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6" r:id="rId2"/>
    <p:sldId id="299" r:id="rId3"/>
    <p:sldId id="300" r:id="rId4"/>
    <p:sldId id="286" r:id="rId5"/>
    <p:sldId id="288" r:id="rId6"/>
    <p:sldId id="289" r:id="rId7"/>
    <p:sldId id="259" r:id="rId8"/>
    <p:sldId id="260" r:id="rId9"/>
    <p:sldId id="261" r:id="rId10"/>
    <p:sldId id="262" r:id="rId11"/>
    <p:sldId id="292" r:id="rId12"/>
    <p:sldId id="264" r:id="rId13"/>
    <p:sldId id="265" r:id="rId14"/>
    <p:sldId id="268" r:id="rId15"/>
    <p:sldId id="301" r:id="rId16"/>
    <p:sldId id="269" r:id="rId17"/>
    <p:sldId id="271" r:id="rId18"/>
    <p:sldId id="293" r:id="rId19"/>
    <p:sldId id="270" r:id="rId20"/>
    <p:sldId id="272" r:id="rId21"/>
    <p:sldId id="294" r:id="rId22"/>
    <p:sldId id="303" r:id="rId23"/>
    <p:sldId id="273" r:id="rId24"/>
    <p:sldId id="304" r:id="rId25"/>
    <p:sldId id="305" r:id="rId26"/>
    <p:sldId id="295" r:id="rId27"/>
    <p:sldId id="275" r:id="rId28"/>
    <p:sldId id="276" r:id="rId29"/>
    <p:sldId id="277" r:id="rId30"/>
    <p:sldId id="282" r:id="rId31"/>
    <p:sldId id="283" r:id="rId32"/>
    <p:sldId id="302" r:id="rId33"/>
    <p:sldId id="285" r:id="rId3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954" autoAdjust="0"/>
  </p:normalViewPr>
  <p:slideViewPr>
    <p:cSldViewPr>
      <p:cViewPr>
        <p:scale>
          <a:sx n="75" d="100"/>
          <a:sy n="75" d="100"/>
        </p:scale>
        <p:origin x="-1589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CB7DF-EB9C-4363-A611-1898483456C2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A3F0-031D-4622-BD67-16255B824EB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0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3A3F0-031D-4622-BD67-16255B824E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6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20/06/2018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9113"/>
            <a:ext cx="8783637" cy="581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79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338138"/>
            <a:ext cx="8755063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67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00025"/>
            <a:ext cx="8939213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Segnaposto numero diapositiva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7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588"/>
            <a:ext cx="8685213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36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-44450"/>
            <a:ext cx="9018587" cy="694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4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913"/>
            <a:ext cx="8991600" cy="673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26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3051175"/>
            <a:ext cx="8181975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2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38100"/>
            <a:ext cx="8789987" cy="678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1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4638"/>
            <a:ext cx="8883650" cy="630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61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82550"/>
            <a:ext cx="9012237" cy="669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14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8100"/>
            <a:ext cx="8894763" cy="678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79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2413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7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84163"/>
            <a:ext cx="8883650" cy="62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05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46038"/>
            <a:ext cx="8921750" cy="676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58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660525"/>
            <a:ext cx="8829675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8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230188"/>
            <a:ext cx="9037637" cy="639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7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44450"/>
            <a:ext cx="9153526" cy="676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8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84163"/>
            <a:ext cx="9121775" cy="628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22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55563"/>
            <a:ext cx="9005887" cy="674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083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19050"/>
            <a:ext cx="9005887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5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7638"/>
            <a:ext cx="8783637" cy="656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04775"/>
            <a:ext cx="8888413" cy="66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25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58738"/>
            <a:ext cx="9036050" cy="674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Segnaposto numero diapositiva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63513"/>
            <a:ext cx="8972550" cy="652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3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1913"/>
            <a:ext cx="8972550" cy="673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26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39700"/>
            <a:ext cx="9124950" cy="657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8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95250"/>
            <a:ext cx="9090025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4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336550"/>
            <a:ext cx="8748713" cy="618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18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8588"/>
            <a:ext cx="8783637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378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04775"/>
            <a:ext cx="8516937" cy="66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51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157163"/>
            <a:ext cx="8947150" cy="654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2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887413"/>
            <a:ext cx="8350250" cy="508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8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3050"/>
            <a:ext cx="8077200" cy="631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52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34</Words>
  <Application>Microsoft Office PowerPoint</Application>
  <PresentationFormat>Presentazione su schermo (4:3)</PresentationFormat>
  <Paragraphs>34</Paragraphs>
  <Slides>33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pc1</dc:creator>
  <cp:lastModifiedBy>pc1</cp:lastModifiedBy>
  <cp:revision>147</cp:revision>
  <dcterms:created xsi:type="dcterms:W3CDTF">2018-06-16T16:18:52Z</dcterms:created>
  <dcterms:modified xsi:type="dcterms:W3CDTF">2018-06-22T09:36:21Z</dcterms:modified>
</cp:coreProperties>
</file>