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35" r:id="rId2"/>
    <p:sldId id="336" r:id="rId3"/>
    <p:sldId id="321" r:id="rId4"/>
    <p:sldId id="318" r:id="rId5"/>
    <p:sldId id="319" r:id="rId6"/>
    <p:sldId id="362" r:id="rId7"/>
    <p:sldId id="364" r:id="rId8"/>
    <p:sldId id="322" r:id="rId9"/>
    <p:sldId id="361" r:id="rId10"/>
    <p:sldId id="279" r:id="rId11"/>
    <p:sldId id="359" r:id="rId12"/>
    <p:sldId id="380" r:id="rId13"/>
    <p:sldId id="379" r:id="rId14"/>
    <p:sldId id="328" r:id="rId15"/>
    <p:sldId id="329" r:id="rId16"/>
    <p:sldId id="330" r:id="rId17"/>
    <p:sldId id="331" r:id="rId18"/>
    <p:sldId id="332" r:id="rId19"/>
    <p:sldId id="261" r:id="rId20"/>
    <p:sldId id="262" r:id="rId21"/>
    <p:sldId id="260" r:id="rId22"/>
    <p:sldId id="263" r:id="rId23"/>
    <p:sldId id="264" r:id="rId24"/>
    <p:sldId id="265" r:id="rId25"/>
    <p:sldId id="291" r:id="rId26"/>
    <p:sldId id="292" r:id="rId27"/>
    <p:sldId id="293" r:id="rId28"/>
    <p:sldId id="294" r:id="rId29"/>
    <p:sldId id="270" r:id="rId30"/>
    <p:sldId id="271" r:id="rId31"/>
    <p:sldId id="272" r:id="rId32"/>
    <p:sldId id="273" r:id="rId33"/>
    <p:sldId id="274" r:id="rId34"/>
    <p:sldId id="368" r:id="rId35"/>
    <p:sldId id="369" r:id="rId36"/>
    <p:sldId id="370" r:id="rId37"/>
    <p:sldId id="371" r:id="rId38"/>
    <p:sldId id="372" r:id="rId39"/>
    <p:sldId id="373" r:id="rId40"/>
    <p:sldId id="377" r:id="rId41"/>
    <p:sldId id="378" r:id="rId42"/>
    <p:sldId id="288" r:id="rId43"/>
    <p:sldId id="289" r:id="rId44"/>
    <p:sldId id="338" r:id="rId45"/>
    <p:sldId id="337" r:id="rId46"/>
    <p:sldId id="381" r:id="rId47"/>
    <p:sldId id="382" r:id="rId48"/>
    <p:sldId id="385" r:id="rId49"/>
    <p:sldId id="388" r:id="rId50"/>
    <p:sldId id="389" r:id="rId51"/>
    <p:sldId id="384" r:id="rId52"/>
  </p:sldIdLst>
  <p:sldSz cx="12192000" cy="685800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47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32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I\STATMED\FarmaciaOsped\Lezioni\Z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I\STATMED\FarmaciaOsped\Lezioni\Z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I\STATMED\FarmaciaOsped\Lezioni\Z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I\STATMED\FarmaciaOsped\Lezioni\Z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I\STATMED\FarmaciaOsped\Lezioni\Z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I\STATMED\FarmaciaOsped\Lezioni\Z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I\STATMED\FarmaciaOsped\Lezioni\Z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I\STATMED\FarmaciaOsped\Lezioni\Z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I\STATMED\FarmaciaOsped\Lezioni\Z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I\STATMED\FarmaciaOsped\Lezioni\Z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I\STATMED\FarmaciaOsped\Lezioni\Z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I\STATMED\FarmaciaOsped\Lezioni\Z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I\STATMED\FarmaciaOsped\Lezioni\Z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I\STATMED\FarmaciaOsped\Lezioni\Z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I\STATMED\FarmaciaOsped\Lezioni\Z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I\STATMED\FarmaciaOsped\Lezioni\Z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I\STATMED\FarmaciaOsped\Lezioni\Z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I\STATMED\FarmaciaOsped\Lezioni\Z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I\STATMED\FarmaciaOsped\Lezioni\Z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I\STATMED\FarmaciaOsped\Lezioni\Z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I\STATMED\FarmaciaOsped\Lezioni\Z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I\STATMED\FarmaciaOsped\Lezioni\Z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I\STATMED\FarmaciaOsped\Lezioni\Z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I\STATMED\FarmaciaOsped\Lezioni\Z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b="1" i="0" u="none" strike="noStrike" baseline="0" dirty="0"/>
              <a:t>Z(0.0;1) </a:t>
            </a:r>
            <a:r>
              <a:rPr lang="en-US" sz="1600" b="1" i="0" u="none" strike="noStrike" baseline="0" dirty="0" err="1"/>
              <a:t>vs</a:t>
            </a:r>
            <a:r>
              <a:rPr lang="en-US" sz="1600" b="1" i="0" u="none" strike="noStrike" baseline="0" dirty="0"/>
              <a:t> Z(</a:t>
            </a:r>
            <a:r>
              <a:rPr lang="en-US" sz="1600" b="1" i="0" u="none" strike="noStrike" baseline="0" dirty="0">
                <a:solidFill>
                  <a:srgbClr val="FF0000"/>
                </a:solidFill>
              </a:rPr>
              <a:t>1.0</a:t>
            </a:r>
            <a:r>
              <a:rPr lang="en-US" sz="1600" b="1" i="0" u="none" strike="noStrike" baseline="0" dirty="0"/>
              <a:t>;1) - </a:t>
            </a:r>
            <a:r>
              <a:rPr lang="en-US" sz="1600" b="1" i="0" u="none" strike="noStrike" baseline="0" dirty="0" err="1"/>
              <a:t>effetto</a:t>
            </a:r>
            <a:r>
              <a:rPr lang="en-US" sz="1600" b="1" i="0" u="none" strike="noStrike" baseline="0" dirty="0"/>
              <a:t> </a:t>
            </a:r>
            <a:r>
              <a:rPr lang="en-US" sz="1600" b="1" i="0" u="none" strike="noStrike" baseline="0" dirty="0" err="1">
                <a:solidFill>
                  <a:srgbClr val="FF0000"/>
                </a:solidFill>
              </a:rPr>
              <a:t>grande</a:t>
            </a:r>
            <a:endParaRPr lang="it-IT" sz="16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9217294045646641"/>
          <c:y val="2.5204788909892879E-2"/>
        </c:manualLayout>
      </c:layout>
    </c:title>
    <c:plotArea>
      <c:layout/>
      <c:scatterChart>
        <c:scatterStyle val="smoothMarker"/>
        <c:ser>
          <c:idx val="0"/>
          <c:order val="0"/>
          <c:tx>
            <c:v>Z(0.0;1)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Z!$E$2:$E$902</c:f>
              <c:numCache>
                <c:formatCode>0.00</c:formatCode>
                <c:ptCount val="901"/>
                <c:pt idx="0">
                  <c:v>-4.4999999999999813</c:v>
                </c:pt>
                <c:pt idx="1">
                  <c:v>-4.4899999999999824</c:v>
                </c:pt>
                <c:pt idx="2">
                  <c:v>-4.4799999999999924</c:v>
                </c:pt>
                <c:pt idx="3">
                  <c:v>-4.4699999999999802</c:v>
                </c:pt>
                <c:pt idx="4">
                  <c:v>-4.4599999999999804</c:v>
                </c:pt>
                <c:pt idx="5">
                  <c:v>-4.4499999999999824</c:v>
                </c:pt>
                <c:pt idx="6">
                  <c:v>-4.4399999999999924</c:v>
                </c:pt>
                <c:pt idx="7">
                  <c:v>-4.4299999999999802</c:v>
                </c:pt>
                <c:pt idx="8">
                  <c:v>-4.4199999999999804</c:v>
                </c:pt>
                <c:pt idx="9">
                  <c:v>-4.4099999999999824</c:v>
                </c:pt>
                <c:pt idx="10">
                  <c:v>-4.3999999999999799</c:v>
                </c:pt>
                <c:pt idx="11">
                  <c:v>-4.3899999999999801</c:v>
                </c:pt>
                <c:pt idx="12">
                  <c:v>-4.3799999999999804</c:v>
                </c:pt>
                <c:pt idx="13">
                  <c:v>-4.3699999999999797</c:v>
                </c:pt>
                <c:pt idx="14">
                  <c:v>-4.3599999999999799</c:v>
                </c:pt>
                <c:pt idx="15">
                  <c:v>-4.3499999999999801</c:v>
                </c:pt>
                <c:pt idx="16">
                  <c:v>-4.3399999999999803</c:v>
                </c:pt>
                <c:pt idx="17">
                  <c:v>-4.3299999999999796</c:v>
                </c:pt>
                <c:pt idx="18">
                  <c:v>-4.3199999999999799</c:v>
                </c:pt>
                <c:pt idx="19">
                  <c:v>-4.3099999999999801</c:v>
                </c:pt>
                <c:pt idx="20">
                  <c:v>-4.2999999999999803</c:v>
                </c:pt>
                <c:pt idx="21">
                  <c:v>-4.2899999999999814</c:v>
                </c:pt>
                <c:pt idx="22">
                  <c:v>-4.2799999999999834</c:v>
                </c:pt>
                <c:pt idx="23">
                  <c:v>-4.26999999999998</c:v>
                </c:pt>
                <c:pt idx="24">
                  <c:v>-4.2599999999999802</c:v>
                </c:pt>
                <c:pt idx="25">
                  <c:v>-4.2499999999999813</c:v>
                </c:pt>
                <c:pt idx="26">
                  <c:v>-4.2399999999999824</c:v>
                </c:pt>
                <c:pt idx="27">
                  <c:v>-4.22999999999998</c:v>
                </c:pt>
                <c:pt idx="28">
                  <c:v>-4.2199999999999802</c:v>
                </c:pt>
                <c:pt idx="29">
                  <c:v>-4.2099999999999804</c:v>
                </c:pt>
                <c:pt idx="30">
                  <c:v>-4.1999999999999797</c:v>
                </c:pt>
                <c:pt idx="31">
                  <c:v>-4.18999999999998</c:v>
                </c:pt>
                <c:pt idx="32">
                  <c:v>-4.1799999999999802</c:v>
                </c:pt>
                <c:pt idx="33">
                  <c:v>-4.1699999999999795</c:v>
                </c:pt>
                <c:pt idx="34">
                  <c:v>-4.1599999999999797</c:v>
                </c:pt>
                <c:pt idx="35">
                  <c:v>-4.1499999999999799</c:v>
                </c:pt>
                <c:pt idx="36">
                  <c:v>-4.1399999999999801</c:v>
                </c:pt>
                <c:pt idx="37">
                  <c:v>-4.1299999999999795</c:v>
                </c:pt>
                <c:pt idx="38">
                  <c:v>-4.1199999999999886</c:v>
                </c:pt>
                <c:pt idx="39">
                  <c:v>-4.1099999999999897</c:v>
                </c:pt>
                <c:pt idx="40">
                  <c:v>-4.0999999999999801</c:v>
                </c:pt>
                <c:pt idx="41">
                  <c:v>-4.0899999999999803</c:v>
                </c:pt>
                <c:pt idx="42">
                  <c:v>-4.0799999999999903</c:v>
                </c:pt>
                <c:pt idx="43">
                  <c:v>-4.0699999999999896</c:v>
                </c:pt>
                <c:pt idx="44">
                  <c:v>-4.0599999999999898</c:v>
                </c:pt>
                <c:pt idx="45">
                  <c:v>-4.0499999999999901</c:v>
                </c:pt>
                <c:pt idx="46">
                  <c:v>-4.0399999999999903</c:v>
                </c:pt>
                <c:pt idx="47">
                  <c:v>-4.0299999999999896</c:v>
                </c:pt>
                <c:pt idx="48">
                  <c:v>-4.0199999999999898</c:v>
                </c:pt>
                <c:pt idx="49">
                  <c:v>-4.00999999999999</c:v>
                </c:pt>
                <c:pt idx="50">
                  <c:v>-3.9999999999999867</c:v>
                </c:pt>
                <c:pt idx="51">
                  <c:v>-3.98999999999999</c:v>
                </c:pt>
                <c:pt idx="52">
                  <c:v>-3.9799999999999867</c:v>
                </c:pt>
                <c:pt idx="53">
                  <c:v>-3.96999999999999</c:v>
                </c:pt>
                <c:pt idx="54">
                  <c:v>-3.9599999999999835</c:v>
                </c:pt>
                <c:pt idx="55">
                  <c:v>-3.94999999999999</c:v>
                </c:pt>
                <c:pt idx="56">
                  <c:v>-3.9399999999999835</c:v>
                </c:pt>
                <c:pt idx="57">
                  <c:v>-3.9299999999999877</c:v>
                </c:pt>
                <c:pt idx="58">
                  <c:v>-3.9199999999999835</c:v>
                </c:pt>
                <c:pt idx="59">
                  <c:v>-3.9099999999999877</c:v>
                </c:pt>
                <c:pt idx="60">
                  <c:v>-3.8999999999999835</c:v>
                </c:pt>
                <c:pt idx="61">
                  <c:v>-3.8899999999999877</c:v>
                </c:pt>
                <c:pt idx="62">
                  <c:v>-3.8799999999999826</c:v>
                </c:pt>
                <c:pt idx="63">
                  <c:v>-3.8699999999999877</c:v>
                </c:pt>
                <c:pt idx="64">
                  <c:v>-3.8599999999999826</c:v>
                </c:pt>
                <c:pt idx="65">
                  <c:v>-3.8499999999999877</c:v>
                </c:pt>
                <c:pt idx="66">
                  <c:v>-3.8399999999999825</c:v>
                </c:pt>
                <c:pt idx="67">
                  <c:v>-3.8299999999999867</c:v>
                </c:pt>
                <c:pt idx="68">
                  <c:v>-3.8199999999999825</c:v>
                </c:pt>
                <c:pt idx="69">
                  <c:v>-3.8099999999999867</c:v>
                </c:pt>
                <c:pt idx="70">
                  <c:v>-3.7999999999999901</c:v>
                </c:pt>
                <c:pt idx="71">
                  <c:v>-3.7899999999999898</c:v>
                </c:pt>
                <c:pt idx="72">
                  <c:v>-3.77999999999999</c:v>
                </c:pt>
                <c:pt idx="73">
                  <c:v>-3.7699999999999898</c:v>
                </c:pt>
                <c:pt idx="74">
                  <c:v>-3.75999999999999</c:v>
                </c:pt>
                <c:pt idx="75">
                  <c:v>-3.7499999999999898</c:v>
                </c:pt>
                <c:pt idx="76">
                  <c:v>-3.73999999999999</c:v>
                </c:pt>
                <c:pt idx="77">
                  <c:v>-3.7299999999999902</c:v>
                </c:pt>
                <c:pt idx="78">
                  <c:v>-3.72</c:v>
                </c:pt>
                <c:pt idx="79">
                  <c:v>-3.71</c:v>
                </c:pt>
                <c:pt idx="80">
                  <c:v>-3.7</c:v>
                </c:pt>
                <c:pt idx="81">
                  <c:v>-3.69</c:v>
                </c:pt>
                <c:pt idx="82">
                  <c:v>-3.68</c:v>
                </c:pt>
                <c:pt idx="83">
                  <c:v>-3.67</c:v>
                </c:pt>
                <c:pt idx="84">
                  <c:v>-3.66</c:v>
                </c:pt>
                <c:pt idx="85">
                  <c:v>-3.65</c:v>
                </c:pt>
                <c:pt idx="86">
                  <c:v>-3.64</c:v>
                </c:pt>
                <c:pt idx="87">
                  <c:v>-3.63</c:v>
                </c:pt>
                <c:pt idx="88">
                  <c:v>-3.62</c:v>
                </c:pt>
                <c:pt idx="89">
                  <c:v>-3.61</c:v>
                </c:pt>
                <c:pt idx="90">
                  <c:v>-3.6</c:v>
                </c:pt>
                <c:pt idx="91">
                  <c:v>-3.59</c:v>
                </c:pt>
                <c:pt idx="92">
                  <c:v>-3.58</c:v>
                </c:pt>
                <c:pt idx="93">
                  <c:v>-3.57</c:v>
                </c:pt>
                <c:pt idx="94">
                  <c:v>-3.56</c:v>
                </c:pt>
                <c:pt idx="95">
                  <c:v>-3.55</c:v>
                </c:pt>
                <c:pt idx="96">
                  <c:v>-3.54</c:v>
                </c:pt>
                <c:pt idx="97">
                  <c:v>-3.53</c:v>
                </c:pt>
                <c:pt idx="98">
                  <c:v>-3.52</c:v>
                </c:pt>
                <c:pt idx="99">
                  <c:v>-3.51</c:v>
                </c:pt>
                <c:pt idx="100">
                  <c:v>-3.5</c:v>
                </c:pt>
                <c:pt idx="101">
                  <c:v>-3.4899999999999998</c:v>
                </c:pt>
                <c:pt idx="102">
                  <c:v>-3.48</c:v>
                </c:pt>
                <c:pt idx="103">
                  <c:v>-3.4699999999999998</c:v>
                </c:pt>
                <c:pt idx="104">
                  <c:v>-3.46</c:v>
                </c:pt>
                <c:pt idx="105">
                  <c:v>-3.4499999999999997</c:v>
                </c:pt>
                <c:pt idx="106">
                  <c:v>-3.44</c:v>
                </c:pt>
                <c:pt idx="107">
                  <c:v>-3.4299999999999997</c:v>
                </c:pt>
                <c:pt idx="108">
                  <c:v>-3.42</c:v>
                </c:pt>
                <c:pt idx="109">
                  <c:v>-3.4099999999999997</c:v>
                </c:pt>
                <c:pt idx="110">
                  <c:v>-3.4</c:v>
                </c:pt>
                <c:pt idx="111">
                  <c:v>-3.3899999999999997</c:v>
                </c:pt>
                <c:pt idx="112">
                  <c:v>-3.38</c:v>
                </c:pt>
                <c:pt idx="113">
                  <c:v>-3.3699999999999997</c:v>
                </c:pt>
                <c:pt idx="114">
                  <c:v>-3.36</c:v>
                </c:pt>
                <c:pt idx="115">
                  <c:v>-3.3499999999999988</c:v>
                </c:pt>
                <c:pt idx="116">
                  <c:v>-3.34</c:v>
                </c:pt>
                <c:pt idx="117">
                  <c:v>-3.3299999999999987</c:v>
                </c:pt>
                <c:pt idx="118">
                  <c:v>-3.32</c:v>
                </c:pt>
                <c:pt idx="119">
                  <c:v>-3.3099999999999987</c:v>
                </c:pt>
                <c:pt idx="120">
                  <c:v>-3.3</c:v>
                </c:pt>
                <c:pt idx="121">
                  <c:v>-3.29</c:v>
                </c:pt>
                <c:pt idx="122">
                  <c:v>-3.2800000000000002</c:v>
                </c:pt>
                <c:pt idx="123">
                  <c:v>-3.27</c:v>
                </c:pt>
                <c:pt idx="124">
                  <c:v>-3.2600000000000002</c:v>
                </c:pt>
                <c:pt idx="125">
                  <c:v>-3.25</c:v>
                </c:pt>
                <c:pt idx="126">
                  <c:v>-3.24</c:v>
                </c:pt>
                <c:pt idx="127">
                  <c:v>-3.23</c:v>
                </c:pt>
                <c:pt idx="128">
                  <c:v>-3.22</c:v>
                </c:pt>
                <c:pt idx="129">
                  <c:v>-3.21</c:v>
                </c:pt>
                <c:pt idx="130">
                  <c:v>-3.2</c:v>
                </c:pt>
                <c:pt idx="131">
                  <c:v>-3.19</c:v>
                </c:pt>
                <c:pt idx="132">
                  <c:v>-3.18</c:v>
                </c:pt>
                <c:pt idx="133">
                  <c:v>-3.17</c:v>
                </c:pt>
                <c:pt idx="134">
                  <c:v>-3.16</c:v>
                </c:pt>
                <c:pt idx="135">
                  <c:v>-3.15</c:v>
                </c:pt>
                <c:pt idx="136">
                  <c:v>-3.14</c:v>
                </c:pt>
                <c:pt idx="137">
                  <c:v>-3.13</c:v>
                </c:pt>
                <c:pt idx="138">
                  <c:v>-3.12</c:v>
                </c:pt>
                <c:pt idx="139">
                  <c:v>-3.11</c:v>
                </c:pt>
                <c:pt idx="140">
                  <c:v>-3.1</c:v>
                </c:pt>
                <c:pt idx="141">
                  <c:v>-3.09</c:v>
                </c:pt>
                <c:pt idx="142">
                  <c:v>-3.08</c:v>
                </c:pt>
                <c:pt idx="143">
                  <c:v>-3.07</c:v>
                </c:pt>
                <c:pt idx="144">
                  <c:v>-3.06</c:v>
                </c:pt>
                <c:pt idx="145">
                  <c:v>-3.05</c:v>
                </c:pt>
                <c:pt idx="146">
                  <c:v>-3.04</c:v>
                </c:pt>
                <c:pt idx="147">
                  <c:v>-3.03</c:v>
                </c:pt>
                <c:pt idx="148">
                  <c:v>-3.02</c:v>
                </c:pt>
                <c:pt idx="149">
                  <c:v>-3.01</c:v>
                </c:pt>
                <c:pt idx="150">
                  <c:v>-3</c:v>
                </c:pt>
                <c:pt idx="151">
                  <c:v>-2.9899999999999998</c:v>
                </c:pt>
                <c:pt idx="152">
                  <c:v>-2.98</c:v>
                </c:pt>
                <c:pt idx="153">
                  <c:v>-2.9699999999999998</c:v>
                </c:pt>
                <c:pt idx="154">
                  <c:v>-2.96</c:v>
                </c:pt>
                <c:pt idx="155">
                  <c:v>-2.9499999999999997</c:v>
                </c:pt>
                <c:pt idx="156">
                  <c:v>-2.94</c:v>
                </c:pt>
                <c:pt idx="157">
                  <c:v>-2.9299999999999997</c:v>
                </c:pt>
                <c:pt idx="158">
                  <c:v>-2.92</c:v>
                </c:pt>
                <c:pt idx="159">
                  <c:v>-2.9099999999999997</c:v>
                </c:pt>
                <c:pt idx="160">
                  <c:v>-2.9</c:v>
                </c:pt>
                <c:pt idx="161">
                  <c:v>-2.8899999999999997</c:v>
                </c:pt>
                <c:pt idx="162">
                  <c:v>-2.88</c:v>
                </c:pt>
                <c:pt idx="163">
                  <c:v>-2.8699999999999997</c:v>
                </c:pt>
                <c:pt idx="164">
                  <c:v>-2.86</c:v>
                </c:pt>
                <c:pt idx="165">
                  <c:v>-2.8499999999999988</c:v>
                </c:pt>
                <c:pt idx="166">
                  <c:v>-2.84</c:v>
                </c:pt>
                <c:pt idx="167">
                  <c:v>-2.8299999999999987</c:v>
                </c:pt>
                <c:pt idx="168">
                  <c:v>-2.82</c:v>
                </c:pt>
                <c:pt idx="169">
                  <c:v>-2.8099999999999987</c:v>
                </c:pt>
                <c:pt idx="170">
                  <c:v>-2.8</c:v>
                </c:pt>
                <c:pt idx="171">
                  <c:v>-2.79</c:v>
                </c:pt>
                <c:pt idx="172">
                  <c:v>-2.7800000000000002</c:v>
                </c:pt>
                <c:pt idx="173">
                  <c:v>-2.77</c:v>
                </c:pt>
                <c:pt idx="174">
                  <c:v>-2.7600000000000002</c:v>
                </c:pt>
                <c:pt idx="175">
                  <c:v>-2.75</c:v>
                </c:pt>
                <c:pt idx="176">
                  <c:v>-2.74</c:v>
                </c:pt>
                <c:pt idx="177">
                  <c:v>-2.73</c:v>
                </c:pt>
                <c:pt idx="178">
                  <c:v>-2.72</c:v>
                </c:pt>
                <c:pt idx="179">
                  <c:v>-2.71</c:v>
                </c:pt>
                <c:pt idx="180">
                  <c:v>-2.7</c:v>
                </c:pt>
                <c:pt idx="181">
                  <c:v>-2.69</c:v>
                </c:pt>
                <c:pt idx="182">
                  <c:v>-2.68</c:v>
                </c:pt>
                <c:pt idx="183">
                  <c:v>-2.67</c:v>
                </c:pt>
                <c:pt idx="184">
                  <c:v>-2.66</c:v>
                </c:pt>
                <c:pt idx="185">
                  <c:v>-2.65</c:v>
                </c:pt>
                <c:pt idx="186">
                  <c:v>-2.64</c:v>
                </c:pt>
                <c:pt idx="187">
                  <c:v>-2.63</c:v>
                </c:pt>
                <c:pt idx="188">
                  <c:v>-2.62</c:v>
                </c:pt>
                <c:pt idx="189">
                  <c:v>-2.61</c:v>
                </c:pt>
                <c:pt idx="190">
                  <c:v>-2.6</c:v>
                </c:pt>
                <c:pt idx="191">
                  <c:v>-2.59</c:v>
                </c:pt>
                <c:pt idx="192">
                  <c:v>-2.58</c:v>
                </c:pt>
                <c:pt idx="193">
                  <c:v>-2.57</c:v>
                </c:pt>
                <c:pt idx="194">
                  <c:v>-2.56</c:v>
                </c:pt>
                <c:pt idx="195">
                  <c:v>-2.5499999999999998</c:v>
                </c:pt>
                <c:pt idx="196">
                  <c:v>-2.54</c:v>
                </c:pt>
                <c:pt idx="197">
                  <c:v>-2.5299999999999998</c:v>
                </c:pt>
                <c:pt idx="198">
                  <c:v>-2.52</c:v>
                </c:pt>
                <c:pt idx="199">
                  <c:v>-2.5099999999999998</c:v>
                </c:pt>
                <c:pt idx="200">
                  <c:v>-2.5</c:v>
                </c:pt>
                <c:pt idx="201">
                  <c:v>-2.4899999999999998</c:v>
                </c:pt>
                <c:pt idx="202">
                  <c:v>-2.48</c:v>
                </c:pt>
                <c:pt idx="203">
                  <c:v>-2.4699999999999998</c:v>
                </c:pt>
                <c:pt idx="204">
                  <c:v>-2.46</c:v>
                </c:pt>
                <c:pt idx="205">
                  <c:v>-2.4499999999999997</c:v>
                </c:pt>
                <c:pt idx="206">
                  <c:v>-2.44</c:v>
                </c:pt>
                <c:pt idx="207">
                  <c:v>-2.4299999999999997</c:v>
                </c:pt>
                <c:pt idx="208">
                  <c:v>-2.42</c:v>
                </c:pt>
                <c:pt idx="209">
                  <c:v>-2.4099999999999997</c:v>
                </c:pt>
                <c:pt idx="210">
                  <c:v>-2.4</c:v>
                </c:pt>
                <c:pt idx="211">
                  <c:v>-2.3899999999999997</c:v>
                </c:pt>
                <c:pt idx="212">
                  <c:v>-2.38</c:v>
                </c:pt>
                <c:pt idx="213">
                  <c:v>-2.3699999999999997</c:v>
                </c:pt>
                <c:pt idx="214">
                  <c:v>-2.36</c:v>
                </c:pt>
                <c:pt idx="215">
                  <c:v>-2.3499999999999988</c:v>
                </c:pt>
                <c:pt idx="216">
                  <c:v>-2.34</c:v>
                </c:pt>
                <c:pt idx="217">
                  <c:v>-2.3299999999999987</c:v>
                </c:pt>
                <c:pt idx="218">
                  <c:v>-2.3199999999999967</c:v>
                </c:pt>
                <c:pt idx="219">
                  <c:v>-2.3099999999999987</c:v>
                </c:pt>
                <c:pt idx="220">
                  <c:v>-2.2999999999999998</c:v>
                </c:pt>
                <c:pt idx="221">
                  <c:v>-2.29</c:v>
                </c:pt>
                <c:pt idx="222">
                  <c:v>-2.2799999999999998</c:v>
                </c:pt>
                <c:pt idx="223">
                  <c:v>-2.27</c:v>
                </c:pt>
                <c:pt idx="224">
                  <c:v>-2.2599999999999998</c:v>
                </c:pt>
                <c:pt idx="225">
                  <c:v>-2.25</c:v>
                </c:pt>
                <c:pt idx="226">
                  <c:v>-2.2400000000000002</c:v>
                </c:pt>
                <c:pt idx="227">
                  <c:v>-2.23</c:v>
                </c:pt>
                <c:pt idx="228">
                  <c:v>-2.2200000000000002</c:v>
                </c:pt>
                <c:pt idx="229">
                  <c:v>-2.21</c:v>
                </c:pt>
                <c:pt idx="230">
                  <c:v>-2.2000000000000002</c:v>
                </c:pt>
                <c:pt idx="231">
                  <c:v>-2.19</c:v>
                </c:pt>
                <c:pt idx="232">
                  <c:v>-2.1800000000000002</c:v>
                </c:pt>
                <c:pt idx="233">
                  <c:v>-2.17</c:v>
                </c:pt>
                <c:pt idx="234">
                  <c:v>-2.16</c:v>
                </c:pt>
                <c:pt idx="235">
                  <c:v>-2.15</c:v>
                </c:pt>
                <c:pt idx="236">
                  <c:v>-2.14</c:v>
                </c:pt>
                <c:pt idx="237">
                  <c:v>-2.13</c:v>
                </c:pt>
                <c:pt idx="238">
                  <c:v>-2.12</c:v>
                </c:pt>
                <c:pt idx="239">
                  <c:v>-2.11</c:v>
                </c:pt>
                <c:pt idx="240">
                  <c:v>-2.1</c:v>
                </c:pt>
                <c:pt idx="241">
                  <c:v>-2.09</c:v>
                </c:pt>
                <c:pt idx="242">
                  <c:v>-2.08</c:v>
                </c:pt>
                <c:pt idx="243">
                  <c:v>-2.0699999999999998</c:v>
                </c:pt>
                <c:pt idx="244">
                  <c:v>-2.06</c:v>
                </c:pt>
                <c:pt idx="245">
                  <c:v>-2.0499999999999998</c:v>
                </c:pt>
                <c:pt idx="246">
                  <c:v>-2.04</c:v>
                </c:pt>
                <c:pt idx="247">
                  <c:v>-2.0299999999999998</c:v>
                </c:pt>
                <c:pt idx="248">
                  <c:v>-2.02</c:v>
                </c:pt>
                <c:pt idx="249">
                  <c:v>-2.0099999999999998</c:v>
                </c:pt>
                <c:pt idx="250">
                  <c:v>-2</c:v>
                </c:pt>
                <c:pt idx="251">
                  <c:v>-1.9900000000000027</c:v>
                </c:pt>
                <c:pt idx="252">
                  <c:v>-1.9800000000000026</c:v>
                </c:pt>
                <c:pt idx="253">
                  <c:v>-1.9700000000000024</c:v>
                </c:pt>
                <c:pt idx="254">
                  <c:v>-1.9600000000000024</c:v>
                </c:pt>
                <c:pt idx="255">
                  <c:v>-1.9500000000000024</c:v>
                </c:pt>
                <c:pt idx="256">
                  <c:v>-1.9400000000000024</c:v>
                </c:pt>
                <c:pt idx="257">
                  <c:v>-1.9300000000000024</c:v>
                </c:pt>
                <c:pt idx="258">
                  <c:v>-1.9200000000000021</c:v>
                </c:pt>
                <c:pt idx="259">
                  <c:v>-1.9100000000000001</c:v>
                </c:pt>
                <c:pt idx="260">
                  <c:v>-1.9000000000000001</c:v>
                </c:pt>
                <c:pt idx="261">
                  <c:v>-1.8900000000000001</c:v>
                </c:pt>
                <c:pt idx="262">
                  <c:v>-1.8800000000000001</c:v>
                </c:pt>
                <c:pt idx="263">
                  <c:v>-1.87</c:v>
                </c:pt>
                <c:pt idx="264">
                  <c:v>-1.86</c:v>
                </c:pt>
                <c:pt idx="265">
                  <c:v>-1.85</c:v>
                </c:pt>
                <c:pt idx="266">
                  <c:v>-1.84</c:v>
                </c:pt>
                <c:pt idx="267">
                  <c:v>-1.83</c:v>
                </c:pt>
                <c:pt idx="268">
                  <c:v>-1.82</c:v>
                </c:pt>
                <c:pt idx="269">
                  <c:v>-1.81</c:v>
                </c:pt>
                <c:pt idx="270">
                  <c:v>-1.8</c:v>
                </c:pt>
                <c:pt idx="271">
                  <c:v>-1.7900000000000009</c:v>
                </c:pt>
                <c:pt idx="272">
                  <c:v>-1.7800000000000009</c:v>
                </c:pt>
                <c:pt idx="273">
                  <c:v>-1.7700000000000009</c:v>
                </c:pt>
                <c:pt idx="274">
                  <c:v>-1.7600000000000009</c:v>
                </c:pt>
                <c:pt idx="275">
                  <c:v>-1.7500000000000009</c:v>
                </c:pt>
                <c:pt idx="276">
                  <c:v>-1.7400000000000009</c:v>
                </c:pt>
                <c:pt idx="277">
                  <c:v>-1.7300000000000009</c:v>
                </c:pt>
                <c:pt idx="278">
                  <c:v>-1.7200000000000009</c:v>
                </c:pt>
                <c:pt idx="279">
                  <c:v>-1.7100000000000009</c:v>
                </c:pt>
                <c:pt idx="280">
                  <c:v>-1.7000000000000008</c:v>
                </c:pt>
                <c:pt idx="281">
                  <c:v>-1.6900000000000033</c:v>
                </c:pt>
                <c:pt idx="282">
                  <c:v>-1.6800000000000033</c:v>
                </c:pt>
                <c:pt idx="283">
                  <c:v>-1.6700000000000021</c:v>
                </c:pt>
                <c:pt idx="284">
                  <c:v>-1.6600000000000001</c:v>
                </c:pt>
                <c:pt idx="285">
                  <c:v>-1.6500000000000001</c:v>
                </c:pt>
                <c:pt idx="286">
                  <c:v>-1.6400000000000001</c:v>
                </c:pt>
                <c:pt idx="287">
                  <c:v>-1.6300000000000001</c:v>
                </c:pt>
                <c:pt idx="288">
                  <c:v>-1.62</c:v>
                </c:pt>
                <c:pt idx="289">
                  <c:v>-1.61</c:v>
                </c:pt>
                <c:pt idx="290">
                  <c:v>-1.6</c:v>
                </c:pt>
                <c:pt idx="291">
                  <c:v>-1.59</c:v>
                </c:pt>
                <c:pt idx="292">
                  <c:v>-1.58</c:v>
                </c:pt>
                <c:pt idx="293">
                  <c:v>-1.57</c:v>
                </c:pt>
                <c:pt idx="294">
                  <c:v>-1.56</c:v>
                </c:pt>
                <c:pt idx="295">
                  <c:v>-1.55</c:v>
                </c:pt>
                <c:pt idx="296">
                  <c:v>-1.54</c:v>
                </c:pt>
                <c:pt idx="297">
                  <c:v>-1.53</c:v>
                </c:pt>
                <c:pt idx="298">
                  <c:v>-1.52</c:v>
                </c:pt>
                <c:pt idx="299">
                  <c:v>-1.51</c:v>
                </c:pt>
                <c:pt idx="300">
                  <c:v>-1.5</c:v>
                </c:pt>
                <c:pt idx="301">
                  <c:v>-1.49</c:v>
                </c:pt>
                <c:pt idx="302">
                  <c:v>-1.48</c:v>
                </c:pt>
                <c:pt idx="303">
                  <c:v>-1.47</c:v>
                </c:pt>
                <c:pt idx="304">
                  <c:v>-1.46</c:v>
                </c:pt>
                <c:pt idx="305">
                  <c:v>-1.45</c:v>
                </c:pt>
                <c:pt idx="306">
                  <c:v>-1.44</c:v>
                </c:pt>
                <c:pt idx="307">
                  <c:v>-1.43</c:v>
                </c:pt>
                <c:pt idx="308">
                  <c:v>-1.42</c:v>
                </c:pt>
                <c:pt idx="309">
                  <c:v>-1.41</c:v>
                </c:pt>
                <c:pt idx="310">
                  <c:v>-1.4</c:v>
                </c:pt>
                <c:pt idx="311">
                  <c:v>-1.3900000000000001</c:v>
                </c:pt>
                <c:pt idx="312">
                  <c:v>-1.3800000000000001</c:v>
                </c:pt>
                <c:pt idx="313">
                  <c:v>-1.37</c:v>
                </c:pt>
                <c:pt idx="314">
                  <c:v>-1.36</c:v>
                </c:pt>
                <c:pt idx="315">
                  <c:v>-1.35</c:v>
                </c:pt>
                <c:pt idx="316">
                  <c:v>-1.34</c:v>
                </c:pt>
                <c:pt idx="317">
                  <c:v>-1.33</c:v>
                </c:pt>
                <c:pt idx="318">
                  <c:v>-1.32</c:v>
                </c:pt>
                <c:pt idx="319">
                  <c:v>-1.31</c:v>
                </c:pt>
                <c:pt idx="320">
                  <c:v>-1.3</c:v>
                </c:pt>
                <c:pt idx="321">
                  <c:v>-1.29</c:v>
                </c:pt>
                <c:pt idx="322">
                  <c:v>-1.28</c:v>
                </c:pt>
                <c:pt idx="323">
                  <c:v>-1.27</c:v>
                </c:pt>
                <c:pt idx="324">
                  <c:v>-1.26</c:v>
                </c:pt>
                <c:pt idx="325">
                  <c:v>-1.25</c:v>
                </c:pt>
                <c:pt idx="326">
                  <c:v>-1.24</c:v>
                </c:pt>
                <c:pt idx="327">
                  <c:v>-1.23</c:v>
                </c:pt>
                <c:pt idx="328">
                  <c:v>-1.22</c:v>
                </c:pt>
                <c:pt idx="329">
                  <c:v>-1.21</c:v>
                </c:pt>
                <c:pt idx="330">
                  <c:v>-1.2</c:v>
                </c:pt>
                <c:pt idx="331">
                  <c:v>-1.1900000000000033</c:v>
                </c:pt>
                <c:pt idx="332">
                  <c:v>-1.1800000000000033</c:v>
                </c:pt>
                <c:pt idx="333">
                  <c:v>-1.1700000000000021</c:v>
                </c:pt>
                <c:pt idx="334">
                  <c:v>-1.1599999999999964</c:v>
                </c:pt>
                <c:pt idx="335">
                  <c:v>-1.1499999999999964</c:v>
                </c:pt>
                <c:pt idx="336">
                  <c:v>-1.1399999999999963</c:v>
                </c:pt>
                <c:pt idx="337">
                  <c:v>-1.1299999999999963</c:v>
                </c:pt>
                <c:pt idx="338">
                  <c:v>-1.1200000000000001</c:v>
                </c:pt>
                <c:pt idx="339">
                  <c:v>-1.1100000000000001</c:v>
                </c:pt>
                <c:pt idx="340">
                  <c:v>-1.1000000000000001</c:v>
                </c:pt>
                <c:pt idx="341">
                  <c:v>-1.0900000000000001</c:v>
                </c:pt>
                <c:pt idx="342">
                  <c:v>-1.08</c:v>
                </c:pt>
                <c:pt idx="343">
                  <c:v>-1.07</c:v>
                </c:pt>
                <c:pt idx="344">
                  <c:v>-1.06</c:v>
                </c:pt>
                <c:pt idx="345">
                  <c:v>-1.05</c:v>
                </c:pt>
                <c:pt idx="346">
                  <c:v>-1.04</c:v>
                </c:pt>
                <c:pt idx="347">
                  <c:v>-1.03</c:v>
                </c:pt>
                <c:pt idx="348">
                  <c:v>-1.02</c:v>
                </c:pt>
                <c:pt idx="349">
                  <c:v>-1.01</c:v>
                </c:pt>
                <c:pt idx="350">
                  <c:v>-1</c:v>
                </c:pt>
                <c:pt idx="351">
                  <c:v>-0.99</c:v>
                </c:pt>
                <c:pt idx="352">
                  <c:v>-0.98</c:v>
                </c:pt>
                <c:pt idx="353">
                  <c:v>-0.97000000000000064</c:v>
                </c:pt>
                <c:pt idx="354">
                  <c:v>-0.96000000000000063</c:v>
                </c:pt>
                <c:pt idx="355">
                  <c:v>-0.95000000000000062</c:v>
                </c:pt>
                <c:pt idx="356">
                  <c:v>-0.94000000000000061</c:v>
                </c:pt>
                <c:pt idx="357">
                  <c:v>-0.93</c:v>
                </c:pt>
                <c:pt idx="358">
                  <c:v>-0.92</c:v>
                </c:pt>
                <c:pt idx="359">
                  <c:v>-0.91</c:v>
                </c:pt>
                <c:pt idx="360">
                  <c:v>-0.9</c:v>
                </c:pt>
                <c:pt idx="361">
                  <c:v>-0.89000000000000057</c:v>
                </c:pt>
                <c:pt idx="362">
                  <c:v>-0.88000000000000045</c:v>
                </c:pt>
                <c:pt idx="363">
                  <c:v>-0.87000000000000166</c:v>
                </c:pt>
                <c:pt idx="364">
                  <c:v>-0.86000000000000065</c:v>
                </c:pt>
                <c:pt idx="365">
                  <c:v>-0.85000000000000064</c:v>
                </c:pt>
                <c:pt idx="366">
                  <c:v>-0.84000000000000064</c:v>
                </c:pt>
                <c:pt idx="367">
                  <c:v>-0.83000000000000063</c:v>
                </c:pt>
                <c:pt idx="368">
                  <c:v>-0.82000000000000062</c:v>
                </c:pt>
                <c:pt idx="369">
                  <c:v>-0.81</c:v>
                </c:pt>
                <c:pt idx="370">
                  <c:v>-0.8</c:v>
                </c:pt>
                <c:pt idx="371">
                  <c:v>-0.79</c:v>
                </c:pt>
                <c:pt idx="372">
                  <c:v>-0.78</c:v>
                </c:pt>
                <c:pt idx="373">
                  <c:v>-0.77000000000000135</c:v>
                </c:pt>
                <c:pt idx="374">
                  <c:v>-0.7600000000000019</c:v>
                </c:pt>
                <c:pt idx="375">
                  <c:v>-0.75000000000000178</c:v>
                </c:pt>
                <c:pt idx="376">
                  <c:v>-0.74000000000000166</c:v>
                </c:pt>
                <c:pt idx="377">
                  <c:v>-0.73000000000000065</c:v>
                </c:pt>
                <c:pt idx="378">
                  <c:v>-0.72000000000000064</c:v>
                </c:pt>
                <c:pt idx="379">
                  <c:v>-0.71000000000000063</c:v>
                </c:pt>
                <c:pt idx="380">
                  <c:v>-0.70000000000000062</c:v>
                </c:pt>
                <c:pt idx="381">
                  <c:v>-0.69000000000000117</c:v>
                </c:pt>
                <c:pt idx="382">
                  <c:v>-0.68000000000000083</c:v>
                </c:pt>
                <c:pt idx="383">
                  <c:v>-0.67000000000000215</c:v>
                </c:pt>
                <c:pt idx="384">
                  <c:v>-0.66000000000000214</c:v>
                </c:pt>
                <c:pt idx="385">
                  <c:v>-0.65000000000000202</c:v>
                </c:pt>
                <c:pt idx="386">
                  <c:v>-0.6400000000000019</c:v>
                </c:pt>
                <c:pt idx="387">
                  <c:v>-0.63000000000000189</c:v>
                </c:pt>
                <c:pt idx="388">
                  <c:v>-0.62000000000000166</c:v>
                </c:pt>
                <c:pt idx="389">
                  <c:v>-0.61000000000000065</c:v>
                </c:pt>
                <c:pt idx="390">
                  <c:v>-0.60000000000000064</c:v>
                </c:pt>
                <c:pt idx="391">
                  <c:v>-0.59000000000000041</c:v>
                </c:pt>
                <c:pt idx="392">
                  <c:v>-0.58000000000000052</c:v>
                </c:pt>
                <c:pt idx="393">
                  <c:v>-0.56999999999999995</c:v>
                </c:pt>
                <c:pt idx="394">
                  <c:v>-0.56000000000000005</c:v>
                </c:pt>
                <c:pt idx="395">
                  <c:v>-0.55000000000000004</c:v>
                </c:pt>
                <c:pt idx="396">
                  <c:v>-0.54</c:v>
                </c:pt>
                <c:pt idx="397">
                  <c:v>-0.53</c:v>
                </c:pt>
                <c:pt idx="398">
                  <c:v>-0.52</c:v>
                </c:pt>
                <c:pt idx="399">
                  <c:v>-0.51</c:v>
                </c:pt>
                <c:pt idx="400">
                  <c:v>-0.5</c:v>
                </c:pt>
                <c:pt idx="401">
                  <c:v>-0.49000000000000032</c:v>
                </c:pt>
                <c:pt idx="402">
                  <c:v>-0.48000000000000032</c:v>
                </c:pt>
                <c:pt idx="403">
                  <c:v>-0.47000000000000008</c:v>
                </c:pt>
                <c:pt idx="404">
                  <c:v>-0.46</c:v>
                </c:pt>
                <c:pt idx="405">
                  <c:v>-0.45</c:v>
                </c:pt>
                <c:pt idx="406">
                  <c:v>-0.44000000000000022</c:v>
                </c:pt>
                <c:pt idx="407">
                  <c:v>-0.43000000000000038</c:v>
                </c:pt>
                <c:pt idx="408">
                  <c:v>-0.42000000000000032</c:v>
                </c:pt>
                <c:pt idx="409">
                  <c:v>-0.41000000000000031</c:v>
                </c:pt>
                <c:pt idx="410">
                  <c:v>-0.4</c:v>
                </c:pt>
                <c:pt idx="411">
                  <c:v>-0.39000000000000096</c:v>
                </c:pt>
                <c:pt idx="412">
                  <c:v>-0.38000000000000095</c:v>
                </c:pt>
                <c:pt idx="413">
                  <c:v>-0.37000000000000038</c:v>
                </c:pt>
                <c:pt idx="414">
                  <c:v>-0.36000000000000032</c:v>
                </c:pt>
                <c:pt idx="415">
                  <c:v>-0.35000000000000031</c:v>
                </c:pt>
                <c:pt idx="416">
                  <c:v>-0.34000000000000036</c:v>
                </c:pt>
                <c:pt idx="417">
                  <c:v>-0.33000000000000107</c:v>
                </c:pt>
                <c:pt idx="418">
                  <c:v>-0.32000000000000095</c:v>
                </c:pt>
                <c:pt idx="419">
                  <c:v>-0.31000000000000083</c:v>
                </c:pt>
                <c:pt idx="420">
                  <c:v>-0.30000000000000032</c:v>
                </c:pt>
                <c:pt idx="421">
                  <c:v>-0.29000000000000031</c:v>
                </c:pt>
                <c:pt idx="422">
                  <c:v>-0.28000000000000008</c:v>
                </c:pt>
                <c:pt idx="423">
                  <c:v>-0.27</c:v>
                </c:pt>
                <c:pt idx="424">
                  <c:v>-0.26</c:v>
                </c:pt>
                <c:pt idx="425">
                  <c:v>-0.25</c:v>
                </c:pt>
                <c:pt idx="426">
                  <c:v>-0.24000000000000021</c:v>
                </c:pt>
                <c:pt idx="427">
                  <c:v>-0.23</c:v>
                </c:pt>
                <c:pt idx="428">
                  <c:v>-0.22000000000000011</c:v>
                </c:pt>
                <c:pt idx="429">
                  <c:v>-0.21000000000000021</c:v>
                </c:pt>
                <c:pt idx="430">
                  <c:v>-0.2</c:v>
                </c:pt>
                <c:pt idx="431">
                  <c:v>-0.19000000000000011</c:v>
                </c:pt>
                <c:pt idx="432">
                  <c:v>-0.18000000000000024</c:v>
                </c:pt>
                <c:pt idx="433">
                  <c:v>-0.17</c:v>
                </c:pt>
                <c:pt idx="434">
                  <c:v>-0.16000000000000011</c:v>
                </c:pt>
                <c:pt idx="435">
                  <c:v>-0.15000000000000024</c:v>
                </c:pt>
                <c:pt idx="436">
                  <c:v>-0.14000000000000001</c:v>
                </c:pt>
                <c:pt idx="437">
                  <c:v>-0.13</c:v>
                </c:pt>
                <c:pt idx="438">
                  <c:v>-0.12000000000000002</c:v>
                </c:pt>
                <c:pt idx="439">
                  <c:v>-0.11000000000000006</c:v>
                </c:pt>
                <c:pt idx="440">
                  <c:v>-0.1</c:v>
                </c:pt>
                <c:pt idx="441">
                  <c:v>-9.0000000000000066E-2</c:v>
                </c:pt>
                <c:pt idx="442">
                  <c:v>-8.0000000000000127E-2</c:v>
                </c:pt>
                <c:pt idx="443">
                  <c:v>-7.0000000000000034E-2</c:v>
                </c:pt>
                <c:pt idx="444">
                  <c:v>-6.0000000000000102E-2</c:v>
                </c:pt>
                <c:pt idx="445">
                  <c:v>-5.0000000000000058E-2</c:v>
                </c:pt>
                <c:pt idx="446">
                  <c:v>-4.0000000000000063E-2</c:v>
                </c:pt>
                <c:pt idx="447">
                  <c:v>-3.0000000000000044E-2</c:v>
                </c:pt>
                <c:pt idx="448">
                  <c:v>-2.0000000000000032E-2</c:v>
                </c:pt>
                <c:pt idx="449">
                  <c:v>-1.0000000000000019E-2</c:v>
                </c:pt>
                <c:pt idx="450">
                  <c:v>0</c:v>
                </c:pt>
                <c:pt idx="451">
                  <c:v>1.0000000000000019E-2</c:v>
                </c:pt>
                <c:pt idx="452">
                  <c:v>2.0000000000000032E-2</c:v>
                </c:pt>
                <c:pt idx="453">
                  <c:v>3.0000000000000044E-2</c:v>
                </c:pt>
                <c:pt idx="454">
                  <c:v>4.0000000000000063E-2</c:v>
                </c:pt>
                <c:pt idx="455">
                  <c:v>5.0000000000000058E-2</c:v>
                </c:pt>
                <c:pt idx="456">
                  <c:v>6.0000000000000102E-2</c:v>
                </c:pt>
                <c:pt idx="457">
                  <c:v>7.0000000000000034E-2</c:v>
                </c:pt>
                <c:pt idx="458">
                  <c:v>8.0000000000000127E-2</c:v>
                </c:pt>
                <c:pt idx="459">
                  <c:v>9.0000000000000066E-2</c:v>
                </c:pt>
                <c:pt idx="460">
                  <c:v>0.1</c:v>
                </c:pt>
                <c:pt idx="461">
                  <c:v>0.11000000000000006</c:v>
                </c:pt>
                <c:pt idx="462">
                  <c:v>0.12000000000000002</c:v>
                </c:pt>
                <c:pt idx="463">
                  <c:v>0.13</c:v>
                </c:pt>
                <c:pt idx="464">
                  <c:v>0.14000000000000001</c:v>
                </c:pt>
                <c:pt idx="465">
                  <c:v>0.15000000000000024</c:v>
                </c:pt>
                <c:pt idx="466">
                  <c:v>0.16000000000000011</c:v>
                </c:pt>
                <c:pt idx="467">
                  <c:v>0.17</c:v>
                </c:pt>
                <c:pt idx="468">
                  <c:v>0.18000000000000024</c:v>
                </c:pt>
                <c:pt idx="469">
                  <c:v>0.19000000000000011</c:v>
                </c:pt>
                <c:pt idx="470">
                  <c:v>0.2</c:v>
                </c:pt>
                <c:pt idx="471">
                  <c:v>0.21000000000000021</c:v>
                </c:pt>
                <c:pt idx="472">
                  <c:v>0.22000000000000011</c:v>
                </c:pt>
                <c:pt idx="473">
                  <c:v>0.23</c:v>
                </c:pt>
                <c:pt idx="474">
                  <c:v>0.24000000000000021</c:v>
                </c:pt>
                <c:pt idx="475">
                  <c:v>0.25</c:v>
                </c:pt>
                <c:pt idx="476">
                  <c:v>0.26</c:v>
                </c:pt>
                <c:pt idx="477">
                  <c:v>0.27</c:v>
                </c:pt>
                <c:pt idx="478">
                  <c:v>0.28000000000000008</c:v>
                </c:pt>
                <c:pt idx="479">
                  <c:v>0.29000000000000031</c:v>
                </c:pt>
                <c:pt idx="480">
                  <c:v>0.30000000000000032</c:v>
                </c:pt>
                <c:pt idx="481">
                  <c:v>0.31000000000000083</c:v>
                </c:pt>
                <c:pt idx="482">
                  <c:v>0.32000000000000095</c:v>
                </c:pt>
                <c:pt idx="483">
                  <c:v>0.33000000000000107</c:v>
                </c:pt>
                <c:pt idx="484">
                  <c:v>0.34000000000000036</c:v>
                </c:pt>
                <c:pt idx="485">
                  <c:v>0.35000000000000031</c:v>
                </c:pt>
                <c:pt idx="486">
                  <c:v>0.36000000000000032</c:v>
                </c:pt>
                <c:pt idx="487">
                  <c:v>0.37000000000000038</c:v>
                </c:pt>
                <c:pt idx="488">
                  <c:v>0.38000000000000095</c:v>
                </c:pt>
                <c:pt idx="489">
                  <c:v>0.39000000000000096</c:v>
                </c:pt>
                <c:pt idx="490">
                  <c:v>0.4</c:v>
                </c:pt>
                <c:pt idx="491">
                  <c:v>0.41000000000000031</c:v>
                </c:pt>
                <c:pt idx="492">
                  <c:v>0.42000000000000032</c:v>
                </c:pt>
                <c:pt idx="493">
                  <c:v>0.43000000000000038</c:v>
                </c:pt>
                <c:pt idx="494">
                  <c:v>0.44000000000000022</c:v>
                </c:pt>
                <c:pt idx="495">
                  <c:v>0.45</c:v>
                </c:pt>
                <c:pt idx="496">
                  <c:v>0.46</c:v>
                </c:pt>
                <c:pt idx="497">
                  <c:v>0.47000000000000008</c:v>
                </c:pt>
                <c:pt idx="498">
                  <c:v>0.48000000000000032</c:v>
                </c:pt>
                <c:pt idx="499">
                  <c:v>0.49000000000000032</c:v>
                </c:pt>
                <c:pt idx="500">
                  <c:v>0.5</c:v>
                </c:pt>
                <c:pt idx="501">
                  <c:v>0.51</c:v>
                </c:pt>
                <c:pt idx="502">
                  <c:v>0.52</c:v>
                </c:pt>
                <c:pt idx="503">
                  <c:v>0.53</c:v>
                </c:pt>
                <c:pt idx="504">
                  <c:v>0.54</c:v>
                </c:pt>
                <c:pt idx="505">
                  <c:v>0.55000000000000004</c:v>
                </c:pt>
                <c:pt idx="506">
                  <c:v>0.56000000000000005</c:v>
                </c:pt>
                <c:pt idx="507">
                  <c:v>0.56999999999999995</c:v>
                </c:pt>
                <c:pt idx="508">
                  <c:v>0.58000000000000052</c:v>
                </c:pt>
                <c:pt idx="509">
                  <c:v>0.59000000000000041</c:v>
                </c:pt>
                <c:pt idx="510">
                  <c:v>0.60000000000000064</c:v>
                </c:pt>
                <c:pt idx="511">
                  <c:v>0.61000000000000065</c:v>
                </c:pt>
                <c:pt idx="512">
                  <c:v>0.62000000000000166</c:v>
                </c:pt>
                <c:pt idx="513">
                  <c:v>0.63000000000000189</c:v>
                </c:pt>
                <c:pt idx="514">
                  <c:v>0.6400000000000019</c:v>
                </c:pt>
                <c:pt idx="515">
                  <c:v>0.65000000000000202</c:v>
                </c:pt>
                <c:pt idx="516">
                  <c:v>0.66000000000000214</c:v>
                </c:pt>
                <c:pt idx="517">
                  <c:v>0.67000000000000215</c:v>
                </c:pt>
                <c:pt idx="518">
                  <c:v>0.68000000000000083</c:v>
                </c:pt>
                <c:pt idx="519">
                  <c:v>0.69000000000000117</c:v>
                </c:pt>
                <c:pt idx="520">
                  <c:v>0.70000000000000062</c:v>
                </c:pt>
                <c:pt idx="521">
                  <c:v>0.71000000000000063</c:v>
                </c:pt>
                <c:pt idx="522">
                  <c:v>0.72000000000000064</c:v>
                </c:pt>
                <c:pt idx="523">
                  <c:v>0.73000000000000065</c:v>
                </c:pt>
                <c:pt idx="524">
                  <c:v>0.74000000000000166</c:v>
                </c:pt>
                <c:pt idx="525">
                  <c:v>0.75000000000000178</c:v>
                </c:pt>
                <c:pt idx="526">
                  <c:v>0.7600000000000019</c:v>
                </c:pt>
                <c:pt idx="527">
                  <c:v>0.77000000000000135</c:v>
                </c:pt>
                <c:pt idx="528">
                  <c:v>0.78</c:v>
                </c:pt>
                <c:pt idx="529">
                  <c:v>0.79</c:v>
                </c:pt>
                <c:pt idx="530">
                  <c:v>0.8</c:v>
                </c:pt>
                <c:pt idx="531">
                  <c:v>0.81</c:v>
                </c:pt>
                <c:pt idx="532">
                  <c:v>0.82000000000000062</c:v>
                </c:pt>
                <c:pt idx="533">
                  <c:v>0.83000000000000063</c:v>
                </c:pt>
                <c:pt idx="534">
                  <c:v>0.84000000000000064</c:v>
                </c:pt>
                <c:pt idx="535">
                  <c:v>0.85000000000000064</c:v>
                </c:pt>
                <c:pt idx="536">
                  <c:v>0.86000000000000065</c:v>
                </c:pt>
                <c:pt idx="537">
                  <c:v>0.87000000000000166</c:v>
                </c:pt>
                <c:pt idx="538">
                  <c:v>0.88000000000000045</c:v>
                </c:pt>
                <c:pt idx="539">
                  <c:v>0.89000000000000057</c:v>
                </c:pt>
                <c:pt idx="540">
                  <c:v>0.9</c:v>
                </c:pt>
                <c:pt idx="541">
                  <c:v>0.91</c:v>
                </c:pt>
                <c:pt idx="542">
                  <c:v>0.92</c:v>
                </c:pt>
                <c:pt idx="543">
                  <c:v>0.93</c:v>
                </c:pt>
                <c:pt idx="544">
                  <c:v>0.94000000000000061</c:v>
                </c:pt>
                <c:pt idx="545">
                  <c:v>0.95000000000000062</c:v>
                </c:pt>
                <c:pt idx="546">
                  <c:v>0.96000000000000063</c:v>
                </c:pt>
                <c:pt idx="547">
                  <c:v>0.97000000000000064</c:v>
                </c:pt>
                <c:pt idx="548">
                  <c:v>0.98</c:v>
                </c:pt>
                <c:pt idx="549">
                  <c:v>0.99</c:v>
                </c:pt>
                <c:pt idx="550">
                  <c:v>1</c:v>
                </c:pt>
                <c:pt idx="551">
                  <c:v>1.01</c:v>
                </c:pt>
                <c:pt idx="552">
                  <c:v>1.02</c:v>
                </c:pt>
                <c:pt idx="553">
                  <c:v>1.03</c:v>
                </c:pt>
                <c:pt idx="554">
                  <c:v>1.04</c:v>
                </c:pt>
                <c:pt idx="555">
                  <c:v>1.05</c:v>
                </c:pt>
                <c:pt idx="556">
                  <c:v>1.06</c:v>
                </c:pt>
                <c:pt idx="557">
                  <c:v>1.07</c:v>
                </c:pt>
                <c:pt idx="558">
                  <c:v>1.08</c:v>
                </c:pt>
                <c:pt idx="559">
                  <c:v>1.0900000000000001</c:v>
                </c:pt>
                <c:pt idx="560">
                  <c:v>1.1000000000000001</c:v>
                </c:pt>
                <c:pt idx="561">
                  <c:v>1.1100000000000001</c:v>
                </c:pt>
                <c:pt idx="562">
                  <c:v>1.1200000000000001</c:v>
                </c:pt>
                <c:pt idx="563">
                  <c:v>1.1299999999999963</c:v>
                </c:pt>
                <c:pt idx="564">
                  <c:v>1.1399999999999963</c:v>
                </c:pt>
                <c:pt idx="565">
                  <c:v>1.1499999999999964</c:v>
                </c:pt>
                <c:pt idx="566">
                  <c:v>1.1599999999999964</c:v>
                </c:pt>
                <c:pt idx="567">
                  <c:v>1.1700000000000021</c:v>
                </c:pt>
                <c:pt idx="568">
                  <c:v>1.1800000000000033</c:v>
                </c:pt>
                <c:pt idx="569">
                  <c:v>1.1900000000000033</c:v>
                </c:pt>
                <c:pt idx="570">
                  <c:v>1.2</c:v>
                </c:pt>
                <c:pt idx="571">
                  <c:v>1.21</c:v>
                </c:pt>
                <c:pt idx="572">
                  <c:v>1.22</c:v>
                </c:pt>
                <c:pt idx="573">
                  <c:v>1.23</c:v>
                </c:pt>
                <c:pt idx="574">
                  <c:v>1.24</c:v>
                </c:pt>
                <c:pt idx="575">
                  <c:v>1.25</c:v>
                </c:pt>
                <c:pt idx="576">
                  <c:v>1.26</c:v>
                </c:pt>
                <c:pt idx="577">
                  <c:v>1.27</c:v>
                </c:pt>
                <c:pt idx="578">
                  <c:v>1.28</c:v>
                </c:pt>
                <c:pt idx="579">
                  <c:v>1.29</c:v>
                </c:pt>
                <c:pt idx="580">
                  <c:v>1.3</c:v>
                </c:pt>
                <c:pt idx="581">
                  <c:v>1.31</c:v>
                </c:pt>
                <c:pt idx="582">
                  <c:v>1.32</c:v>
                </c:pt>
                <c:pt idx="583">
                  <c:v>1.33</c:v>
                </c:pt>
                <c:pt idx="584">
                  <c:v>1.34</c:v>
                </c:pt>
                <c:pt idx="585">
                  <c:v>1.35</c:v>
                </c:pt>
                <c:pt idx="586">
                  <c:v>1.36</c:v>
                </c:pt>
                <c:pt idx="587">
                  <c:v>1.37</c:v>
                </c:pt>
                <c:pt idx="588">
                  <c:v>1.3800000000000001</c:v>
                </c:pt>
                <c:pt idx="589">
                  <c:v>1.3900000000000001</c:v>
                </c:pt>
                <c:pt idx="590">
                  <c:v>1.4</c:v>
                </c:pt>
                <c:pt idx="591">
                  <c:v>1.41</c:v>
                </c:pt>
                <c:pt idx="592">
                  <c:v>1.42</c:v>
                </c:pt>
                <c:pt idx="593">
                  <c:v>1.43</c:v>
                </c:pt>
                <c:pt idx="594">
                  <c:v>1.44</c:v>
                </c:pt>
                <c:pt idx="595">
                  <c:v>1.45</c:v>
                </c:pt>
                <c:pt idx="596">
                  <c:v>1.46</c:v>
                </c:pt>
                <c:pt idx="597">
                  <c:v>1.47</c:v>
                </c:pt>
                <c:pt idx="598">
                  <c:v>1.48</c:v>
                </c:pt>
                <c:pt idx="599">
                  <c:v>1.49</c:v>
                </c:pt>
                <c:pt idx="600">
                  <c:v>1.5</c:v>
                </c:pt>
                <c:pt idx="601">
                  <c:v>1.51</c:v>
                </c:pt>
                <c:pt idx="602">
                  <c:v>1.52</c:v>
                </c:pt>
                <c:pt idx="603">
                  <c:v>1.53</c:v>
                </c:pt>
                <c:pt idx="604">
                  <c:v>1.54</c:v>
                </c:pt>
                <c:pt idx="605">
                  <c:v>1.55</c:v>
                </c:pt>
                <c:pt idx="606">
                  <c:v>1.56</c:v>
                </c:pt>
                <c:pt idx="607">
                  <c:v>1.57</c:v>
                </c:pt>
                <c:pt idx="608">
                  <c:v>1.58</c:v>
                </c:pt>
                <c:pt idx="609">
                  <c:v>1.59</c:v>
                </c:pt>
                <c:pt idx="610">
                  <c:v>1.6</c:v>
                </c:pt>
                <c:pt idx="611">
                  <c:v>1.61</c:v>
                </c:pt>
                <c:pt idx="612">
                  <c:v>1.62</c:v>
                </c:pt>
                <c:pt idx="613">
                  <c:v>1.6300000000000001</c:v>
                </c:pt>
                <c:pt idx="614">
                  <c:v>1.6400000000000001</c:v>
                </c:pt>
                <c:pt idx="615">
                  <c:v>1.6500000000000001</c:v>
                </c:pt>
                <c:pt idx="616">
                  <c:v>1.6600000000000001</c:v>
                </c:pt>
                <c:pt idx="617">
                  <c:v>1.6700000000000021</c:v>
                </c:pt>
                <c:pt idx="618">
                  <c:v>1.6800000000000033</c:v>
                </c:pt>
                <c:pt idx="619">
                  <c:v>1.6900000000000033</c:v>
                </c:pt>
                <c:pt idx="620">
                  <c:v>1.7000000000000008</c:v>
                </c:pt>
                <c:pt idx="621">
                  <c:v>1.7100000000000009</c:v>
                </c:pt>
                <c:pt idx="622">
                  <c:v>1.7200000000000009</c:v>
                </c:pt>
                <c:pt idx="623">
                  <c:v>1.7300000000000009</c:v>
                </c:pt>
                <c:pt idx="624">
                  <c:v>1.7400000000000009</c:v>
                </c:pt>
                <c:pt idx="625">
                  <c:v>1.7500000000000009</c:v>
                </c:pt>
                <c:pt idx="626">
                  <c:v>1.7600000000000009</c:v>
                </c:pt>
                <c:pt idx="627">
                  <c:v>1.7700000000000009</c:v>
                </c:pt>
                <c:pt idx="628">
                  <c:v>1.7800000000000009</c:v>
                </c:pt>
                <c:pt idx="629">
                  <c:v>1.7900000000000009</c:v>
                </c:pt>
                <c:pt idx="630">
                  <c:v>1.8</c:v>
                </c:pt>
                <c:pt idx="631">
                  <c:v>1.81</c:v>
                </c:pt>
                <c:pt idx="632">
                  <c:v>1.82</c:v>
                </c:pt>
                <c:pt idx="633">
                  <c:v>1.83</c:v>
                </c:pt>
                <c:pt idx="634">
                  <c:v>1.84</c:v>
                </c:pt>
                <c:pt idx="635">
                  <c:v>1.85</c:v>
                </c:pt>
                <c:pt idx="636">
                  <c:v>1.86</c:v>
                </c:pt>
                <c:pt idx="637">
                  <c:v>1.87</c:v>
                </c:pt>
                <c:pt idx="638">
                  <c:v>1.8800000000000001</c:v>
                </c:pt>
                <c:pt idx="639">
                  <c:v>1.8900000000000001</c:v>
                </c:pt>
                <c:pt idx="640">
                  <c:v>1.9000000000000001</c:v>
                </c:pt>
                <c:pt idx="641">
                  <c:v>1.9100000000000001</c:v>
                </c:pt>
                <c:pt idx="642">
                  <c:v>1.9200000000000021</c:v>
                </c:pt>
                <c:pt idx="643">
                  <c:v>1.9300000000000024</c:v>
                </c:pt>
                <c:pt idx="644">
                  <c:v>1.9400000000000024</c:v>
                </c:pt>
                <c:pt idx="645">
                  <c:v>1.9500000000000024</c:v>
                </c:pt>
                <c:pt idx="646">
                  <c:v>1.9600000000000024</c:v>
                </c:pt>
                <c:pt idx="647">
                  <c:v>1.9700000000000024</c:v>
                </c:pt>
                <c:pt idx="648">
                  <c:v>1.9800000000000026</c:v>
                </c:pt>
                <c:pt idx="649">
                  <c:v>1.9900000000000027</c:v>
                </c:pt>
                <c:pt idx="650">
                  <c:v>2</c:v>
                </c:pt>
                <c:pt idx="651">
                  <c:v>2.0099999999999998</c:v>
                </c:pt>
                <c:pt idx="652">
                  <c:v>2.02</c:v>
                </c:pt>
                <c:pt idx="653">
                  <c:v>2.0299999999999998</c:v>
                </c:pt>
                <c:pt idx="654">
                  <c:v>2.04</c:v>
                </c:pt>
                <c:pt idx="655">
                  <c:v>2.0499999999999998</c:v>
                </c:pt>
                <c:pt idx="656">
                  <c:v>2.06</c:v>
                </c:pt>
                <c:pt idx="657">
                  <c:v>2.0699999999999998</c:v>
                </c:pt>
                <c:pt idx="658">
                  <c:v>2.08</c:v>
                </c:pt>
                <c:pt idx="659">
                  <c:v>2.09</c:v>
                </c:pt>
                <c:pt idx="660">
                  <c:v>2.1</c:v>
                </c:pt>
                <c:pt idx="661">
                  <c:v>2.11</c:v>
                </c:pt>
                <c:pt idx="662">
                  <c:v>2.12</c:v>
                </c:pt>
                <c:pt idx="663">
                  <c:v>2.13</c:v>
                </c:pt>
                <c:pt idx="664">
                  <c:v>2.14</c:v>
                </c:pt>
                <c:pt idx="665">
                  <c:v>2.15</c:v>
                </c:pt>
                <c:pt idx="666">
                  <c:v>2.16</c:v>
                </c:pt>
                <c:pt idx="667">
                  <c:v>2.17</c:v>
                </c:pt>
                <c:pt idx="668">
                  <c:v>2.1800000000000002</c:v>
                </c:pt>
                <c:pt idx="669">
                  <c:v>2.19</c:v>
                </c:pt>
                <c:pt idx="670">
                  <c:v>2.2000000000000002</c:v>
                </c:pt>
                <c:pt idx="671">
                  <c:v>2.21</c:v>
                </c:pt>
                <c:pt idx="672">
                  <c:v>2.2200000000000002</c:v>
                </c:pt>
                <c:pt idx="673">
                  <c:v>2.23</c:v>
                </c:pt>
                <c:pt idx="674">
                  <c:v>2.2400000000000002</c:v>
                </c:pt>
                <c:pt idx="675">
                  <c:v>2.25</c:v>
                </c:pt>
                <c:pt idx="676">
                  <c:v>2.2599999999999998</c:v>
                </c:pt>
                <c:pt idx="677">
                  <c:v>2.27</c:v>
                </c:pt>
                <c:pt idx="678">
                  <c:v>2.2799999999999998</c:v>
                </c:pt>
                <c:pt idx="679">
                  <c:v>2.29</c:v>
                </c:pt>
                <c:pt idx="680">
                  <c:v>2.2999999999999998</c:v>
                </c:pt>
                <c:pt idx="681">
                  <c:v>2.3099999999999987</c:v>
                </c:pt>
                <c:pt idx="682">
                  <c:v>2.3199999999999967</c:v>
                </c:pt>
                <c:pt idx="683">
                  <c:v>2.3299999999999987</c:v>
                </c:pt>
                <c:pt idx="684">
                  <c:v>2.34</c:v>
                </c:pt>
                <c:pt idx="685">
                  <c:v>2.3499999999999988</c:v>
                </c:pt>
                <c:pt idx="686">
                  <c:v>2.36</c:v>
                </c:pt>
                <c:pt idx="687">
                  <c:v>2.3699999999999997</c:v>
                </c:pt>
                <c:pt idx="688">
                  <c:v>2.38</c:v>
                </c:pt>
                <c:pt idx="689">
                  <c:v>2.3899999999999997</c:v>
                </c:pt>
                <c:pt idx="690">
                  <c:v>2.4</c:v>
                </c:pt>
                <c:pt idx="691">
                  <c:v>2.4099999999999997</c:v>
                </c:pt>
                <c:pt idx="692">
                  <c:v>2.42</c:v>
                </c:pt>
                <c:pt idx="693">
                  <c:v>2.4299999999999997</c:v>
                </c:pt>
                <c:pt idx="694">
                  <c:v>2.44</c:v>
                </c:pt>
                <c:pt idx="695">
                  <c:v>2.4499999999999997</c:v>
                </c:pt>
                <c:pt idx="696">
                  <c:v>2.46</c:v>
                </c:pt>
                <c:pt idx="697">
                  <c:v>2.4699999999999998</c:v>
                </c:pt>
                <c:pt idx="698">
                  <c:v>2.48</c:v>
                </c:pt>
                <c:pt idx="699">
                  <c:v>2.4899999999999998</c:v>
                </c:pt>
                <c:pt idx="700">
                  <c:v>2.5</c:v>
                </c:pt>
                <c:pt idx="701">
                  <c:v>2.5099999999999998</c:v>
                </c:pt>
                <c:pt idx="702">
                  <c:v>2.52</c:v>
                </c:pt>
                <c:pt idx="703">
                  <c:v>2.5299999999999998</c:v>
                </c:pt>
                <c:pt idx="704">
                  <c:v>2.54</c:v>
                </c:pt>
                <c:pt idx="705">
                  <c:v>2.5499999999999998</c:v>
                </c:pt>
                <c:pt idx="706">
                  <c:v>2.56</c:v>
                </c:pt>
                <c:pt idx="707">
                  <c:v>2.57</c:v>
                </c:pt>
                <c:pt idx="708">
                  <c:v>2.58</c:v>
                </c:pt>
                <c:pt idx="709">
                  <c:v>2.59</c:v>
                </c:pt>
                <c:pt idx="710">
                  <c:v>2.6</c:v>
                </c:pt>
                <c:pt idx="711">
                  <c:v>2.61</c:v>
                </c:pt>
                <c:pt idx="712">
                  <c:v>2.62</c:v>
                </c:pt>
                <c:pt idx="713">
                  <c:v>2.63</c:v>
                </c:pt>
                <c:pt idx="714">
                  <c:v>2.64</c:v>
                </c:pt>
                <c:pt idx="715">
                  <c:v>2.65</c:v>
                </c:pt>
                <c:pt idx="716">
                  <c:v>2.66</c:v>
                </c:pt>
                <c:pt idx="717">
                  <c:v>2.67</c:v>
                </c:pt>
                <c:pt idx="718">
                  <c:v>2.68</c:v>
                </c:pt>
                <c:pt idx="719">
                  <c:v>2.69</c:v>
                </c:pt>
                <c:pt idx="720">
                  <c:v>2.7</c:v>
                </c:pt>
                <c:pt idx="721">
                  <c:v>2.71</c:v>
                </c:pt>
                <c:pt idx="722">
                  <c:v>2.72</c:v>
                </c:pt>
                <c:pt idx="723">
                  <c:v>2.73</c:v>
                </c:pt>
                <c:pt idx="724">
                  <c:v>2.74</c:v>
                </c:pt>
                <c:pt idx="725">
                  <c:v>2.75</c:v>
                </c:pt>
                <c:pt idx="726">
                  <c:v>2.7600000000000002</c:v>
                </c:pt>
                <c:pt idx="727">
                  <c:v>2.77</c:v>
                </c:pt>
                <c:pt idx="728">
                  <c:v>2.7800000000000002</c:v>
                </c:pt>
                <c:pt idx="729">
                  <c:v>2.79</c:v>
                </c:pt>
                <c:pt idx="730">
                  <c:v>2.8</c:v>
                </c:pt>
                <c:pt idx="731">
                  <c:v>2.8099999999999987</c:v>
                </c:pt>
                <c:pt idx="732">
                  <c:v>2.82</c:v>
                </c:pt>
                <c:pt idx="733">
                  <c:v>2.8299999999999987</c:v>
                </c:pt>
                <c:pt idx="734">
                  <c:v>2.84</c:v>
                </c:pt>
                <c:pt idx="735">
                  <c:v>2.8499999999999988</c:v>
                </c:pt>
                <c:pt idx="736">
                  <c:v>2.86</c:v>
                </c:pt>
                <c:pt idx="737">
                  <c:v>2.8699999999999997</c:v>
                </c:pt>
                <c:pt idx="738">
                  <c:v>2.88</c:v>
                </c:pt>
                <c:pt idx="739">
                  <c:v>2.8899999999999997</c:v>
                </c:pt>
                <c:pt idx="740">
                  <c:v>2.9</c:v>
                </c:pt>
                <c:pt idx="741">
                  <c:v>2.9099999999999997</c:v>
                </c:pt>
                <c:pt idx="742">
                  <c:v>2.92</c:v>
                </c:pt>
                <c:pt idx="743">
                  <c:v>2.9299999999999997</c:v>
                </c:pt>
                <c:pt idx="744">
                  <c:v>2.94</c:v>
                </c:pt>
                <c:pt idx="745">
                  <c:v>2.9499999999999997</c:v>
                </c:pt>
                <c:pt idx="746">
                  <c:v>2.96</c:v>
                </c:pt>
                <c:pt idx="747">
                  <c:v>2.9699999999999998</c:v>
                </c:pt>
                <c:pt idx="748">
                  <c:v>2.98</c:v>
                </c:pt>
                <c:pt idx="749">
                  <c:v>2.9899999999999998</c:v>
                </c:pt>
                <c:pt idx="750">
                  <c:v>3</c:v>
                </c:pt>
                <c:pt idx="751">
                  <c:v>3.01</c:v>
                </c:pt>
                <c:pt idx="752">
                  <c:v>3.02</c:v>
                </c:pt>
                <c:pt idx="753">
                  <c:v>3.03</c:v>
                </c:pt>
                <c:pt idx="754">
                  <c:v>3.04</c:v>
                </c:pt>
                <c:pt idx="755">
                  <c:v>3.05</c:v>
                </c:pt>
                <c:pt idx="756">
                  <c:v>3.06</c:v>
                </c:pt>
                <c:pt idx="757">
                  <c:v>3.07</c:v>
                </c:pt>
                <c:pt idx="758">
                  <c:v>3.08</c:v>
                </c:pt>
                <c:pt idx="759">
                  <c:v>3.09</c:v>
                </c:pt>
                <c:pt idx="760">
                  <c:v>3.1</c:v>
                </c:pt>
                <c:pt idx="761">
                  <c:v>3.11</c:v>
                </c:pt>
                <c:pt idx="762">
                  <c:v>3.12</c:v>
                </c:pt>
                <c:pt idx="763">
                  <c:v>3.13</c:v>
                </c:pt>
                <c:pt idx="764">
                  <c:v>3.14</c:v>
                </c:pt>
                <c:pt idx="765">
                  <c:v>3.15</c:v>
                </c:pt>
                <c:pt idx="766">
                  <c:v>3.16</c:v>
                </c:pt>
                <c:pt idx="767">
                  <c:v>3.17</c:v>
                </c:pt>
                <c:pt idx="768">
                  <c:v>3.18</c:v>
                </c:pt>
                <c:pt idx="769">
                  <c:v>3.19</c:v>
                </c:pt>
                <c:pt idx="770">
                  <c:v>3.2</c:v>
                </c:pt>
                <c:pt idx="771">
                  <c:v>3.21</c:v>
                </c:pt>
                <c:pt idx="772">
                  <c:v>3.22</c:v>
                </c:pt>
                <c:pt idx="773">
                  <c:v>3.23</c:v>
                </c:pt>
                <c:pt idx="774">
                  <c:v>3.24</c:v>
                </c:pt>
                <c:pt idx="775">
                  <c:v>3.25</c:v>
                </c:pt>
                <c:pt idx="776">
                  <c:v>3.2600000000000002</c:v>
                </c:pt>
                <c:pt idx="777">
                  <c:v>3.27</c:v>
                </c:pt>
                <c:pt idx="778">
                  <c:v>3.2800000000000002</c:v>
                </c:pt>
                <c:pt idx="779">
                  <c:v>3.29</c:v>
                </c:pt>
                <c:pt idx="780">
                  <c:v>3.3</c:v>
                </c:pt>
                <c:pt idx="781">
                  <c:v>3.3099999999999987</c:v>
                </c:pt>
                <c:pt idx="782">
                  <c:v>3.32</c:v>
                </c:pt>
                <c:pt idx="783">
                  <c:v>3.3299999999999987</c:v>
                </c:pt>
                <c:pt idx="784">
                  <c:v>3.34</c:v>
                </c:pt>
                <c:pt idx="785">
                  <c:v>3.3499999999999988</c:v>
                </c:pt>
                <c:pt idx="786">
                  <c:v>3.36</c:v>
                </c:pt>
                <c:pt idx="787">
                  <c:v>3.3699999999999997</c:v>
                </c:pt>
                <c:pt idx="788">
                  <c:v>3.38</c:v>
                </c:pt>
                <c:pt idx="789">
                  <c:v>3.3899999999999997</c:v>
                </c:pt>
                <c:pt idx="790">
                  <c:v>3.4</c:v>
                </c:pt>
                <c:pt idx="791">
                  <c:v>3.4099999999999997</c:v>
                </c:pt>
                <c:pt idx="792">
                  <c:v>3.42</c:v>
                </c:pt>
                <c:pt idx="793">
                  <c:v>3.4299999999999997</c:v>
                </c:pt>
                <c:pt idx="794">
                  <c:v>3.44</c:v>
                </c:pt>
                <c:pt idx="795">
                  <c:v>3.4499999999999997</c:v>
                </c:pt>
                <c:pt idx="796">
                  <c:v>3.46</c:v>
                </c:pt>
                <c:pt idx="797">
                  <c:v>3.4699999999999998</c:v>
                </c:pt>
                <c:pt idx="798">
                  <c:v>3.48</c:v>
                </c:pt>
                <c:pt idx="799">
                  <c:v>3.4899999999999998</c:v>
                </c:pt>
                <c:pt idx="800">
                  <c:v>3.5</c:v>
                </c:pt>
                <c:pt idx="801">
                  <c:v>3.51</c:v>
                </c:pt>
                <c:pt idx="802">
                  <c:v>3.52</c:v>
                </c:pt>
                <c:pt idx="803">
                  <c:v>3.53</c:v>
                </c:pt>
                <c:pt idx="804">
                  <c:v>3.54</c:v>
                </c:pt>
                <c:pt idx="805">
                  <c:v>3.55</c:v>
                </c:pt>
                <c:pt idx="806">
                  <c:v>3.56</c:v>
                </c:pt>
                <c:pt idx="807">
                  <c:v>3.57</c:v>
                </c:pt>
                <c:pt idx="808">
                  <c:v>3.58</c:v>
                </c:pt>
                <c:pt idx="809">
                  <c:v>3.59</c:v>
                </c:pt>
                <c:pt idx="810">
                  <c:v>3.6</c:v>
                </c:pt>
                <c:pt idx="811">
                  <c:v>3.61</c:v>
                </c:pt>
                <c:pt idx="812">
                  <c:v>3.62</c:v>
                </c:pt>
                <c:pt idx="813">
                  <c:v>3.63</c:v>
                </c:pt>
                <c:pt idx="814">
                  <c:v>3.64</c:v>
                </c:pt>
                <c:pt idx="815">
                  <c:v>3.65</c:v>
                </c:pt>
                <c:pt idx="816">
                  <c:v>3.66</c:v>
                </c:pt>
                <c:pt idx="817">
                  <c:v>3.67</c:v>
                </c:pt>
                <c:pt idx="818">
                  <c:v>3.6800000000000099</c:v>
                </c:pt>
                <c:pt idx="819">
                  <c:v>3.69</c:v>
                </c:pt>
                <c:pt idx="820">
                  <c:v>3.7000000000000099</c:v>
                </c:pt>
                <c:pt idx="821">
                  <c:v>3.71</c:v>
                </c:pt>
                <c:pt idx="822">
                  <c:v>3.7200000000000166</c:v>
                </c:pt>
                <c:pt idx="823">
                  <c:v>3.7300000000000102</c:v>
                </c:pt>
                <c:pt idx="824">
                  <c:v>3.7400000000000166</c:v>
                </c:pt>
                <c:pt idx="825">
                  <c:v>3.7500000000000102</c:v>
                </c:pt>
                <c:pt idx="826">
                  <c:v>3.7600000000000176</c:v>
                </c:pt>
                <c:pt idx="827">
                  <c:v>3.7700000000000098</c:v>
                </c:pt>
                <c:pt idx="828">
                  <c:v>3.7800000000000176</c:v>
                </c:pt>
                <c:pt idx="829">
                  <c:v>3.7900000000000098</c:v>
                </c:pt>
                <c:pt idx="830">
                  <c:v>3.80000000000001</c:v>
                </c:pt>
                <c:pt idx="831">
                  <c:v>3.8100000000000067</c:v>
                </c:pt>
                <c:pt idx="832">
                  <c:v>3.8200000000000101</c:v>
                </c:pt>
                <c:pt idx="833">
                  <c:v>3.8300000000000067</c:v>
                </c:pt>
                <c:pt idx="834">
                  <c:v>3.8400000000000101</c:v>
                </c:pt>
                <c:pt idx="835">
                  <c:v>3.8500000000000068</c:v>
                </c:pt>
                <c:pt idx="836">
                  <c:v>3.8600000000000101</c:v>
                </c:pt>
                <c:pt idx="837">
                  <c:v>3.8700000000000077</c:v>
                </c:pt>
                <c:pt idx="838">
                  <c:v>3.8800000000000101</c:v>
                </c:pt>
                <c:pt idx="839">
                  <c:v>3.8900000000000077</c:v>
                </c:pt>
                <c:pt idx="840">
                  <c:v>3.9000000000000101</c:v>
                </c:pt>
                <c:pt idx="841">
                  <c:v>3.9100000000000077</c:v>
                </c:pt>
                <c:pt idx="842">
                  <c:v>3.9200000000000101</c:v>
                </c:pt>
                <c:pt idx="843">
                  <c:v>3.9300000000000077</c:v>
                </c:pt>
                <c:pt idx="844">
                  <c:v>3.9400000000000102</c:v>
                </c:pt>
                <c:pt idx="845">
                  <c:v>3.9500000000000077</c:v>
                </c:pt>
                <c:pt idx="846">
                  <c:v>3.9600000000000102</c:v>
                </c:pt>
                <c:pt idx="847">
                  <c:v>3.97000000000001</c:v>
                </c:pt>
                <c:pt idx="848">
                  <c:v>3.9800000000000102</c:v>
                </c:pt>
                <c:pt idx="849">
                  <c:v>3.99000000000001</c:v>
                </c:pt>
                <c:pt idx="850">
                  <c:v>4.0000000000000098</c:v>
                </c:pt>
                <c:pt idx="851">
                  <c:v>4.0100000000000096</c:v>
                </c:pt>
                <c:pt idx="852">
                  <c:v>4.0200000000000085</c:v>
                </c:pt>
                <c:pt idx="853">
                  <c:v>4.03000000000001</c:v>
                </c:pt>
                <c:pt idx="854">
                  <c:v>4.0400000000000098</c:v>
                </c:pt>
                <c:pt idx="855">
                  <c:v>4.0500000000000096</c:v>
                </c:pt>
                <c:pt idx="856">
                  <c:v>4.0600000000000085</c:v>
                </c:pt>
                <c:pt idx="857">
                  <c:v>4.0700000000000101</c:v>
                </c:pt>
                <c:pt idx="858">
                  <c:v>4.0800000000000098</c:v>
                </c:pt>
                <c:pt idx="859">
                  <c:v>4.0900000000000096</c:v>
                </c:pt>
                <c:pt idx="860">
                  <c:v>4.1000000000000085</c:v>
                </c:pt>
                <c:pt idx="861">
                  <c:v>4.1100000000000145</c:v>
                </c:pt>
                <c:pt idx="862">
                  <c:v>4.1200000000000054</c:v>
                </c:pt>
                <c:pt idx="863">
                  <c:v>4.1300000000000097</c:v>
                </c:pt>
                <c:pt idx="864">
                  <c:v>4.1400000000000095</c:v>
                </c:pt>
                <c:pt idx="865">
                  <c:v>4.1500000000000075</c:v>
                </c:pt>
                <c:pt idx="866">
                  <c:v>4.1600000000000064</c:v>
                </c:pt>
                <c:pt idx="867">
                  <c:v>4.1700000000000204</c:v>
                </c:pt>
                <c:pt idx="868">
                  <c:v>4.1800000000000201</c:v>
                </c:pt>
                <c:pt idx="869">
                  <c:v>4.1900000000000155</c:v>
                </c:pt>
                <c:pt idx="870">
                  <c:v>4.2000000000000197</c:v>
                </c:pt>
                <c:pt idx="871">
                  <c:v>4.2100000000000204</c:v>
                </c:pt>
                <c:pt idx="872">
                  <c:v>4.2200000000000202</c:v>
                </c:pt>
                <c:pt idx="873">
                  <c:v>4.2300000000000324</c:v>
                </c:pt>
                <c:pt idx="874">
                  <c:v>4.2400000000000198</c:v>
                </c:pt>
                <c:pt idx="875">
                  <c:v>4.2500000000000204</c:v>
                </c:pt>
                <c:pt idx="876">
                  <c:v>4.2600000000000202</c:v>
                </c:pt>
                <c:pt idx="877">
                  <c:v>4.2700000000000324</c:v>
                </c:pt>
                <c:pt idx="878">
                  <c:v>4.2800000000000198</c:v>
                </c:pt>
                <c:pt idx="879">
                  <c:v>4.2900000000000196</c:v>
                </c:pt>
                <c:pt idx="880">
                  <c:v>4.3000000000000203</c:v>
                </c:pt>
                <c:pt idx="881">
                  <c:v>4.31000000000002</c:v>
                </c:pt>
                <c:pt idx="882">
                  <c:v>4.3200000000000145</c:v>
                </c:pt>
                <c:pt idx="883">
                  <c:v>4.3300000000000196</c:v>
                </c:pt>
                <c:pt idx="884">
                  <c:v>4.3400000000000203</c:v>
                </c:pt>
                <c:pt idx="885">
                  <c:v>4.3500000000000201</c:v>
                </c:pt>
                <c:pt idx="886">
                  <c:v>4.3600000000000145</c:v>
                </c:pt>
                <c:pt idx="887">
                  <c:v>4.3700000000000196</c:v>
                </c:pt>
                <c:pt idx="888">
                  <c:v>4.3800000000000203</c:v>
                </c:pt>
                <c:pt idx="889">
                  <c:v>4.3900000000000201</c:v>
                </c:pt>
                <c:pt idx="890">
                  <c:v>4.4000000000000199</c:v>
                </c:pt>
                <c:pt idx="891">
                  <c:v>4.4100000000000197</c:v>
                </c:pt>
                <c:pt idx="892">
                  <c:v>4.4200000000000204</c:v>
                </c:pt>
                <c:pt idx="893">
                  <c:v>4.4300000000000344</c:v>
                </c:pt>
                <c:pt idx="894">
                  <c:v>4.4400000000000199</c:v>
                </c:pt>
                <c:pt idx="895">
                  <c:v>4.4500000000000197</c:v>
                </c:pt>
                <c:pt idx="896">
                  <c:v>4.4600000000000204</c:v>
                </c:pt>
                <c:pt idx="897">
                  <c:v>4.4700000000000344</c:v>
                </c:pt>
                <c:pt idx="898">
                  <c:v>4.4800000000000324</c:v>
                </c:pt>
                <c:pt idx="899">
                  <c:v>4.4900000000000198</c:v>
                </c:pt>
                <c:pt idx="900">
                  <c:v>4.5000000000000204</c:v>
                </c:pt>
              </c:numCache>
            </c:numRef>
          </c:xVal>
          <c:yVal>
            <c:numRef>
              <c:f>Z!$D$2:$D$902</c:f>
              <c:numCache>
                <c:formatCode>0.0000</c:formatCode>
                <c:ptCount val="901"/>
                <c:pt idx="0">
                  <c:v>0</c:v>
                </c:pt>
                <c:pt idx="1">
                  <c:v>1.634855918419844E-7</c:v>
                </c:pt>
                <c:pt idx="2">
                  <c:v>1.709932351268159E-7</c:v>
                </c:pt>
                <c:pt idx="3">
                  <c:v>1.7882791025769639E-7</c:v>
                </c:pt>
                <c:pt idx="4">
                  <c:v>1.8700278692218755E-7</c:v>
                </c:pt>
                <c:pt idx="5">
                  <c:v>1.9553183661091944E-7</c:v>
                </c:pt>
                <c:pt idx="6">
                  <c:v>2.0442941628395965E-7</c:v>
                </c:pt>
                <c:pt idx="7">
                  <c:v>2.1371050829000123E-7</c:v>
                </c:pt>
                <c:pt idx="8">
                  <c:v>2.2339066185761621E-7</c:v>
                </c:pt>
                <c:pt idx="9">
                  <c:v>2.3348588717997408E-7</c:v>
                </c:pt>
                <c:pt idx="10">
                  <c:v>2.4401295795062524E-7</c:v>
                </c:pt>
                <c:pt idx="11">
                  <c:v>2.5498911471189201E-7</c:v>
                </c:pt>
                <c:pt idx="12">
                  <c:v>2.6643241368695886E-7</c:v>
                </c:pt>
                <c:pt idx="13">
                  <c:v>2.7836136784476231E-7</c:v>
                </c:pt>
                <c:pt idx="14">
                  <c:v>2.9079538410581519E-7</c:v>
                </c:pt>
                <c:pt idx="15">
                  <c:v>3.0375440396302076E-7</c:v>
                </c:pt>
                <c:pt idx="16">
                  <c:v>3.1725920390801688E-7</c:v>
                </c:pt>
                <c:pt idx="17">
                  <c:v>3.3133128929385876E-7</c:v>
                </c:pt>
                <c:pt idx="18">
                  <c:v>3.4599294740367424E-7</c:v>
                </c:pt>
                <c:pt idx="19">
                  <c:v>3.6126726388197155E-7</c:v>
                </c:pt>
                <c:pt idx="20">
                  <c:v>3.7717816514515668E-7</c:v>
                </c:pt>
                <c:pt idx="21">
                  <c:v>3.937504395867845E-7</c:v>
                </c:pt>
                <c:pt idx="22">
                  <c:v>4.1100977277164298E-7</c:v>
                </c:pt>
                <c:pt idx="23">
                  <c:v>4.2898269014824192E-7</c:v>
                </c:pt>
                <c:pt idx="24">
                  <c:v>4.476967939703911E-7</c:v>
                </c:pt>
                <c:pt idx="25">
                  <c:v>4.67180606533726E-7</c:v>
                </c:pt>
                <c:pt idx="26">
                  <c:v>4.8746354064377498E-7</c:v>
                </c:pt>
                <c:pt idx="27">
                  <c:v>5.0857627242884431E-7</c:v>
                </c:pt>
                <c:pt idx="28">
                  <c:v>5.3055034365812313E-7</c:v>
                </c:pt>
                <c:pt idx="29">
                  <c:v>5.5341846794121511E-7</c:v>
                </c:pt>
                <c:pt idx="30">
                  <c:v>5.7721461521609677E-7</c:v>
                </c:pt>
                <c:pt idx="31">
                  <c:v>6.0197372042658875E-7</c:v>
                </c:pt>
                <c:pt idx="32">
                  <c:v>6.2773205622424325E-7</c:v>
                </c:pt>
                <c:pt idx="33">
                  <c:v>6.5452715458658606E-7</c:v>
                </c:pt>
                <c:pt idx="34">
                  <c:v>6.8239776518375338E-7</c:v>
                </c:pt>
                <c:pt idx="35">
                  <c:v>7.1138401480652943E-7</c:v>
                </c:pt>
                <c:pt idx="36">
                  <c:v>7.4152733775534827E-7</c:v>
                </c:pt>
                <c:pt idx="37">
                  <c:v>7.7287065947118666E-7</c:v>
                </c:pt>
                <c:pt idx="38">
                  <c:v>8.0545821479206029E-7</c:v>
                </c:pt>
                <c:pt idx="39">
                  <c:v>8.3933593164609858E-7</c:v>
                </c:pt>
                <c:pt idx="40">
                  <c:v>8.7455104358369922E-7</c:v>
                </c:pt>
                <c:pt idx="41">
                  <c:v>9.1115253231244624E-7</c:v>
                </c:pt>
                <c:pt idx="42">
                  <c:v>9.4919093451828897E-7</c:v>
                </c:pt>
                <c:pt idx="43">
                  <c:v>9.8871848908111632E-7</c:v>
                </c:pt>
                <c:pt idx="44">
                  <c:v>1.0297890937760497E-6</c:v>
                </c:pt>
                <c:pt idx="45">
                  <c:v>1.0724585157717682E-6</c:v>
                </c:pt>
                <c:pt idx="46">
                  <c:v>1.1167842333126336E-6</c:v>
                </c:pt>
                <c:pt idx="47">
                  <c:v>1.162825719047693E-6</c:v>
                </c:pt>
                <c:pt idx="48">
                  <c:v>1.2106442798254269E-6</c:v>
                </c:pt>
                <c:pt idx="49">
                  <c:v>1.2603032090163839E-6</c:v>
                </c:pt>
                <c:pt idx="50">
                  <c:v>1.3118679120793811E-6</c:v>
                </c:pt>
                <c:pt idx="51">
                  <c:v>1.3654057890999425E-6</c:v>
                </c:pt>
                <c:pt idx="52">
                  <c:v>1.4209864949155185E-6</c:v>
                </c:pt>
                <c:pt idx="53">
                  <c:v>1.4786817863488091E-6</c:v>
                </c:pt>
                <c:pt idx="54">
                  <c:v>1.5385657843314333E-6</c:v>
                </c:pt>
                <c:pt idx="55">
                  <c:v>1.6007149135077829E-6</c:v>
                </c:pt>
                <c:pt idx="56">
                  <c:v>1.6652079553036813E-6</c:v>
                </c:pt>
                <c:pt idx="57">
                  <c:v>1.7321262265612813E-6</c:v>
                </c:pt>
                <c:pt idx="58">
                  <c:v>1.8015535245830141E-6</c:v>
                </c:pt>
                <c:pt idx="59">
                  <c:v>1.873576250699398E-6</c:v>
                </c:pt>
                <c:pt idx="60">
                  <c:v>1.9482834584527835E-6</c:v>
                </c:pt>
                <c:pt idx="61">
                  <c:v>2.0257669745005274E-6</c:v>
                </c:pt>
                <c:pt idx="62">
                  <c:v>2.1061214074969016E-6</c:v>
                </c:pt>
                <c:pt idx="63">
                  <c:v>2.1894442319148144E-6</c:v>
                </c:pt>
                <c:pt idx="64">
                  <c:v>2.2758359046193383E-6</c:v>
                </c:pt>
                <c:pt idx="65">
                  <c:v>2.3653998786343981E-6</c:v>
                </c:pt>
                <c:pt idx="66">
                  <c:v>2.4582427639030589E-6</c:v>
                </c:pt>
                <c:pt idx="67">
                  <c:v>2.5544743080807687E-6</c:v>
                </c:pt>
                <c:pt idx="68">
                  <c:v>2.6542075379776455E-6</c:v>
                </c:pt>
                <c:pt idx="69">
                  <c:v>2.7575588507078499E-6</c:v>
                </c:pt>
                <c:pt idx="70">
                  <c:v>2.8646480458860538E-6</c:v>
                </c:pt>
                <c:pt idx="71">
                  <c:v>2.9755984556345644E-6</c:v>
                </c:pt>
                <c:pt idx="72">
                  <c:v>3.0905370043132911E-6</c:v>
                </c:pt>
                <c:pt idx="73">
                  <c:v>3.2095943183208219E-6</c:v>
                </c:pt>
                <c:pt idx="74">
                  <c:v>3.3329047930408323E-6</c:v>
                </c:pt>
                <c:pt idx="75">
                  <c:v>3.4606067061959906E-6</c:v>
                </c:pt>
                <c:pt idx="76">
                  <c:v>3.5928422713604869E-6</c:v>
                </c:pt>
                <c:pt idx="77">
                  <c:v>3.7297577943906874E-6</c:v>
                </c:pt>
                <c:pt idx="78">
                  <c:v>3.8715037071757281E-6</c:v>
                </c:pt>
                <c:pt idx="79">
                  <c:v>4.0182346985329212E-6</c:v>
                </c:pt>
                <c:pt idx="80">
                  <c:v>4.1701098042468361E-6</c:v>
                </c:pt>
                <c:pt idx="81">
                  <c:v>4.3272925044357679E-6</c:v>
                </c:pt>
                <c:pt idx="82">
                  <c:v>4.4899508333529273E-6</c:v>
                </c:pt>
                <c:pt idx="83">
                  <c:v>4.6582574704246126E-6</c:v>
                </c:pt>
                <c:pt idx="84">
                  <c:v>4.8323898520497129E-6</c:v>
                </c:pt>
                <c:pt idx="85">
                  <c:v>5.0125302827330929E-6</c:v>
                </c:pt>
                <c:pt idx="86">
                  <c:v>5.1988660253466019E-6</c:v>
                </c:pt>
                <c:pt idx="87">
                  <c:v>5.3915894293599287E-6</c:v>
                </c:pt>
                <c:pt idx="88">
                  <c:v>5.5908980307606635E-6</c:v>
                </c:pt>
                <c:pt idx="89">
                  <c:v>5.7969946669622799E-6</c:v>
                </c:pt>
                <c:pt idx="90">
                  <c:v>6.0100875842739348E-6</c:v>
                </c:pt>
                <c:pt idx="91">
                  <c:v>6.2303905630223721E-6</c:v>
                </c:pt>
                <c:pt idx="92">
                  <c:v>6.4581230254657115E-6</c:v>
                </c:pt>
                <c:pt idx="93">
                  <c:v>6.6935101586951432E-6</c:v>
                </c:pt>
                <c:pt idx="94">
                  <c:v>6.9367830280997916E-6</c:v>
                </c:pt>
                <c:pt idx="95">
                  <c:v>7.188178700823263E-6</c:v>
                </c:pt>
                <c:pt idx="96">
                  <c:v>7.447940374549801E-6</c:v>
                </c:pt>
                <c:pt idx="97">
                  <c:v>7.7163174714290134E-6</c:v>
                </c:pt>
                <c:pt idx="98">
                  <c:v>7.9935658154895319E-6</c:v>
                </c:pt>
                <c:pt idx="99">
                  <c:v>8.2799476958106885E-6</c:v>
                </c:pt>
                <c:pt idx="100">
                  <c:v>8.5757320430480448E-6</c:v>
                </c:pt>
                <c:pt idx="101">
                  <c:v>8.8811945342382768E-6</c:v>
                </c:pt>
                <c:pt idx="102">
                  <c:v>9.1966177128144773E-6</c:v>
                </c:pt>
                <c:pt idx="103">
                  <c:v>9.5222911457027238E-6</c:v>
                </c:pt>
                <c:pt idx="104">
                  <c:v>9.8585115366756799E-6</c:v>
                </c:pt>
                <c:pt idx="105">
                  <c:v>1.0205582853028997E-5</c:v>
                </c:pt>
                <c:pt idx="106">
                  <c:v>1.0563816474795664E-5</c:v>
                </c:pt>
                <c:pt idx="107">
                  <c:v>1.0933531316537184E-5</c:v>
                </c:pt>
                <c:pt idx="108">
                  <c:v>1.1315053973448562E-5</c:v>
                </c:pt>
                <c:pt idx="109">
                  <c:v>1.1708718838043842E-5</c:v>
                </c:pt>
                <c:pt idx="110">
                  <c:v>1.2114868257029384E-5</c:v>
                </c:pt>
                <c:pt idx="111">
                  <c:v>1.2533852662755032E-5</c:v>
                </c:pt>
                <c:pt idx="112">
                  <c:v>1.296603069322895E-5</c:v>
                </c:pt>
                <c:pt idx="113">
                  <c:v>1.3411769367088861E-5</c:v>
                </c:pt>
                <c:pt idx="114">
                  <c:v>1.3871444182300733E-5</c:v>
                </c:pt>
                <c:pt idx="115">
                  <c:v>1.4345439282359504E-5</c:v>
                </c:pt>
                <c:pt idx="116">
                  <c:v>1.4834147585407503E-5</c:v>
                </c:pt>
                <c:pt idx="117">
                  <c:v>1.5337970932449721E-5</c:v>
                </c:pt>
                <c:pt idx="118">
                  <c:v>1.5857320210255319E-5</c:v>
                </c:pt>
                <c:pt idx="119">
                  <c:v>1.6392615515892285E-5</c:v>
                </c:pt>
                <c:pt idx="120">
                  <c:v>1.6944286275966216E-5</c:v>
                </c:pt>
                <c:pt idx="121">
                  <c:v>1.7512771401606652E-5</c:v>
                </c:pt>
                <c:pt idx="122">
                  <c:v>1.8098519421805367E-5</c:v>
                </c:pt>
                <c:pt idx="123">
                  <c:v>1.8701988621971999E-5</c:v>
                </c:pt>
                <c:pt idx="124">
                  <c:v>1.9323647194369285E-5</c:v>
                </c:pt>
                <c:pt idx="125">
                  <c:v>1.996397336678794E-5</c:v>
                </c:pt>
                <c:pt idx="126">
                  <c:v>2.0623455543433805E-5</c:v>
                </c:pt>
                <c:pt idx="127">
                  <c:v>2.1302592453142999E-5</c:v>
                </c:pt>
                <c:pt idx="128">
                  <c:v>2.2001893272616451E-5</c:v>
                </c:pt>
                <c:pt idx="129">
                  <c:v>2.2721877779741296E-5</c:v>
                </c:pt>
                <c:pt idx="130">
                  <c:v>2.3463076476160259E-5</c:v>
                </c:pt>
                <c:pt idx="131">
                  <c:v>2.4226030729268632E-5</c:v>
                </c:pt>
                <c:pt idx="132">
                  <c:v>2.5011292909216293E-5</c:v>
                </c:pt>
                <c:pt idx="133">
                  <c:v>2.5819426513140725E-5</c:v>
                </c:pt>
                <c:pt idx="134">
                  <c:v>2.6651006307942893E-5</c:v>
                </c:pt>
                <c:pt idx="135">
                  <c:v>2.7506618453188144E-5</c:v>
                </c:pt>
                <c:pt idx="136">
                  <c:v>2.8386860630114204E-5</c:v>
                </c:pt>
                <c:pt idx="137">
                  <c:v>2.929234217297094E-5</c:v>
                </c:pt>
                <c:pt idx="138">
                  <c:v>3.0223684190255915E-5</c:v>
                </c:pt>
                <c:pt idx="139">
                  <c:v>3.1181519691836465E-5</c:v>
                </c:pt>
                <c:pt idx="140">
                  <c:v>3.216649370441088E-5</c:v>
                </c:pt>
                <c:pt idx="141">
                  <c:v>3.3179263395855096E-5</c:v>
                </c:pt>
                <c:pt idx="142">
                  <c:v>3.4220498188908361E-5</c:v>
                </c:pt>
                <c:pt idx="143">
                  <c:v>3.5290879875860203E-5</c:v>
                </c:pt>
                <c:pt idx="144">
                  <c:v>3.639110273012688E-5</c:v>
                </c:pt>
                <c:pt idx="145">
                  <c:v>3.7521873613832942E-5</c:v>
                </c:pt>
                <c:pt idx="146">
                  <c:v>3.8683912081616561E-5</c:v>
                </c:pt>
                <c:pt idx="147">
                  <c:v>3.9877950487765878E-5</c:v>
                </c:pt>
                <c:pt idx="148">
                  <c:v>4.1104734079922145E-5</c:v>
                </c:pt>
                <c:pt idx="149">
                  <c:v>4.2365021097335086E-5</c:v>
                </c:pt>
                <c:pt idx="150">
                  <c:v>4.3659582860677817E-5</c:v>
                </c:pt>
                <c:pt idx="151">
                  <c:v>4.4989203862200449E-5</c:v>
                </c:pt>
                <c:pt idx="152">
                  <c:v>4.6354681847549542E-5</c:v>
                </c:pt>
                <c:pt idx="153">
                  <c:v>4.7756827897372112E-5</c:v>
                </c:pt>
                <c:pt idx="154">
                  <c:v>4.9196466500922941E-5</c:v>
                </c:pt>
                <c:pt idx="155">
                  <c:v>5.0674435626785346E-5</c:v>
                </c:pt>
                <c:pt idx="156">
                  <c:v>5.2191586792149839E-5</c:v>
                </c:pt>
                <c:pt idx="157">
                  <c:v>5.374878512021148E-5</c:v>
                </c:pt>
                <c:pt idx="158">
                  <c:v>5.5346909398679348E-5</c:v>
                </c:pt>
                <c:pt idx="159">
                  <c:v>5.6986852130514011E-5</c:v>
                </c:pt>
                <c:pt idx="160">
                  <c:v>5.8669519577225838E-5</c:v>
                </c:pt>
                <c:pt idx="161">
                  <c:v>6.0395831804283425E-5</c:v>
                </c:pt>
                <c:pt idx="162">
                  <c:v>6.2166722706203097E-5</c:v>
                </c:pt>
                <c:pt idx="163">
                  <c:v>6.3983140045409528E-5</c:v>
                </c:pt>
                <c:pt idx="164">
                  <c:v>6.5846045465112258E-5</c:v>
                </c:pt>
                <c:pt idx="165">
                  <c:v>6.7756414508624493E-5</c:v>
                </c:pt>
                <c:pt idx="166">
                  <c:v>6.9715236628798349E-5</c:v>
                </c:pt>
                <c:pt idx="167">
                  <c:v>7.1723515189581484E-5</c:v>
                </c:pt>
                <c:pt idx="168">
                  <c:v>7.3782267457467732E-5</c:v>
                </c:pt>
                <c:pt idx="169">
                  <c:v>7.5892524596943886E-5</c:v>
                </c:pt>
                <c:pt idx="170">
                  <c:v>7.8055331641735826E-5</c:v>
                </c:pt>
                <c:pt idx="171">
                  <c:v>8.0271747477045352E-5</c:v>
                </c:pt>
                <c:pt idx="172">
                  <c:v>8.2542844796585236E-5</c:v>
                </c:pt>
                <c:pt idx="173">
                  <c:v>8.4869710063495676E-5</c:v>
                </c:pt>
                <c:pt idx="174">
                  <c:v>8.7253443460944235E-5</c:v>
                </c:pt>
                <c:pt idx="175">
                  <c:v>8.9695158828618281E-5</c:v>
                </c:pt>
                <c:pt idx="176">
                  <c:v>9.2195983596000174E-5</c:v>
                </c:pt>
                <c:pt idx="177">
                  <c:v>9.4757058707207458E-5</c:v>
                </c:pt>
                <c:pt idx="178">
                  <c:v>9.7379538533504212E-5</c:v>
                </c:pt>
                <c:pt idx="179">
                  <c:v>1.0006459077793757E-4</c:v>
                </c:pt>
                <c:pt idx="180">
                  <c:v>1.0281339637141549E-4</c:v>
                </c:pt>
                <c:pt idx="181">
                  <c:v>1.0562714935902266E-4</c:v>
                </c:pt>
                <c:pt idx="182">
                  <c:v>1.0850705677545367E-4</c:v>
                </c:pt>
                <c:pt idx="183">
                  <c:v>1.1145433851045297E-4</c:v>
                </c:pt>
                <c:pt idx="184">
                  <c:v>1.1447022716715251E-4</c:v>
                </c:pt>
                <c:pt idx="185">
                  <c:v>1.1755596790574716E-4</c:v>
                </c:pt>
                <c:pt idx="186">
                  <c:v>1.2071281827774616E-4</c:v>
                </c:pt>
                <c:pt idx="187">
                  <c:v>1.23942048052994E-4</c:v>
                </c:pt>
                <c:pt idx="188">
                  <c:v>1.2724493903226722E-4</c:v>
                </c:pt>
                <c:pt idx="189">
                  <c:v>1.3062278484599112E-4</c:v>
                </c:pt>
                <c:pt idx="190">
                  <c:v>1.3407689075128947E-4</c:v>
                </c:pt>
                <c:pt idx="191">
                  <c:v>1.3760857340761154E-4</c:v>
                </c:pt>
                <c:pt idx="192">
                  <c:v>1.4121916064424589E-4</c:v>
                </c:pt>
                <c:pt idx="193">
                  <c:v>1.4490999122052103E-4</c:v>
                </c:pt>
                <c:pt idx="194">
                  <c:v>1.4868241456467203E-4</c:v>
                </c:pt>
                <c:pt idx="195">
                  <c:v>1.5253779051083231E-4</c:v>
                </c:pt>
                <c:pt idx="196">
                  <c:v>1.564774890158162E-4</c:v>
                </c:pt>
                <c:pt idx="197">
                  <c:v>1.6050288986813103E-4</c:v>
                </c:pt>
                <c:pt idx="198">
                  <c:v>1.6461538238199516E-4</c:v>
                </c:pt>
                <c:pt idx="199">
                  <c:v>1.688163650799273E-4</c:v>
                </c:pt>
                <c:pt idx="200">
                  <c:v>1.7310724536345797E-4</c:v>
                </c:pt>
                <c:pt idx="201">
                  <c:v>1.7748943916728901E-4</c:v>
                </c:pt>
                <c:pt idx="202">
                  <c:v>1.8196437060336083E-4</c:v>
                </c:pt>
                <c:pt idx="203">
                  <c:v>1.8653347159403063E-4</c:v>
                </c:pt>
                <c:pt idx="204">
                  <c:v>1.9119818148349889E-4</c:v>
                </c:pt>
                <c:pt idx="205">
                  <c:v>1.9595994664722911E-4</c:v>
                </c:pt>
                <c:pt idx="206">
                  <c:v>2.0082022007705892E-4</c:v>
                </c:pt>
                <c:pt idx="207">
                  <c:v>2.0578046096086952E-4</c:v>
                </c:pt>
                <c:pt idx="208">
                  <c:v>2.1084213424460633E-4</c:v>
                </c:pt>
                <c:pt idx="209">
                  <c:v>2.1600671017962909E-4</c:v>
                </c:pt>
                <c:pt idx="210">
                  <c:v>2.2127566386254217E-4</c:v>
                </c:pt>
                <c:pt idx="211">
                  <c:v>2.266504747494591E-4</c:v>
                </c:pt>
                <c:pt idx="212">
                  <c:v>2.3213262617116813E-4</c:v>
                </c:pt>
                <c:pt idx="213">
                  <c:v>2.3772360482044071E-4</c:v>
                </c:pt>
                <c:pt idx="214">
                  <c:v>2.4342490023576718E-4</c:v>
                </c:pt>
                <c:pt idx="215">
                  <c:v>2.4923800426568496E-4</c:v>
                </c:pt>
                <c:pt idx="216">
                  <c:v>2.551644105199814E-4</c:v>
                </c:pt>
                <c:pt idx="217">
                  <c:v>2.6120561380571516E-4</c:v>
                </c:pt>
                <c:pt idx="218">
                  <c:v>2.6736310955555317E-4</c:v>
                </c:pt>
                <c:pt idx="219">
                  <c:v>2.7363839323113628E-4</c:v>
                </c:pt>
                <c:pt idx="220">
                  <c:v>2.8003295972500877E-4</c:v>
                </c:pt>
                <c:pt idx="221">
                  <c:v>2.8654830273566853E-4</c:v>
                </c:pt>
                <c:pt idx="222">
                  <c:v>2.9318591414129245E-4</c:v>
                </c:pt>
                <c:pt idx="223">
                  <c:v>2.9994728335058785E-4</c:v>
                </c:pt>
                <c:pt idx="224">
                  <c:v>3.068338966435455E-4</c:v>
                </c:pt>
                <c:pt idx="225">
                  <c:v>3.1384723649763438E-4</c:v>
                </c:pt>
                <c:pt idx="226">
                  <c:v>3.2098878090192187E-4</c:v>
                </c:pt>
                <c:pt idx="227">
                  <c:v>3.2826000265540181E-4</c:v>
                </c:pt>
                <c:pt idx="228">
                  <c:v>3.3566236865423363E-4</c:v>
                </c:pt>
                <c:pt idx="229">
                  <c:v>3.4319733916365956E-4</c:v>
                </c:pt>
                <c:pt idx="230">
                  <c:v>3.508663670787073E-4</c:v>
                </c:pt>
                <c:pt idx="231">
                  <c:v>3.5867089717023416E-4</c:v>
                </c:pt>
                <c:pt idx="232">
                  <c:v>3.6661236532031902E-4</c:v>
                </c:pt>
                <c:pt idx="233">
                  <c:v>3.7469219774322277E-4</c:v>
                </c:pt>
                <c:pt idx="234">
                  <c:v>3.8291181019312152E-4</c:v>
                </c:pt>
                <c:pt idx="235">
                  <c:v>3.9127260716498405E-4</c:v>
                </c:pt>
                <c:pt idx="236">
                  <c:v>3.9977598107565789E-4</c:v>
                </c:pt>
                <c:pt idx="237">
                  <c:v>4.084233114389792E-4</c:v>
                </c:pt>
                <c:pt idx="238">
                  <c:v>4.1721596402788424E-4</c:v>
                </c:pt>
                <c:pt idx="239">
                  <c:v>4.2615529002421271E-4</c:v>
                </c:pt>
                <c:pt idx="240">
                  <c:v>4.3524262515926059E-4</c:v>
                </c:pt>
                <c:pt idx="241">
                  <c:v>4.4447928884250478E-4</c:v>
                </c:pt>
                <c:pt idx="242">
                  <c:v>4.5386658327884079E-4</c:v>
                </c:pt>
                <c:pt idx="243">
                  <c:v>4.6340579257942062E-4</c:v>
                </c:pt>
                <c:pt idx="244">
                  <c:v>4.7309818185958807E-4</c:v>
                </c:pt>
                <c:pt idx="245">
                  <c:v>4.8294499632772889E-4</c:v>
                </c:pt>
                <c:pt idx="246">
                  <c:v>4.9294746036565704E-4</c:v>
                </c:pt>
                <c:pt idx="247">
                  <c:v>5.0310677660214914E-4</c:v>
                </c:pt>
                <c:pt idx="248">
                  <c:v>5.1342412497468268E-4</c:v>
                </c:pt>
                <c:pt idx="249">
                  <c:v>5.2390066178464932E-4</c:v>
                </c:pt>
                <c:pt idx="250">
                  <c:v>5.3453751874765938E-4</c:v>
                </c:pt>
                <c:pt idx="251">
                  <c:v>5.4533580203253434E-4</c:v>
                </c:pt>
                <c:pt idx="252">
                  <c:v>5.5629659129674569E-4</c:v>
                </c:pt>
                <c:pt idx="253">
                  <c:v>5.6742093871387173E-4</c:v>
                </c:pt>
                <c:pt idx="254">
                  <c:v>5.7870986799790831E-4</c:v>
                </c:pt>
                <c:pt idx="255">
                  <c:v>5.9016437341830616E-4</c:v>
                </c:pt>
                <c:pt idx="256">
                  <c:v>6.0178541881406131E-4</c:v>
                </c:pt>
                <c:pt idx="257">
                  <c:v>6.1357393660222E-4</c:v>
                </c:pt>
                <c:pt idx="258">
                  <c:v>6.2553082678196354E-4</c:v>
                </c:pt>
                <c:pt idx="259">
                  <c:v>6.3765695593565193E-4</c:v>
                </c:pt>
                <c:pt idx="260">
                  <c:v>6.4995315622939996E-4</c:v>
                </c:pt>
                <c:pt idx="261">
                  <c:v>6.6242022440743582E-4</c:v>
                </c:pt>
                <c:pt idx="262">
                  <c:v>6.7505892079045178E-4</c:v>
                </c:pt>
                <c:pt idx="263">
                  <c:v>6.8786996826620162E-4</c:v>
                </c:pt>
                <c:pt idx="264">
                  <c:v>7.0085405128661677E-4</c:v>
                </c:pt>
                <c:pt idx="265">
                  <c:v>7.1401181486097152E-4</c:v>
                </c:pt>
                <c:pt idx="266">
                  <c:v>7.2734386355011648E-4</c:v>
                </c:pt>
                <c:pt idx="267">
                  <c:v>7.408507604645978E-4</c:v>
                </c:pt>
                <c:pt idx="268">
                  <c:v>7.5453302626160654E-4</c:v>
                </c:pt>
                <c:pt idx="269">
                  <c:v>7.6839113814875079E-4</c:v>
                </c:pt>
                <c:pt idx="270">
                  <c:v>7.8242552888718926E-4</c:v>
                </c:pt>
                <c:pt idx="271">
                  <c:v>7.9663658580031774E-4</c:v>
                </c:pt>
                <c:pt idx="272">
                  <c:v>8.1102464979066391E-4</c:v>
                </c:pt>
                <c:pt idx="273">
                  <c:v>8.2559001435456416E-4</c:v>
                </c:pt>
                <c:pt idx="274">
                  <c:v>8.4033292461127671E-4</c:v>
                </c:pt>
                <c:pt idx="275">
                  <c:v>8.5525357633443183E-4</c:v>
                </c:pt>
                <c:pt idx="276">
                  <c:v>8.7035211499020347E-4</c:v>
                </c:pt>
                <c:pt idx="277">
                  <c:v>8.8562863478758888E-4</c:v>
                </c:pt>
                <c:pt idx="278">
                  <c:v>9.0108317773407746E-4</c:v>
                </c:pt>
                <c:pt idx="279">
                  <c:v>9.1671573270302425E-4</c:v>
                </c:pt>
                <c:pt idx="280">
                  <c:v>9.3252623451112572E-4</c:v>
                </c:pt>
                <c:pt idx="281">
                  <c:v>9.4851456300682705E-4</c:v>
                </c:pt>
                <c:pt idx="282">
                  <c:v>9.6468054217013755E-4</c:v>
                </c:pt>
                <c:pt idx="283">
                  <c:v>9.8102393922727942E-4</c:v>
                </c:pt>
                <c:pt idx="284">
                  <c:v>9.9754446377554439E-4</c:v>
                </c:pt>
                <c:pt idx="285">
                  <c:v>1.0142417669252227E-3</c:v>
                </c:pt>
                <c:pt idx="286">
                  <c:v>1.0311154404558688E-3</c:v>
                </c:pt>
                <c:pt idx="287">
                  <c:v>1.0481650159854805E-3</c:v>
                </c:pt>
                <c:pt idx="288">
                  <c:v>1.065389964162616E-3</c:v>
                </c:pt>
                <c:pt idx="289">
                  <c:v>1.0827896938676584E-3</c:v>
                </c:pt>
                <c:pt idx="290">
                  <c:v>1.1003635514382827E-3</c:v>
                </c:pt>
                <c:pt idx="291">
                  <c:v>1.1181108199115426E-3</c:v>
                </c:pt>
                <c:pt idx="292">
                  <c:v>1.1360307182846101E-3</c:v>
                </c:pt>
                <c:pt idx="293">
                  <c:v>1.1541224007989349E-3</c:v>
                </c:pt>
                <c:pt idx="294">
                  <c:v>1.1723849562399503E-3</c:v>
                </c:pt>
                <c:pt idx="295">
                  <c:v>1.1908174072659042E-3</c:v>
                </c:pt>
                <c:pt idx="296">
                  <c:v>1.2094187097531081E-3</c:v>
                </c:pt>
                <c:pt idx="297">
                  <c:v>1.2281877521664881E-3</c:v>
                </c:pt>
                <c:pt idx="298">
                  <c:v>1.2471233549573579E-3</c:v>
                </c:pt>
                <c:pt idx="299">
                  <c:v>1.2662242699805761E-3</c:v>
                </c:pt>
                <c:pt idx="300">
                  <c:v>1.2854891799416518E-3</c:v>
                </c:pt>
                <c:pt idx="301">
                  <c:v>1.3049166978673639E-3</c:v>
                </c:pt>
                <c:pt idx="302">
                  <c:v>1.3245053666063394E-3</c:v>
                </c:pt>
                <c:pt idx="303">
                  <c:v>1.3442536583537831E-3</c:v>
                </c:pt>
                <c:pt idx="304">
                  <c:v>1.3641599742082559E-3</c:v>
                </c:pt>
                <c:pt idx="305">
                  <c:v>1.3842226437547115E-3</c:v>
                </c:pt>
                <c:pt idx="306">
                  <c:v>1.4044399246787651E-3</c:v>
                </c:pt>
                <c:pt idx="307">
                  <c:v>1.4248100024116823E-3</c:v>
                </c:pt>
                <c:pt idx="308">
                  <c:v>1.4453309898074815E-3</c:v>
                </c:pt>
                <c:pt idx="309">
                  <c:v>1.4660009268459083E-3</c:v>
                </c:pt>
                <c:pt idx="310">
                  <c:v>1.486817780378851E-3</c:v>
                </c:pt>
                <c:pt idx="311">
                  <c:v>1.5077794438977951E-3</c:v>
                </c:pt>
                <c:pt idx="312">
                  <c:v>1.5288837373452799E-3</c:v>
                </c:pt>
                <c:pt idx="313">
                  <c:v>1.5501284069527944E-3</c:v>
                </c:pt>
                <c:pt idx="314">
                  <c:v>1.5715111251179989E-3</c:v>
                </c:pt>
                <c:pt idx="315">
                  <c:v>1.5930294903169228E-3</c:v>
                </c:pt>
                <c:pt idx="316">
                  <c:v>1.6146810270505406E-3</c:v>
                </c:pt>
                <c:pt idx="317">
                  <c:v>1.6364631858283348E-3</c:v>
                </c:pt>
                <c:pt idx="318">
                  <c:v>1.6583733431910835E-3</c:v>
                </c:pt>
                <c:pt idx="319">
                  <c:v>1.6804088017671264E-3</c:v>
                </c:pt>
                <c:pt idx="320">
                  <c:v>1.7025667903712868E-3</c:v>
                </c:pt>
                <c:pt idx="321">
                  <c:v>1.7248444641375703E-3</c:v>
                </c:pt>
                <c:pt idx="322">
                  <c:v>1.7472389046941953E-3</c:v>
                </c:pt>
                <c:pt idx="323">
                  <c:v>1.769747120377037E-3</c:v>
                </c:pt>
                <c:pt idx="324">
                  <c:v>1.7923660464813701E-3</c:v>
                </c:pt>
                <c:pt idx="325">
                  <c:v>1.8150925455548994E-3</c:v>
                </c:pt>
                <c:pt idx="326">
                  <c:v>1.8379234077314796E-3</c:v>
                </c:pt>
                <c:pt idx="327">
                  <c:v>1.8608553511050359E-3</c:v>
                </c:pt>
                <c:pt idx="328">
                  <c:v>1.8838850221429865E-3</c:v>
                </c:pt>
                <c:pt idx="329">
                  <c:v>1.9070089961423827E-3</c:v>
                </c:pt>
                <c:pt idx="330">
                  <c:v>1.9302237777310057E-3</c:v>
                </c:pt>
                <c:pt idx="331">
                  <c:v>1.9535258014005195E-3</c:v>
                </c:pt>
                <c:pt idx="332">
                  <c:v>1.9769114320920054E-3</c:v>
                </c:pt>
                <c:pt idx="333">
                  <c:v>2.0003769658175742E-3</c:v>
                </c:pt>
                <c:pt idx="334">
                  <c:v>2.0239186303251402E-3</c:v>
                </c:pt>
                <c:pt idx="335">
                  <c:v>2.0475325858069398E-3</c:v>
                </c:pt>
                <c:pt idx="336">
                  <c:v>2.0712149256478796E-3</c:v>
                </c:pt>
                <c:pt idx="337">
                  <c:v>2.0949616772194639E-3</c:v>
                </c:pt>
                <c:pt idx="338">
                  <c:v>2.1187688027128962E-3</c:v>
                </c:pt>
                <c:pt idx="339">
                  <c:v>2.1426322000166549E-3</c:v>
                </c:pt>
                <c:pt idx="340">
                  <c:v>2.1665477036354563E-3</c:v>
                </c:pt>
                <c:pt idx="341">
                  <c:v>2.1905110856528355E-3</c:v>
                </c:pt>
                <c:pt idx="342">
                  <c:v>2.2145180567336806E-3</c:v>
                </c:pt>
                <c:pt idx="343">
                  <c:v>2.2385642671701885E-3</c:v>
                </c:pt>
                <c:pt idx="344">
                  <c:v>2.262645307970268E-3</c:v>
                </c:pt>
                <c:pt idx="345">
                  <c:v>2.2867567119862053E-3</c:v>
                </c:pt>
                <c:pt idx="346">
                  <c:v>2.3108939550855472E-3</c:v>
                </c:pt>
                <c:pt idx="347">
                  <c:v>2.3350524573624298E-3</c:v>
                </c:pt>
                <c:pt idx="348">
                  <c:v>2.3592275843911112E-3</c:v>
                </c:pt>
                <c:pt idx="349">
                  <c:v>2.3834146485197786E-3</c:v>
                </c:pt>
                <c:pt idx="350">
                  <c:v>2.4076089102024211E-3</c:v>
                </c:pt>
                <c:pt idx="351">
                  <c:v>2.4318055793738328E-3</c:v>
                </c:pt>
                <c:pt idx="352">
                  <c:v>2.4559998168616278E-3</c:v>
                </c:pt>
                <c:pt idx="353">
                  <c:v>2.480186735837068E-3</c:v>
                </c:pt>
                <c:pt idx="354">
                  <c:v>2.5043614033082306E-3</c:v>
                </c:pt>
                <c:pt idx="355">
                  <c:v>2.5285188416440808E-3</c:v>
                </c:pt>
                <c:pt idx="356">
                  <c:v>2.5526540301428198E-3</c:v>
                </c:pt>
                <c:pt idx="357">
                  <c:v>2.5767619066332514E-3</c:v>
                </c:pt>
                <c:pt idx="358">
                  <c:v>2.60083736911388E-3</c:v>
                </c:pt>
                <c:pt idx="359">
                  <c:v>2.6248752774254008E-3</c:v>
                </c:pt>
                <c:pt idx="360">
                  <c:v>2.648870454962328E-3</c:v>
                </c:pt>
                <c:pt idx="361">
                  <c:v>2.6728176904131638E-3</c:v>
                </c:pt>
                <c:pt idx="362">
                  <c:v>2.6967117395394567E-3</c:v>
                </c:pt>
                <c:pt idx="363">
                  <c:v>2.7205473269840252E-3</c:v>
                </c:pt>
                <c:pt idx="364">
                  <c:v>2.7443191481123759E-3</c:v>
                </c:pt>
                <c:pt idx="365">
                  <c:v>2.7680218708838866E-3</c:v>
                </c:pt>
                <c:pt idx="366">
                  <c:v>2.7916501377574024E-3</c:v>
                </c:pt>
                <c:pt idx="367">
                  <c:v>2.8151985676186982E-3</c:v>
                </c:pt>
                <c:pt idx="368">
                  <c:v>2.8386617577446207E-3</c:v>
                </c:pt>
                <c:pt idx="369">
                  <c:v>2.862034285788581E-3</c:v>
                </c:pt>
                <c:pt idx="370">
                  <c:v>2.8853107117951088E-3</c:v>
                </c:pt>
                <c:pt idx="371">
                  <c:v>2.9084855802402631E-3</c:v>
                </c:pt>
                <c:pt idx="372">
                  <c:v>2.9315534220961687E-3</c:v>
                </c:pt>
                <c:pt idx="373">
                  <c:v>2.9545087569165089E-3</c:v>
                </c:pt>
                <c:pt idx="374">
                  <c:v>2.9773460949498193E-3</c:v>
                </c:pt>
                <c:pt idx="375">
                  <c:v>3.0000599392687728E-3</c:v>
                </c:pt>
                <c:pt idx="376">
                  <c:v>3.0226447879223707E-3</c:v>
                </c:pt>
                <c:pt idx="377">
                  <c:v>3.0450951361068474E-3</c:v>
                </c:pt>
                <c:pt idx="378">
                  <c:v>3.0674054783537182E-3</c:v>
                </c:pt>
                <c:pt idx="379">
                  <c:v>3.0895703107355456E-3</c:v>
                </c:pt>
                <c:pt idx="380">
                  <c:v>3.1115841330863242E-3</c:v>
                </c:pt>
                <c:pt idx="381">
                  <c:v>3.1334414512364074E-3</c:v>
                </c:pt>
                <c:pt idx="382">
                  <c:v>3.1551367792611697E-3</c:v>
                </c:pt>
                <c:pt idx="383">
                  <c:v>3.1766646417395006E-3</c:v>
                </c:pt>
                <c:pt idx="384">
                  <c:v>3.1980195760260674E-3</c:v>
                </c:pt>
                <c:pt idx="385">
                  <c:v>3.2191961345285919E-3</c:v>
                </c:pt>
                <c:pt idx="386">
                  <c:v>3.2401888869968555E-3</c:v>
                </c:pt>
                <c:pt idx="387">
                  <c:v>3.2609924228159826E-3</c:v>
                </c:pt>
                <c:pt idx="388">
                  <c:v>3.2816013533054755E-3</c:v>
                </c:pt>
                <c:pt idx="389">
                  <c:v>3.3020103140226648E-3</c:v>
                </c:pt>
                <c:pt idx="390">
                  <c:v>3.3222139670680017E-3</c:v>
                </c:pt>
                <c:pt idx="391">
                  <c:v>3.3422070033912749E-3</c:v>
                </c:pt>
                <c:pt idx="392">
                  <c:v>3.3619841450994847E-3</c:v>
                </c:pt>
                <c:pt idx="393">
                  <c:v>3.3815401477598228E-3</c:v>
                </c:pt>
                <c:pt idx="394">
                  <c:v>3.4008698027028291E-3</c:v>
                </c:pt>
                <c:pt idx="395">
                  <c:v>3.4199679393193149E-3</c:v>
                </c:pt>
                <c:pt idx="396">
                  <c:v>3.4388294273517434E-3</c:v>
                </c:pt>
                <c:pt idx="397">
                  <c:v>3.4574491791783397E-3</c:v>
                </c:pt>
                <c:pt idx="398">
                  <c:v>3.4758221520897487E-3</c:v>
                </c:pt>
                <c:pt idx="399">
                  <c:v>3.4939433505533184E-3</c:v>
                </c:pt>
                <c:pt idx="400">
                  <c:v>3.5118078284673963E-3</c:v>
                </c:pt>
                <c:pt idx="401">
                  <c:v>3.5294106914036689E-3</c:v>
                </c:pt>
                <c:pt idx="402">
                  <c:v>3.546747098832086E-3</c:v>
                </c:pt>
                <c:pt idx="403">
                  <c:v>3.5638122663331864E-3</c:v>
                </c:pt>
                <c:pt idx="404">
                  <c:v>3.5806014677920613E-3</c:v>
                </c:pt>
                <c:pt idx="405">
                  <c:v>3.5971100375722523E-3</c:v>
                </c:pt>
                <c:pt idx="406">
                  <c:v>3.6133333726735728E-3</c:v>
                </c:pt>
                <c:pt idx="407">
                  <c:v>3.6292669348640966E-3</c:v>
                </c:pt>
                <c:pt idx="408">
                  <c:v>3.6449062527918121E-3</c:v>
                </c:pt>
                <c:pt idx="409">
                  <c:v>3.6602469240730748E-3</c:v>
                </c:pt>
                <c:pt idx="410">
                  <c:v>3.675284617353228E-3</c:v>
                </c:pt>
                <c:pt idx="411">
                  <c:v>3.6900150743417498E-3</c:v>
                </c:pt>
                <c:pt idx="412">
                  <c:v>3.7044341118196589E-3</c:v>
                </c:pt>
                <c:pt idx="413">
                  <c:v>3.7185376236159736E-3</c:v>
                </c:pt>
                <c:pt idx="414">
                  <c:v>3.7323215825556715E-3</c:v>
                </c:pt>
                <c:pt idx="415">
                  <c:v>3.7457820423722138E-3</c:v>
                </c:pt>
                <c:pt idx="416">
                  <c:v>3.7589151395909272E-3</c:v>
                </c:pt>
                <c:pt idx="417">
                  <c:v>3.7717170953746174E-3</c:v>
                </c:pt>
                <c:pt idx="418">
                  <c:v>3.7841842173334224E-3</c:v>
                </c:pt>
                <c:pt idx="419">
                  <c:v>3.7963129013007832E-3</c:v>
                </c:pt>
                <c:pt idx="420">
                  <c:v>3.8080996330667211E-3</c:v>
                </c:pt>
                <c:pt idx="421">
                  <c:v>3.8195409900751978E-3</c:v>
                </c:pt>
                <c:pt idx="422">
                  <c:v>3.8306336430801212E-3</c:v>
                </c:pt>
                <c:pt idx="423">
                  <c:v>3.841374357757795E-3</c:v>
                </c:pt>
                <c:pt idx="424">
                  <c:v>3.8517599962789588E-3</c:v>
                </c:pt>
                <c:pt idx="425">
                  <c:v>3.8617875188368296E-3</c:v>
                </c:pt>
                <c:pt idx="426">
                  <c:v>3.8714539851278942E-3</c:v>
                </c:pt>
                <c:pt idx="427">
                  <c:v>3.8807565557899141E-3</c:v>
                </c:pt>
                <c:pt idx="428">
                  <c:v>3.8896924937912307E-3</c:v>
                </c:pt>
                <c:pt idx="429">
                  <c:v>3.8982591657723653E-3</c:v>
                </c:pt>
                <c:pt idx="430">
                  <c:v>3.9064540433393436E-3</c:v>
                </c:pt>
                <c:pt idx="431">
                  <c:v>3.9142747043075096E-3</c:v>
                </c:pt>
                <c:pt idx="432">
                  <c:v>3.921718833894805E-3</c:v>
                </c:pt>
                <c:pt idx="433">
                  <c:v>3.92878422586231E-3</c:v>
                </c:pt>
                <c:pt idx="434">
                  <c:v>3.9354687836055148E-3</c:v>
                </c:pt>
                <c:pt idx="435">
                  <c:v>3.9417705211903945E-3</c:v>
                </c:pt>
                <c:pt idx="436">
                  <c:v>3.9476875643360701E-3</c:v>
                </c:pt>
                <c:pt idx="437">
                  <c:v>3.9532181513453153E-3</c:v>
                </c:pt>
                <c:pt idx="438">
                  <c:v>3.958360633977258E-3</c:v>
                </c:pt>
                <c:pt idx="439">
                  <c:v>3.9631134782670725E-3</c:v>
                </c:pt>
                <c:pt idx="440">
                  <c:v>3.9674752652878592E-3</c:v>
                </c:pt>
                <c:pt idx="441">
                  <c:v>3.9714446918568402E-3</c:v>
                </c:pt>
                <c:pt idx="442">
                  <c:v>3.9750205711848226E-3</c:v>
                </c:pt>
                <c:pt idx="443">
                  <c:v>3.9782018334662012E-3</c:v>
                </c:pt>
                <c:pt idx="444">
                  <c:v>3.980987526414308E-3</c:v>
                </c:pt>
                <c:pt idx="445">
                  <c:v>3.9833768157343675E-3</c:v>
                </c:pt>
                <c:pt idx="446">
                  <c:v>3.9853689855416999E-3</c:v>
                </c:pt>
                <c:pt idx="447">
                  <c:v>3.9869634387181855E-3</c:v>
                </c:pt>
                <c:pt idx="448">
                  <c:v>3.9881596972106753E-3</c:v>
                </c:pt>
                <c:pt idx="449">
                  <c:v>3.9889574022703607E-3</c:v>
                </c:pt>
                <c:pt idx="450">
                  <c:v>3.9893563146316041E-3</c:v>
                </c:pt>
                <c:pt idx="451">
                  <c:v>3.9893563146316041E-3</c:v>
                </c:pt>
                <c:pt idx="452">
                  <c:v>3.9889574022703607E-3</c:v>
                </c:pt>
                <c:pt idx="453">
                  <c:v>3.9881596972106753E-3</c:v>
                </c:pt>
                <c:pt idx="454">
                  <c:v>3.9869634387181855E-3</c:v>
                </c:pt>
                <c:pt idx="455">
                  <c:v>3.9853689855416999E-3</c:v>
                </c:pt>
                <c:pt idx="456">
                  <c:v>3.9833768157343675E-3</c:v>
                </c:pt>
                <c:pt idx="457">
                  <c:v>3.980987526414308E-3</c:v>
                </c:pt>
                <c:pt idx="458">
                  <c:v>3.9782018334662012E-3</c:v>
                </c:pt>
                <c:pt idx="459">
                  <c:v>3.9750205711848226E-3</c:v>
                </c:pt>
                <c:pt idx="460">
                  <c:v>3.9714446918568402E-3</c:v>
                </c:pt>
                <c:pt idx="461">
                  <c:v>3.9674752652878592E-3</c:v>
                </c:pt>
                <c:pt idx="462">
                  <c:v>3.9631134782670725E-3</c:v>
                </c:pt>
                <c:pt idx="463">
                  <c:v>3.958360633977258E-3</c:v>
                </c:pt>
                <c:pt idx="464">
                  <c:v>3.9532181513453153E-3</c:v>
                </c:pt>
                <c:pt idx="465">
                  <c:v>3.9476875643360701E-3</c:v>
                </c:pt>
                <c:pt idx="466">
                  <c:v>3.9417705211903945E-3</c:v>
                </c:pt>
                <c:pt idx="467">
                  <c:v>3.9354687836055148E-3</c:v>
                </c:pt>
                <c:pt idx="468">
                  <c:v>3.92878422586231E-3</c:v>
                </c:pt>
                <c:pt idx="469">
                  <c:v>3.921718833894805E-3</c:v>
                </c:pt>
                <c:pt idx="470">
                  <c:v>3.9142747043075096E-3</c:v>
                </c:pt>
                <c:pt idx="471">
                  <c:v>3.9064540433393436E-3</c:v>
                </c:pt>
                <c:pt idx="472">
                  <c:v>3.8982591657723653E-3</c:v>
                </c:pt>
                <c:pt idx="473">
                  <c:v>3.8896924937912307E-3</c:v>
                </c:pt>
                <c:pt idx="474">
                  <c:v>3.8807565557899141E-3</c:v>
                </c:pt>
                <c:pt idx="475">
                  <c:v>3.8714539851278942E-3</c:v>
                </c:pt>
                <c:pt idx="476">
                  <c:v>3.8617875188368296E-3</c:v>
                </c:pt>
                <c:pt idx="477">
                  <c:v>3.8517599962789588E-3</c:v>
                </c:pt>
                <c:pt idx="478">
                  <c:v>3.841374357757795E-3</c:v>
                </c:pt>
                <c:pt idx="479">
                  <c:v>3.8306336430801212E-3</c:v>
                </c:pt>
                <c:pt idx="480">
                  <c:v>3.8195409900751978E-3</c:v>
                </c:pt>
                <c:pt idx="481">
                  <c:v>3.8080996330667211E-3</c:v>
                </c:pt>
                <c:pt idx="482">
                  <c:v>3.7963129013007832E-3</c:v>
                </c:pt>
                <c:pt idx="483">
                  <c:v>3.7841842173334224E-3</c:v>
                </c:pt>
                <c:pt idx="484">
                  <c:v>3.7717170953746174E-3</c:v>
                </c:pt>
                <c:pt idx="485">
                  <c:v>3.7589151395909272E-3</c:v>
                </c:pt>
                <c:pt idx="486">
                  <c:v>3.7457820423722138E-3</c:v>
                </c:pt>
                <c:pt idx="487">
                  <c:v>3.7323215825556715E-3</c:v>
                </c:pt>
                <c:pt idx="488">
                  <c:v>3.7185376236159736E-3</c:v>
                </c:pt>
                <c:pt idx="489">
                  <c:v>3.7044341118196589E-3</c:v>
                </c:pt>
                <c:pt idx="490">
                  <c:v>3.6900150743417498E-3</c:v>
                </c:pt>
                <c:pt idx="491">
                  <c:v>3.675284617353228E-3</c:v>
                </c:pt>
                <c:pt idx="492">
                  <c:v>3.6602469240730748E-3</c:v>
                </c:pt>
                <c:pt idx="493">
                  <c:v>3.6449062527918121E-3</c:v>
                </c:pt>
                <c:pt idx="494">
                  <c:v>3.6292669348640966E-3</c:v>
                </c:pt>
                <c:pt idx="495">
                  <c:v>3.6133333726735728E-3</c:v>
                </c:pt>
                <c:pt idx="496">
                  <c:v>3.5971100375722523E-3</c:v>
                </c:pt>
                <c:pt idx="497">
                  <c:v>3.5806014677920613E-3</c:v>
                </c:pt>
                <c:pt idx="498">
                  <c:v>3.5638122663331864E-3</c:v>
                </c:pt>
                <c:pt idx="499">
                  <c:v>3.546747098832086E-3</c:v>
                </c:pt>
                <c:pt idx="500">
                  <c:v>3.5294106914036689E-3</c:v>
                </c:pt>
                <c:pt idx="501">
                  <c:v>3.5118078284673963E-3</c:v>
                </c:pt>
                <c:pt idx="502">
                  <c:v>3.4939433505533184E-3</c:v>
                </c:pt>
                <c:pt idx="503">
                  <c:v>3.4758221520897487E-3</c:v>
                </c:pt>
                <c:pt idx="504">
                  <c:v>3.4574491791783397E-3</c:v>
                </c:pt>
                <c:pt idx="505">
                  <c:v>3.4388294273517434E-3</c:v>
                </c:pt>
                <c:pt idx="506">
                  <c:v>3.4199679393193149E-3</c:v>
                </c:pt>
                <c:pt idx="507">
                  <c:v>3.4008698027028291E-3</c:v>
                </c:pt>
                <c:pt idx="508">
                  <c:v>3.3815401477598228E-3</c:v>
                </c:pt>
                <c:pt idx="509">
                  <c:v>3.3619841450994847E-3</c:v>
                </c:pt>
                <c:pt idx="510">
                  <c:v>3.3422070033912749E-3</c:v>
                </c:pt>
                <c:pt idx="511">
                  <c:v>3.3222139670680017E-3</c:v>
                </c:pt>
                <c:pt idx="512">
                  <c:v>3.3020103140226648E-3</c:v>
                </c:pt>
                <c:pt idx="513">
                  <c:v>3.2816013533054755E-3</c:v>
                </c:pt>
                <c:pt idx="514">
                  <c:v>3.2609924228159826E-3</c:v>
                </c:pt>
                <c:pt idx="515">
                  <c:v>3.2401888869968555E-3</c:v>
                </c:pt>
                <c:pt idx="516">
                  <c:v>3.2191961345285919E-3</c:v>
                </c:pt>
                <c:pt idx="517">
                  <c:v>3.1980195760260674E-3</c:v>
                </c:pt>
                <c:pt idx="518">
                  <c:v>3.1766646417395006E-3</c:v>
                </c:pt>
                <c:pt idx="519">
                  <c:v>3.1551367792611697E-3</c:v>
                </c:pt>
                <c:pt idx="520">
                  <c:v>3.1334414512364074E-3</c:v>
                </c:pt>
                <c:pt idx="521">
                  <c:v>3.1115841330863242E-3</c:v>
                </c:pt>
                <c:pt idx="522">
                  <c:v>3.0895703107355456E-3</c:v>
                </c:pt>
                <c:pt idx="523">
                  <c:v>3.0674054783537182E-3</c:v>
                </c:pt>
                <c:pt idx="524">
                  <c:v>3.0450951361068474E-3</c:v>
                </c:pt>
                <c:pt idx="525">
                  <c:v>3.0226447879223707E-3</c:v>
                </c:pt>
                <c:pt idx="526">
                  <c:v>3.0000599392687728E-3</c:v>
                </c:pt>
                <c:pt idx="527">
                  <c:v>2.9773460949498193E-3</c:v>
                </c:pt>
                <c:pt idx="528">
                  <c:v>2.9545087569165089E-3</c:v>
                </c:pt>
                <c:pt idx="529">
                  <c:v>2.9315534220961687E-3</c:v>
                </c:pt>
                <c:pt idx="530">
                  <c:v>2.9084855802402631E-3</c:v>
                </c:pt>
                <c:pt idx="531">
                  <c:v>2.8853107117951088E-3</c:v>
                </c:pt>
                <c:pt idx="532">
                  <c:v>2.862034285788581E-3</c:v>
                </c:pt>
                <c:pt idx="533">
                  <c:v>2.8386617577446207E-3</c:v>
                </c:pt>
                <c:pt idx="534">
                  <c:v>2.8151985676186982E-3</c:v>
                </c:pt>
                <c:pt idx="535">
                  <c:v>2.7916501377574024E-3</c:v>
                </c:pt>
                <c:pt idx="536">
                  <c:v>2.7680218708838866E-3</c:v>
                </c:pt>
                <c:pt idx="537">
                  <c:v>2.7443191481123759E-3</c:v>
                </c:pt>
                <c:pt idx="538">
                  <c:v>2.7205473269840252E-3</c:v>
                </c:pt>
                <c:pt idx="539">
                  <c:v>2.6967117395394567E-3</c:v>
                </c:pt>
                <c:pt idx="540">
                  <c:v>2.6728176904131638E-3</c:v>
                </c:pt>
                <c:pt idx="541">
                  <c:v>2.648870454962328E-3</c:v>
                </c:pt>
                <c:pt idx="542">
                  <c:v>2.6248752774254008E-3</c:v>
                </c:pt>
                <c:pt idx="543">
                  <c:v>2.60083736911388E-3</c:v>
                </c:pt>
                <c:pt idx="544">
                  <c:v>2.5767619066332514E-3</c:v>
                </c:pt>
                <c:pt idx="545">
                  <c:v>2.5526540301428198E-3</c:v>
                </c:pt>
                <c:pt idx="546">
                  <c:v>2.5285188416440808E-3</c:v>
                </c:pt>
                <c:pt idx="547">
                  <c:v>2.5043614033082306E-3</c:v>
                </c:pt>
                <c:pt idx="548">
                  <c:v>2.480186735837068E-3</c:v>
                </c:pt>
                <c:pt idx="549">
                  <c:v>2.4559998168616278E-3</c:v>
                </c:pt>
                <c:pt idx="550">
                  <c:v>2.4318055793738328E-3</c:v>
                </c:pt>
                <c:pt idx="551">
                  <c:v>2.4076089102024211E-3</c:v>
                </c:pt>
                <c:pt idx="552">
                  <c:v>2.3834146485197786E-3</c:v>
                </c:pt>
                <c:pt idx="553">
                  <c:v>2.3592275843911112E-3</c:v>
                </c:pt>
                <c:pt idx="554">
                  <c:v>2.3350524573624298E-3</c:v>
                </c:pt>
                <c:pt idx="555">
                  <c:v>2.3108939550855472E-3</c:v>
                </c:pt>
                <c:pt idx="556">
                  <c:v>2.2867567119862053E-3</c:v>
                </c:pt>
                <c:pt idx="557">
                  <c:v>2.262645307970268E-3</c:v>
                </c:pt>
                <c:pt idx="558">
                  <c:v>2.2385642671701885E-3</c:v>
                </c:pt>
                <c:pt idx="559">
                  <c:v>2.2145180567336806E-3</c:v>
                </c:pt>
                <c:pt idx="560">
                  <c:v>2.1905110856528355E-3</c:v>
                </c:pt>
                <c:pt idx="561">
                  <c:v>2.1665477036354563E-3</c:v>
                </c:pt>
                <c:pt idx="562">
                  <c:v>2.1426322000166549E-3</c:v>
                </c:pt>
                <c:pt idx="563">
                  <c:v>2.1187688027128962E-3</c:v>
                </c:pt>
                <c:pt idx="564">
                  <c:v>2.0949616772194639E-3</c:v>
                </c:pt>
                <c:pt idx="565">
                  <c:v>2.0712149256478796E-3</c:v>
                </c:pt>
                <c:pt idx="566">
                  <c:v>2.0475325858069398E-3</c:v>
                </c:pt>
                <c:pt idx="567">
                  <c:v>2.0239186303251402E-3</c:v>
                </c:pt>
                <c:pt idx="568">
                  <c:v>2.0003769658175742E-3</c:v>
                </c:pt>
                <c:pt idx="569">
                  <c:v>1.9769114320920054E-3</c:v>
                </c:pt>
                <c:pt idx="570">
                  <c:v>1.9535258014005195E-3</c:v>
                </c:pt>
                <c:pt idx="571">
                  <c:v>1.9302237777310057E-3</c:v>
                </c:pt>
                <c:pt idx="572">
                  <c:v>1.9070089961423827E-3</c:v>
                </c:pt>
                <c:pt idx="573">
                  <c:v>1.8838850221429865E-3</c:v>
                </c:pt>
                <c:pt idx="574">
                  <c:v>1.8608553511050359E-3</c:v>
                </c:pt>
                <c:pt idx="575">
                  <c:v>1.8379234077314796E-3</c:v>
                </c:pt>
                <c:pt idx="576">
                  <c:v>1.8150925455548994E-3</c:v>
                </c:pt>
                <c:pt idx="577">
                  <c:v>1.7923660464813701E-3</c:v>
                </c:pt>
                <c:pt idx="578">
                  <c:v>1.769747120377037E-3</c:v>
                </c:pt>
                <c:pt idx="579">
                  <c:v>1.7472389046941953E-3</c:v>
                </c:pt>
                <c:pt idx="580">
                  <c:v>1.7248444641375703E-3</c:v>
                </c:pt>
                <c:pt idx="581">
                  <c:v>1.7025667903712868E-3</c:v>
                </c:pt>
                <c:pt idx="582">
                  <c:v>1.6804088017671264E-3</c:v>
                </c:pt>
                <c:pt idx="583">
                  <c:v>1.6583733431910835E-3</c:v>
                </c:pt>
                <c:pt idx="584">
                  <c:v>1.6364631858283348E-3</c:v>
                </c:pt>
                <c:pt idx="585">
                  <c:v>1.6146810270505406E-3</c:v>
                </c:pt>
                <c:pt idx="586">
                  <c:v>1.5930294903169228E-3</c:v>
                </c:pt>
                <c:pt idx="587">
                  <c:v>1.5715111251179989E-3</c:v>
                </c:pt>
                <c:pt idx="588">
                  <c:v>1.5501284069527944E-3</c:v>
                </c:pt>
                <c:pt idx="589">
                  <c:v>1.5288837373452799E-3</c:v>
                </c:pt>
                <c:pt idx="590">
                  <c:v>1.5077794438977951E-3</c:v>
                </c:pt>
                <c:pt idx="591">
                  <c:v>1.486817780378851E-3</c:v>
                </c:pt>
                <c:pt idx="592">
                  <c:v>1.4660009268459083E-3</c:v>
                </c:pt>
                <c:pt idx="593">
                  <c:v>1.4453309898074815E-3</c:v>
                </c:pt>
                <c:pt idx="594">
                  <c:v>1.4248100024116823E-3</c:v>
                </c:pt>
                <c:pt idx="595">
                  <c:v>1.4044399246787651E-3</c:v>
                </c:pt>
                <c:pt idx="596">
                  <c:v>1.3842226437547115E-3</c:v>
                </c:pt>
                <c:pt idx="597">
                  <c:v>1.3641599742082559E-3</c:v>
                </c:pt>
                <c:pt idx="598">
                  <c:v>1.3442536583537831E-3</c:v>
                </c:pt>
                <c:pt idx="599">
                  <c:v>1.3245053666063394E-3</c:v>
                </c:pt>
                <c:pt idx="600">
                  <c:v>1.3049166978673639E-3</c:v>
                </c:pt>
                <c:pt idx="601">
                  <c:v>1.2854891799416518E-3</c:v>
                </c:pt>
                <c:pt idx="602">
                  <c:v>1.2662242699805761E-3</c:v>
                </c:pt>
                <c:pt idx="603">
                  <c:v>1.2471233549573579E-3</c:v>
                </c:pt>
                <c:pt idx="604">
                  <c:v>1.2281877521664881E-3</c:v>
                </c:pt>
                <c:pt idx="605">
                  <c:v>1.2094187097531081E-3</c:v>
                </c:pt>
                <c:pt idx="606">
                  <c:v>1.1908174072659042E-3</c:v>
                </c:pt>
                <c:pt idx="607">
                  <c:v>1.1723849562399503E-3</c:v>
                </c:pt>
                <c:pt idx="608">
                  <c:v>1.1541224007989349E-3</c:v>
                </c:pt>
                <c:pt idx="609">
                  <c:v>1.1360307182846101E-3</c:v>
                </c:pt>
                <c:pt idx="610">
                  <c:v>1.1181108199115426E-3</c:v>
                </c:pt>
                <c:pt idx="611">
                  <c:v>1.1003635514382827E-3</c:v>
                </c:pt>
                <c:pt idx="612">
                  <c:v>1.0827896938676584E-3</c:v>
                </c:pt>
                <c:pt idx="613">
                  <c:v>1.065389964162616E-3</c:v>
                </c:pt>
                <c:pt idx="614">
                  <c:v>1.0481650159854805E-3</c:v>
                </c:pt>
                <c:pt idx="615">
                  <c:v>1.0311154404558688E-3</c:v>
                </c:pt>
                <c:pt idx="616">
                  <c:v>1.0142417669252227E-3</c:v>
                </c:pt>
                <c:pt idx="617">
                  <c:v>9.9754446377554439E-4</c:v>
                </c:pt>
                <c:pt idx="618">
                  <c:v>9.8102393922727942E-4</c:v>
                </c:pt>
                <c:pt idx="619">
                  <c:v>9.6468054217013755E-4</c:v>
                </c:pt>
                <c:pt idx="620">
                  <c:v>9.4851456300682705E-4</c:v>
                </c:pt>
                <c:pt idx="621">
                  <c:v>9.3252623451112572E-4</c:v>
                </c:pt>
                <c:pt idx="622">
                  <c:v>9.1671573270302425E-4</c:v>
                </c:pt>
                <c:pt idx="623">
                  <c:v>9.0108317773407746E-4</c:v>
                </c:pt>
                <c:pt idx="624">
                  <c:v>8.8562863478758888E-4</c:v>
                </c:pt>
                <c:pt idx="625">
                  <c:v>8.7035211499020347E-4</c:v>
                </c:pt>
                <c:pt idx="626">
                  <c:v>8.5525357633443183E-4</c:v>
                </c:pt>
                <c:pt idx="627">
                  <c:v>8.4033292461127671E-4</c:v>
                </c:pt>
                <c:pt idx="628">
                  <c:v>8.2559001435456416E-4</c:v>
                </c:pt>
                <c:pt idx="629">
                  <c:v>8.1102464979066391E-4</c:v>
                </c:pt>
                <c:pt idx="630">
                  <c:v>7.9663658580031774E-4</c:v>
                </c:pt>
                <c:pt idx="631">
                  <c:v>7.8242552888718926E-4</c:v>
                </c:pt>
                <c:pt idx="632">
                  <c:v>7.6839113814875079E-4</c:v>
                </c:pt>
                <c:pt idx="633">
                  <c:v>7.5453302626160654E-4</c:v>
                </c:pt>
                <c:pt idx="634">
                  <c:v>7.408507604645978E-4</c:v>
                </c:pt>
                <c:pt idx="635">
                  <c:v>7.2734386355011648E-4</c:v>
                </c:pt>
                <c:pt idx="636">
                  <c:v>7.1401181486097152E-4</c:v>
                </c:pt>
                <c:pt idx="637">
                  <c:v>7.0085405128661677E-4</c:v>
                </c:pt>
                <c:pt idx="638">
                  <c:v>6.8786996826620162E-4</c:v>
                </c:pt>
                <c:pt idx="639">
                  <c:v>6.7505892079045178E-4</c:v>
                </c:pt>
                <c:pt idx="640">
                  <c:v>6.6242022440743582E-4</c:v>
                </c:pt>
                <c:pt idx="641">
                  <c:v>6.4995315622939996E-4</c:v>
                </c:pt>
                <c:pt idx="642">
                  <c:v>6.3765695593565193E-4</c:v>
                </c:pt>
                <c:pt idx="643">
                  <c:v>6.2553082678196354E-4</c:v>
                </c:pt>
                <c:pt idx="644">
                  <c:v>6.1357393660222E-4</c:v>
                </c:pt>
                <c:pt idx="645">
                  <c:v>6.0178541881406131E-4</c:v>
                </c:pt>
                <c:pt idx="646">
                  <c:v>5.9016437341830616E-4</c:v>
                </c:pt>
                <c:pt idx="647">
                  <c:v>5.7870986799790831E-4</c:v>
                </c:pt>
                <c:pt idx="648">
                  <c:v>5.6742093871387173E-4</c:v>
                </c:pt>
                <c:pt idx="649">
                  <c:v>5.5629659129674569E-4</c:v>
                </c:pt>
                <c:pt idx="650">
                  <c:v>5.4533580203253434E-4</c:v>
                </c:pt>
                <c:pt idx="651">
                  <c:v>5.3453751874765938E-4</c:v>
                </c:pt>
                <c:pt idx="652">
                  <c:v>5.2390066178464932E-4</c:v>
                </c:pt>
                <c:pt idx="653">
                  <c:v>5.1342412497468268E-4</c:v>
                </c:pt>
                <c:pt idx="654">
                  <c:v>5.0310677660214914E-4</c:v>
                </c:pt>
                <c:pt idx="655">
                  <c:v>4.9294746036565704E-4</c:v>
                </c:pt>
                <c:pt idx="656">
                  <c:v>4.8294499632772889E-4</c:v>
                </c:pt>
                <c:pt idx="657">
                  <c:v>4.7309818185958807E-4</c:v>
                </c:pt>
                <c:pt idx="658">
                  <c:v>4.6340579257942062E-4</c:v>
                </c:pt>
                <c:pt idx="659">
                  <c:v>4.5386658327884079E-4</c:v>
                </c:pt>
                <c:pt idx="660">
                  <c:v>4.4447928884250478E-4</c:v>
                </c:pt>
                <c:pt idx="661">
                  <c:v>4.3524262515926059E-4</c:v>
                </c:pt>
                <c:pt idx="662">
                  <c:v>4.2615529002421271E-4</c:v>
                </c:pt>
                <c:pt idx="663">
                  <c:v>4.1721596402788424E-4</c:v>
                </c:pt>
                <c:pt idx="664">
                  <c:v>4.084233114389792E-4</c:v>
                </c:pt>
                <c:pt idx="665">
                  <c:v>3.9977598107565789E-4</c:v>
                </c:pt>
                <c:pt idx="666">
                  <c:v>3.9127260716498405E-4</c:v>
                </c:pt>
                <c:pt idx="667">
                  <c:v>3.8291181019312152E-4</c:v>
                </c:pt>
                <c:pt idx="668">
                  <c:v>3.7469219774322277E-4</c:v>
                </c:pt>
                <c:pt idx="669">
                  <c:v>3.6661236532031902E-4</c:v>
                </c:pt>
                <c:pt idx="670">
                  <c:v>3.5867089717023416E-4</c:v>
                </c:pt>
                <c:pt idx="671">
                  <c:v>3.508663670787073E-4</c:v>
                </c:pt>
                <c:pt idx="672">
                  <c:v>3.4319733916365956E-4</c:v>
                </c:pt>
                <c:pt idx="673">
                  <c:v>3.3566236865423363E-4</c:v>
                </c:pt>
                <c:pt idx="674">
                  <c:v>3.2826000265540181E-4</c:v>
                </c:pt>
                <c:pt idx="675">
                  <c:v>3.2098878090192187E-4</c:v>
                </c:pt>
                <c:pt idx="676">
                  <c:v>3.1384723649763438E-4</c:v>
                </c:pt>
                <c:pt idx="677">
                  <c:v>3.068338966435455E-4</c:v>
                </c:pt>
                <c:pt idx="678">
                  <c:v>2.9994728335058785E-4</c:v>
                </c:pt>
                <c:pt idx="679">
                  <c:v>2.9318591414129245E-4</c:v>
                </c:pt>
                <c:pt idx="680">
                  <c:v>2.8654830273566853E-4</c:v>
                </c:pt>
                <c:pt idx="681">
                  <c:v>2.8003295972500877E-4</c:v>
                </c:pt>
                <c:pt idx="682">
                  <c:v>2.7363839323113628E-4</c:v>
                </c:pt>
                <c:pt idx="683">
                  <c:v>2.6736310955555317E-4</c:v>
                </c:pt>
                <c:pt idx="684">
                  <c:v>2.6120561380571516E-4</c:v>
                </c:pt>
                <c:pt idx="685">
                  <c:v>2.551644105199814E-4</c:v>
                </c:pt>
                <c:pt idx="686">
                  <c:v>2.4923800426568496E-4</c:v>
                </c:pt>
                <c:pt idx="687">
                  <c:v>2.4342490023576718E-4</c:v>
                </c:pt>
                <c:pt idx="688">
                  <c:v>2.3772360482044071E-4</c:v>
                </c:pt>
                <c:pt idx="689">
                  <c:v>2.3213262617116813E-4</c:v>
                </c:pt>
                <c:pt idx="690">
                  <c:v>2.266504747494591E-4</c:v>
                </c:pt>
                <c:pt idx="691">
                  <c:v>2.2127566386254217E-4</c:v>
                </c:pt>
                <c:pt idx="692">
                  <c:v>2.1600671017962909E-4</c:v>
                </c:pt>
                <c:pt idx="693">
                  <c:v>2.1084213424460633E-4</c:v>
                </c:pt>
                <c:pt idx="694">
                  <c:v>2.0578046096086952E-4</c:v>
                </c:pt>
                <c:pt idx="695">
                  <c:v>2.0082022007705892E-4</c:v>
                </c:pt>
                <c:pt idx="696">
                  <c:v>1.9595994664722911E-4</c:v>
                </c:pt>
                <c:pt idx="697">
                  <c:v>1.9119818148349889E-4</c:v>
                </c:pt>
                <c:pt idx="698">
                  <c:v>1.8653347159403063E-4</c:v>
                </c:pt>
                <c:pt idx="699">
                  <c:v>1.8196437060336083E-4</c:v>
                </c:pt>
                <c:pt idx="700">
                  <c:v>1.7748943916728901E-4</c:v>
                </c:pt>
                <c:pt idx="701">
                  <c:v>1.7310724536345797E-4</c:v>
                </c:pt>
                <c:pt idx="702">
                  <c:v>1.688163650799273E-4</c:v>
                </c:pt>
                <c:pt idx="703">
                  <c:v>1.6461538238199516E-4</c:v>
                </c:pt>
                <c:pt idx="704">
                  <c:v>1.6050288986813103E-4</c:v>
                </c:pt>
                <c:pt idx="705">
                  <c:v>1.564774890158162E-4</c:v>
                </c:pt>
                <c:pt idx="706">
                  <c:v>1.5253779051083231E-4</c:v>
                </c:pt>
                <c:pt idx="707">
                  <c:v>1.4868241456467203E-4</c:v>
                </c:pt>
                <c:pt idx="708">
                  <c:v>1.4490999122052103E-4</c:v>
                </c:pt>
                <c:pt idx="709">
                  <c:v>1.4121916064424589E-4</c:v>
                </c:pt>
                <c:pt idx="710">
                  <c:v>1.3760857340761154E-4</c:v>
                </c:pt>
                <c:pt idx="711">
                  <c:v>1.3407689075128947E-4</c:v>
                </c:pt>
                <c:pt idx="712">
                  <c:v>1.3062278484599112E-4</c:v>
                </c:pt>
                <c:pt idx="713">
                  <c:v>1.2724493903226722E-4</c:v>
                </c:pt>
                <c:pt idx="714">
                  <c:v>1.23942048052994E-4</c:v>
                </c:pt>
                <c:pt idx="715">
                  <c:v>1.2071281827774616E-4</c:v>
                </c:pt>
                <c:pt idx="716">
                  <c:v>1.1755596790574716E-4</c:v>
                </c:pt>
                <c:pt idx="717">
                  <c:v>1.1447022716715251E-4</c:v>
                </c:pt>
                <c:pt idx="718">
                  <c:v>1.1145433851045297E-4</c:v>
                </c:pt>
                <c:pt idx="719">
                  <c:v>1.0850705677545367E-4</c:v>
                </c:pt>
                <c:pt idx="720">
                  <c:v>1.0562714935902266E-4</c:v>
                </c:pt>
                <c:pt idx="721">
                  <c:v>1.0281339637141549E-4</c:v>
                </c:pt>
                <c:pt idx="722">
                  <c:v>1.0006459077793757E-4</c:v>
                </c:pt>
                <c:pt idx="723">
                  <c:v>9.7379538533504212E-5</c:v>
                </c:pt>
                <c:pt idx="724">
                  <c:v>9.4757058707207458E-5</c:v>
                </c:pt>
                <c:pt idx="725">
                  <c:v>9.2195983596000174E-5</c:v>
                </c:pt>
                <c:pt idx="726">
                  <c:v>8.9695158828618281E-5</c:v>
                </c:pt>
                <c:pt idx="727">
                  <c:v>8.7253443460944235E-5</c:v>
                </c:pt>
                <c:pt idx="728">
                  <c:v>8.4869710063495676E-5</c:v>
                </c:pt>
                <c:pt idx="729">
                  <c:v>8.2542844796585236E-5</c:v>
                </c:pt>
                <c:pt idx="730">
                  <c:v>8.0271747477045352E-5</c:v>
                </c:pt>
                <c:pt idx="731">
                  <c:v>7.8055331641735826E-5</c:v>
                </c:pt>
                <c:pt idx="732">
                  <c:v>7.5892524596943886E-5</c:v>
                </c:pt>
                <c:pt idx="733">
                  <c:v>7.3782267457467732E-5</c:v>
                </c:pt>
                <c:pt idx="734">
                  <c:v>7.1723515189581484E-5</c:v>
                </c:pt>
                <c:pt idx="735">
                  <c:v>6.9715236628798349E-5</c:v>
                </c:pt>
                <c:pt idx="736">
                  <c:v>6.7756414508624493E-5</c:v>
                </c:pt>
                <c:pt idx="737">
                  <c:v>6.5846045465112258E-5</c:v>
                </c:pt>
                <c:pt idx="738">
                  <c:v>6.3983140045409528E-5</c:v>
                </c:pt>
                <c:pt idx="739">
                  <c:v>6.2166722706203097E-5</c:v>
                </c:pt>
                <c:pt idx="740">
                  <c:v>6.0395831804283425E-5</c:v>
                </c:pt>
                <c:pt idx="741">
                  <c:v>5.8669519577225838E-5</c:v>
                </c:pt>
                <c:pt idx="742">
                  <c:v>5.6986852130514011E-5</c:v>
                </c:pt>
                <c:pt idx="743">
                  <c:v>5.5346909398679348E-5</c:v>
                </c:pt>
                <c:pt idx="744">
                  <c:v>5.374878512021148E-5</c:v>
                </c:pt>
                <c:pt idx="745">
                  <c:v>5.2191586792149839E-5</c:v>
                </c:pt>
                <c:pt idx="746">
                  <c:v>5.0674435626785346E-5</c:v>
                </c:pt>
                <c:pt idx="747">
                  <c:v>4.9196466500922941E-5</c:v>
                </c:pt>
                <c:pt idx="748">
                  <c:v>4.7756827897372112E-5</c:v>
                </c:pt>
                <c:pt idx="749">
                  <c:v>4.6354681847549542E-5</c:v>
                </c:pt>
                <c:pt idx="750">
                  <c:v>4.4989203862200449E-5</c:v>
                </c:pt>
                <c:pt idx="751">
                  <c:v>4.3659582860677817E-5</c:v>
                </c:pt>
                <c:pt idx="752">
                  <c:v>4.2365021097335086E-5</c:v>
                </c:pt>
                <c:pt idx="753">
                  <c:v>4.1104734079922145E-5</c:v>
                </c:pt>
                <c:pt idx="754">
                  <c:v>3.9877950487765878E-5</c:v>
                </c:pt>
                <c:pt idx="755">
                  <c:v>3.8683912081616561E-5</c:v>
                </c:pt>
                <c:pt idx="756">
                  <c:v>3.7521873613832942E-5</c:v>
                </c:pt>
                <c:pt idx="757">
                  <c:v>3.639110273012688E-5</c:v>
                </c:pt>
                <c:pt idx="758">
                  <c:v>3.5290879875860203E-5</c:v>
                </c:pt>
                <c:pt idx="759">
                  <c:v>3.4220498188908361E-5</c:v>
                </c:pt>
                <c:pt idx="760">
                  <c:v>3.3179263395855096E-5</c:v>
                </c:pt>
                <c:pt idx="761">
                  <c:v>3.216649370441088E-5</c:v>
                </c:pt>
                <c:pt idx="762">
                  <c:v>3.1181519691836465E-5</c:v>
                </c:pt>
                <c:pt idx="763">
                  <c:v>3.0223684190255915E-5</c:v>
                </c:pt>
                <c:pt idx="764">
                  <c:v>2.929234217297094E-5</c:v>
                </c:pt>
                <c:pt idx="765">
                  <c:v>2.8386860630114204E-5</c:v>
                </c:pt>
                <c:pt idx="766">
                  <c:v>2.7506618453188144E-5</c:v>
                </c:pt>
                <c:pt idx="767">
                  <c:v>2.6651006307942893E-5</c:v>
                </c:pt>
                <c:pt idx="768">
                  <c:v>2.5819426513140725E-5</c:v>
                </c:pt>
                <c:pt idx="769">
                  <c:v>2.5011292909216293E-5</c:v>
                </c:pt>
                <c:pt idx="770">
                  <c:v>2.4226030729268632E-5</c:v>
                </c:pt>
                <c:pt idx="771">
                  <c:v>2.3463076476160259E-5</c:v>
                </c:pt>
                <c:pt idx="772">
                  <c:v>2.2721877779741296E-5</c:v>
                </c:pt>
                <c:pt idx="773">
                  <c:v>2.2001893272616451E-5</c:v>
                </c:pt>
                <c:pt idx="774">
                  <c:v>2.1302592453142999E-5</c:v>
                </c:pt>
                <c:pt idx="775">
                  <c:v>2.0623455543433805E-5</c:v>
                </c:pt>
                <c:pt idx="776">
                  <c:v>1.996397336678794E-5</c:v>
                </c:pt>
                <c:pt idx="777">
                  <c:v>1.9323647194369285E-5</c:v>
                </c:pt>
                <c:pt idx="778">
                  <c:v>1.8701988621971999E-5</c:v>
                </c:pt>
                <c:pt idx="779">
                  <c:v>1.8098519421805367E-5</c:v>
                </c:pt>
                <c:pt idx="780">
                  <c:v>1.7512771401606652E-5</c:v>
                </c:pt>
                <c:pt idx="781">
                  <c:v>1.6944286275966216E-5</c:v>
                </c:pt>
                <c:pt idx="782">
                  <c:v>1.6392615515892285E-5</c:v>
                </c:pt>
                <c:pt idx="783">
                  <c:v>1.5857320210255319E-5</c:v>
                </c:pt>
                <c:pt idx="784">
                  <c:v>1.5337970932449721E-5</c:v>
                </c:pt>
                <c:pt idx="785">
                  <c:v>1.4834147585407503E-5</c:v>
                </c:pt>
                <c:pt idx="786">
                  <c:v>1.4345439282359504E-5</c:v>
                </c:pt>
                <c:pt idx="787">
                  <c:v>1.3871444182300733E-5</c:v>
                </c:pt>
                <c:pt idx="788">
                  <c:v>1.3411769367088861E-5</c:v>
                </c:pt>
                <c:pt idx="789">
                  <c:v>1.296603069322895E-5</c:v>
                </c:pt>
                <c:pt idx="790">
                  <c:v>1.2533852662755032E-5</c:v>
                </c:pt>
                <c:pt idx="791">
                  <c:v>1.2114868257029384E-5</c:v>
                </c:pt>
                <c:pt idx="792">
                  <c:v>1.1708718838043842E-5</c:v>
                </c:pt>
                <c:pt idx="793">
                  <c:v>1.1315053973448562E-5</c:v>
                </c:pt>
                <c:pt idx="794">
                  <c:v>1.0933531316537184E-5</c:v>
                </c:pt>
                <c:pt idx="795">
                  <c:v>1.0563816474795664E-5</c:v>
                </c:pt>
                <c:pt idx="796">
                  <c:v>1.0205582853028997E-5</c:v>
                </c:pt>
                <c:pt idx="797">
                  <c:v>9.8585115366756799E-6</c:v>
                </c:pt>
                <c:pt idx="798">
                  <c:v>9.5222911457027238E-6</c:v>
                </c:pt>
                <c:pt idx="799">
                  <c:v>9.1966177128144773E-6</c:v>
                </c:pt>
                <c:pt idx="800">
                  <c:v>8.8811945342382768E-6</c:v>
                </c:pt>
                <c:pt idx="801">
                  <c:v>8.5757320430480448E-6</c:v>
                </c:pt>
                <c:pt idx="802">
                  <c:v>8.2799476958106885E-6</c:v>
                </c:pt>
                <c:pt idx="803">
                  <c:v>7.9935658154895319E-6</c:v>
                </c:pt>
                <c:pt idx="804">
                  <c:v>7.7163174714290134E-6</c:v>
                </c:pt>
                <c:pt idx="805">
                  <c:v>7.447940374549801E-6</c:v>
                </c:pt>
                <c:pt idx="806">
                  <c:v>7.188178700823263E-6</c:v>
                </c:pt>
                <c:pt idx="807">
                  <c:v>6.9367830280997916E-6</c:v>
                </c:pt>
                <c:pt idx="808">
                  <c:v>6.6935101586951432E-6</c:v>
                </c:pt>
                <c:pt idx="809">
                  <c:v>6.4581230254657115E-6</c:v>
                </c:pt>
                <c:pt idx="810">
                  <c:v>6.2303905630223721E-6</c:v>
                </c:pt>
                <c:pt idx="811">
                  <c:v>6.0100875842739348E-6</c:v>
                </c:pt>
                <c:pt idx="812">
                  <c:v>5.7969946669622799E-6</c:v>
                </c:pt>
                <c:pt idx="813">
                  <c:v>5.5908980307606635E-6</c:v>
                </c:pt>
                <c:pt idx="814">
                  <c:v>5.3915894293599287E-6</c:v>
                </c:pt>
                <c:pt idx="815">
                  <c:v>5.1988660253466019E-6</c:v>
                </c:pt>
                <c:pt idx="816">
                  <c:v>5.0125302827330929E-6</c:v>
                </c:pt>
                <c:pt idx="817">
                  <c:v>4.8323898520497129E-6</c:v>
                </c:pt>
                <c:pt idx="818">
                  <c:v>4.6582574713127893E-6</c:v>
                </c:pt>
                <c:pt idx="819">
                  <c:v>4.489950832464754E-6</c:v>
                </c:pt>
                <c:pt idx="820">
                  <c:v>4.3272925043247558E-6</c:v>
                </c:pt>
                <c:pt idx="821">
                  <c:v>4.1701098043578575E-6</c:v>
                </c:pt>
                <c:pt idx="822">
                  <c:v>4.0182347000872334E-6</c:v>
                </c:pt>
                <c:pt idx="823">
                  <c:v>3.8715037067316406E-6</c:v>
                </c:pt>
                <c:pt idx="824">
                  <c:v>3.7297577903938816E-6</c:v>
                </c:pt>
                <c:pt idx="825">
                  <c:v>3.592842275690358E-6</c:v>
                </c:pt>
                <c:pt idx="826">
                  <c:v>3.4606067025322551E-6</c:v>
                </c:pt>
                <c:pt idx="827">
                  <c:v>3.3329047953723112E-6</c:v>
                </c:pt>
                <c:pt idx="828">
                  <c:v>3.2095943179877592E-6</c:v>
                </c:pt>
                <c:pt idx="829">
                  <c:v>3.0905370063117019E-6</c:v>
                </c:pt>
                <c:pt idx="830">
                  <c:v>2.9755984536361625E-6</c:v>
                </c:pt>
                <c:pt idx="831">
                  <c:v>2.8646480452199196E-6</c:v>
                </c:pt>
                <c:pt idx="832">
                  <c:v>2.7575588488204762E-6</c:v>
                </c:pt>
                <c:pt idx="833">
                  <c:v>2.65420754108627E-6</c:v>
                </c:pt>
                <c:pt idx="834">
                  <c:v>2.5544743075256588E-6</c:v>
                </c:pt>
                <c:pt idx="835">
                  <c:v>2.4582427600172805E-6</c:v>
                </c:pt>
                <c:pt idx="836">
                  <c:v>2.365399883186304E-6</c:v>
                </c:pt>
                <c:pt idx="837">
                  <c:v>2.2758359059516059E-6</c:v>
                </c:pt>
                <c:pt idx="838">
                  <c:v>2.1894442290282282E-6</c:v>
                </c:pt>
                <c:pt idx="839">
                  <c:v>2.1061214050544097E-6</c:v>
                </c:pt>
                <c:pt idx="840">
                  <c:v>2.0257669786083602E-6</c:v>
                </c:pt>
                <c:pt idx="841">
                  <c:v>1.9482834643369694E-6</c:v>
                </c:pt>
                <c:pt idx="842">
                  <c:v>1.8735762454813524E-6</c:v>
                </c:pt>
                <c:pt idx="843">
                  <c:v>1.8015535212523424E-6</c:v>
                </c:pt>
                <c:pt idx="844">
                  <c:v>1.7321262271163885E-6</c:v>
                </c:pt>
                <c:pt idx="845">
                  <c:v>1.6652079666279592E-6</c:v>
                </c:pt>
                <c:pt idx="846">
                  <c:v>1.6007149055141733E-6</c:v>
                </c:pt>
                <c:pt idx="847">
                  <c:v>1.5385657823330308E-6</c:v>
                </c:pt>
                <c:pt idx="848">
                  <c:v>1.4786817855716515E-6</c:v>
                </c:pt>
                <c:pt idx="849">
                  <c:v>1.4209864861447545E-6</c:v>
                </c:pt>
                <c:pt idx="850">
                  <c:v>1.3654057978707071E-6</c:v>
                </c:pt>
                <c:pt idx="851">
                  <c:v>1.3118679104140485E-6</c:v>
                </c:pt>
                <c:pt idx="852">
                  <c:v>1.2603032178981621E-6</c:v>
                </c:pt>
                <c:pt idx="853">
                  <c:v>1.2106442602854983E-6</c:v>
                </c:pt>
                <c:pt idx="854">
                  <c:v>1.1628257328144561E-6</c:v>
                </c:pt>
                <c:pt idx="855">
                  <c:v>1.1167842379755706E-6</c:v>
                </c:pt>
                <c:pt idx="856">
                  <c:v>1.0724585153276739E-6</c:v>
                </c:pt>
                <c:pt idx="857">
                  <c:v>1.0297890941091141E-6</c:v>
                </c:pt>
                <c:pt idx="858">
                  <c:v>9.8871848408511186E-7</c:v>
                </c:pt>
                <c:pt idx="859">
                  <c:v>9.4919093229784398E-7</c:v>
                </c:pt>
                <c:pt idx="860">
                  <c:v>9.1115253331164696E-7</c:v>
                </c:pt>
                <c:pt idx="861">
                  <c:v>8.7455103858769498E-7</c:v>
                </c:pt>
                <c:pt idx="862">
                  <c:v>8.3933591965568557E-7</c:v>
                </c:pt>
                <c:pt idx="863">
                  <c:v>8.0545825065226737E-7</c:v>
                </c:pt>
                <c:pt idx="864">
                  <c:v>7.728706287180075E-7</c:v>
                </c:pt>
                <c:pt idx="865">
                  <c:v>7.4152734852451405E-7</c:v>
                </c:pt>
                <c:pt idx="866">
                  <c:v>7.1138402069071072E-7</c:v>
                </c:pt>
                <c:pt idx="867">
                  <c:v>6.823977477532519E-7</c:v>
                </c:pt>
                <c:pt idx="868">
                  <c:v>6.5452717634695766E-7</c:v>
                </c:pt>
                <c:pt idx="869">
                  <c:v>6.2773205977695715E-7</c:v>
                </c:pt>
                <c:pt idx="870">
                  <c:v>6.0197371154480593E-7</c:v>
                </c:pt>
                <c:pt idx="871">
                  <c:v>5.7721459290061313E-7</c:v>
                </c:pt>
                <c:pt idx="872">
                  <c:v>5.5341848415047074E-7</c:v>
                </c:pt>
                <c:pt idx="873">
                  <c:v>5.3055034032745607E-7</c:v>
                </c:pt>
                <c:pt idx="874">
                  <c:v>5.0857625955025849E-7</c:v>
                </c:pt>
                <c:pt idx="875">
                  <c:v>4.8746354974760463E-7</c:v>
                </c:pt>
                <c:pt idx="876">
                  <c:v>4.6718059409922839E-7</c:v>
                </c:pt>
                <c:pt idx="877">
                  <c:v>4.4769682239210037E-7</c:v>
                </c:pt>
                <c:pt idx="878">
                  <c:v>4.2898269658753536E-7</c:v>
                </c:pt>
                <c:pt idx="879">
                  <c:v>4.1100976788666131E-7</c:v>
                </c:pt>
                <c:pt idx="880">
                  <c:v>3.9375043270340191E-7</c:v>
                </c:pt>
                <c:pt idx="881">
                  <c:v>3.7717817069627207E-7</c:v>
                </c:pt>
                <c:pt idx="882">
                  <c:v>3.6126725777574603E-7</c:v>
                </c:pt>
                <c:pt idx="883">
                  <c:v>3.4599292020321114E-7</c:v>
                </c:pt>
                <c:pt idx="884">
                  <c:v>3.3133131793761275E-7</c:v>
                </c:pt>
                <c:pt idx="885">
                  <c:v>3.1725918459013831E-7</c:v>
                </c:pt>
                <c:pt idx="886">
                  <c:v>3.03754417285698E-7</c:v>
                </c:pt>
                <c:pt idx="887">
                  <c:v>2.9079533847564877E-7</c:v>
                </c:pt>
                <c:pt idx="888">
                  <c:v>2.7836145810589411E-7</c:v>
                </c:pt>
                <c:pt idx="889">
                  <c:v>2.6643239947610415E-7</c:v>
                </c:pt>
                <c:pt idx="890">
                  <c:v>2.5498908118315657E-7</c:v>
                </c:pt>
                <c:pt idx="891">
                  <c:v>2.4401295173337625E-7</c:v>
                </c:pt>
                <c:pt idx="892">
                  <c:v>2.3348591049465792E-7</c:v>
                </c:pt>
                <c:pt idx="893">
                  <c:v>2.2339061944709627E-7</c:v>
                </c:pt>
                <c:pt idx="894">
                  <c:v>2.1371053937624547E-7</c:v>
                </c:pt>
                <c:pt idx="895">
                  <c:v>2.0442944248522248E-7</c:v>
                </c:pt>
                <c:pt idx="896">
                  <c:v>1.9553179497755668E-7</c:v>
                </c:pt>
                <c:pt idx="897">
                  <c:v>1.8700280368655498E-7</c:v>
                </c:pt>
                <c:pt idx="898">
                  <c:v>1.7882791580881127E-7</c:v>
                </c:pt>
                <c:pt idx="899">
                  <c:v>1.7099327775938015E-7</c:v>
                </c:pt>
                <c:pt idx="900">
                  <c:v>1.6348558784518175E-7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D36E-47C4-AB69-BEB8B42B80D0}"/>
            </c:ext>
          </c:extLst>
        </c:ser>
        <c:ser>
          <c:idx val="4"/>
          <c:order val="1"/>
          <c:tx>
            <c:v>Z(1;1)</c:v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Z!$I$2:$I$902</c:f>
              <c:numCache>
                <c:formatCode>0.00</c:formatCode>
                <c:ptCount val="901"/>
                <c:pt idx="0">
                  <c:v>-3.4999999999999787</c:v>
                </c:pt>
                <c:pt idx="1">
                  <c:v>-3.4899999999999798</c:v>
                </c:pt>
                <c:pt idx="2">
                  <c:v>-3.4799999999999787</c:v>
                </c:pt>
                <c:pt idx="3">
                  <c:v>-3.4699999999999798</c:v>
                </c:pt>
                <c:pt idx="4">
                  <c:v>-3.4599999999999778</c:v>
                </c:pt>
                <c:pt idx="5">
                  <c:v>-3.4499999999999797</c:v>
                </c:pt>
                <c:pt idx="6">
                  <c:v>-3.4399999999999777</c:v>
                </c:pt>
                <c:pt idx="7">
                  <c:v>-3.4299999999999797</c:v>
                </c:pt>
                <c:pt idx="8">
                  <c:v>-3.4199999999999777</c:v>
                </c:pt>
                <c:pt idx="9">
                  <c:v>-3.4099999999999797</c:v>
                </c:pt>
                <c:pt idx="10">
                  <c:v>-3.3999999999999777</c:v>
                </c:pt>
                <c:pt idx="11">
                  <c:v>-3.3899999999999797</c:v>
                </c:pt>
                <c:pt idx="12">
                  <c:v>-3.3799999999999777</c:v>
                </c:pt>
                <c:pt idx="13">
                  <c:v>-3.3699999999999797</c:v>
                </c:pt>
                <c:pt idx="14">
                  <c:v>-3.3599999999999777</c:v>
                </c:pt>
                <c:pt idx="15">
                  <c:v>-3.3499999999999797</c:v>
                </c:pt>
                <c:pt idx="16">
                  <c:v>-3.3399999999999777</c:v>
                </c:pt>
                <c:pt idx="17">
                  <c:v>-3.3299999999999788</c:v>
                </c:pt>
                <c:pt idx="18">
                  <c:v>-3.3199999999999767</c:v>
                </c:pt>
                <c:pt idx="19">
                  <c:v>-3.3099999999999787</c:v>
                </c:pt>
                <c:pt idx="20">
                  <c:v>-3.2999999999999803</c:v>
                </c:pt>
                <c:pt idx="21">
                  <c:v>-3.2899999999999796</c:v>
                </c:pt>
                <c:pt idx="22">
                  <c:v>-3.2799999999999798</c:v>
                </c:pt>
                <c:pt idx="23">
                  <c:v>-3.26999999999998</c:v>
                </c:pt>
                <c:pt idx="24">
                  <c:v>-3.2599999999999798</c:v>
                </c:pt>
                <c:pt idx="25">
                  <c:v>-3.2499999999999796</c:v>
                </c:pt>
                <c:pt idx="26">
                  <c:v>-3.2399999999999798</c:v>
                </c:pt>
                <c:pt idx="27">
                  <c:v>-3.22999999999998</c:v>
                </c:pt>
                <c:pt idx="28">
                  <c:v>-3.2199999999999798</c:v>
                </c:pt>
                <c:pt idx="29">
                  <c:v>-3.2099999999999804</c:v>
                </c:pt>
                <c:pt idx="30">
                  <c:v>-3.1999999999999797</c:v>
                </c:pt>
                <c:pt idx="31">
                  <c:v>-3.18999999999998</c:v>
                </c:pt>
                <c:pt idx="32">
                  <c:v>-3.1799999999999797</c:v>
                </c:pt>
                <c:pt idx="33">
                  <c:v>-3.1699999999999804</c:v>
                </c:pt>
                <c:pt idx="34">
                  <c:v>-3.1599999999999797</c:v>
                </c:pt>
                <c:pt idx="35">
                  <c:v>-3.1499999999999799</c:v>
                </c:pt>
                <c:pt idx="36">
                  <c:v>-3.1399999999999797</c:v>
                </c:pt>
                <c:pt idx="37">
                  <c:v>-3.1299999999999804</c:v>
                </c:pt>
                <c:pt idx="38">
                  <c:v>-3.1199999999999903</c:v>
                </c:pt>
                <c:pt idx="39">
                  <c:v>-3.1099999999999897</c:v>
                </c:pt>
                <c:pt idx="40">
                  <c:v>-3.0999999999999797</c:v>
                </c:pt>
                <c:pt idx="41">
                  <c:v>-3.0899999999999803</c:v>
                </c:pt>
                <c:pt idx="42">
                  <c:v>-3.0799999999999903</c:v>
                </c:pt>
                <c:pt idx="43">
                  <c:v>-3.0699999999999887</c:v>
                </c:pt>
                <c:pt idx="44">
                  <c:v>-3.0599999999999867</c:v>
                </c:pt>
                <c:pt idx="45">
                  <c:v>-3.0499999999999901</c:v>
                </c:pt>
                <c:pt idx="46">
                  <c:v>-3.0399999999999903</c:v>
                </c:pt>
                <c:pt idx="47">
                  <c:v>-3.0299999999999887</c:v>
                </c:pt>
                <c:pt idx="48">
                  <c:v>-3.0199999999999867</c:v>
                </c:pt>
                <c:pt idx="49">
                  <c:v>-3.00999999999999</c:v>
                </c:pt>
                <c:pt idx="50">
                  <c:v>-2.9999999999999867</c:v>
                </c:pt>
                <c:pt idx="51">
                  <c:v>-2.98999999999999</c:v>
                </c:pt>
                <c:pt idx="52">
                  <c:v>-2.9799999999999867</c:v>
                </c:pt>
                <c:pt idx="53">
                  <c:v>-2.96999999999999</c:v>
                </c:pt>
                <c:pt idx="54">
                  <c:v>-2.9599999999999835</c:v>
                </c:pt>
                <c:pt idx="55">
                  <c:v>-2.94999999999999</c:v>
                </c:pt>
                <c:pt idx="56">
                  <c:v>-2.9399999999999835</c:v>
                </c:pt>
                <c:pt idx="57">
                  <c:v>-2.9299999999999877</c:v>
                </c:pt>
                <c:pt idx="58">
                  <c:v>-2.9199999999999835</c:v>
                </c:pt>
                <c:pt idx="59">
                  <c:v>-2.9099999999999877</c:v>
                </c:pt>
                <c:pt idx="60">
                  <c:v>-2.8999999999999835</c:v>
                </c:pt>
                <c:pt idx="61">
                  <c:v>-2.8899999999999877</c:v>
                </c:pt>
                <c:pt idx="62">
                  <c:v>-2.8799999999999826</c:v>
                </c:pt>
                <c:pt idx="63">
                  <c:v>-2.8699999999999877</c:v>
                </c:pt>
                <c:pt idx="64">
                  <c:v>-2.8599999999999826</c:v>
                </c:pt>
                <c:pt idx="65">
                  <c:v>-2.8499999999999877</c:v>
                </c:pt>
                <c:pt idx="66">
                  <c:v>-2.8399999999999825</c:v>
                </c:pt>
                <c:pt idx="67">
                  <c:v>-2.8299999999999867</c:v>
                </c:pt>
                <c:pt idx="68">
                  <c:v>-2.8199999999999825</c:v>
                </c:pt>
                <c:pt idx="69">
                  <c:v>-2.8099999999999867</c:v>
                </c:pt>
                <c:pt idx="70">
                  <c:v>-2.7999999999999901</c:v>
                </c:pt>
                <c:pt idx="71">
                  <c:v>-2.7899999999999898</c:v>
                </c:pt>
                <c:pt idx="72">
                  <c:v>-2.77999999999999</c:v>
                </c:pt>
                <c:pt idx="73">
                  <c:v>-2.7699999999999898</c:v>
                </c:pt>
                <c:pt idx="74">
                  <c:v>-2.75999999999999</c:v>
                </c:pt>
                <c:pt idx="75">
                  <c:v>-2.7499999999999898</c:v>
                </c:pt>
                <c:pt idx="76">
                  <c:v>-2.73999999999999</c:v>
                </c:pt>
                <c:pt idx="77">
                  <c:v>-2.7299999999999902</c:v>
                </c:pt>
                <c:pt idx="78">
                  <c:v>-2.72</c:v>
                </c:pt>
                <c:pt idx="79">
                  <c:v>-2.71</c:v>
                </c:pt>
                <c:pt idx="80">
                  <c:v>-2.7</c:v>
                </c:pt>
                <c:pt idx="81">
                  <c:v>-2.69</c:v>
                </c:pt>
                <c:pt idx="82">
                  <c:v>-2.68</c:v>
                </c:pt>
                <c:pt idx="83">
                  <c:v>-2.67</c:v>
                </c:pt>
                <c:pt idx="84">
                  <c:v>-2.66</c:v>
                </c:pt>
                <c:pt idx="85">
                  <c:v>-2.65</c:v>
                </c:pt>
                <c:pt idx="86">
                  <c:v>-2.64</c:v>
                </c:pt>
                <c:pt idx="87">
                  <c:v>-2.63</c:v>
                </c:pt>
                <c:pt idx="88">
                  <c:v>-2.62</c:v>
                </c:pt>
                <c:pt idx="89">
                  <c:v>-2.61</c:v>
                </c:pt>
                <c:pt idx="90">
                  <c:v>-2.6</c:v>
                </c:pt>
                <c:pt idx="91">
                  <c:v>-2.59</c:v>
                </c:pt>
                <c:pt idx="92">
                  <c:v>-2.58</c:v>
                </c:pt>
                <c:pt idx="93">
                  <c:v>-2.57</c:v>
                </c:pt>
                <c:pt idx="94">
                  <c:v>-2.56</c:v>
                </c:pt>
                <c:pt idx="95">
                  <c:v>-2.5499999999999998</c:v>
                </c:pt>
                <c:pt idx="96">
                  <c:v>-2.54</c:v>
                </c:pt>
                <c:pt idx="97">
                  <c:v>-2.5299999999999998</c:v>
                </c:pt>
                <c:pt idx="98">
                  <c:v>-2.52</c:v>
                </c:pt>
                <c:pt idx="99">
                  <c:v>-2.5099999999999998</c:v>
                </c:pt>
                <c:pt idx="100">
                  <c:v>-2.5</c:v>
                </c:pt>
                <c:pt idx="101">
                  <c:v>-2.4899999999999998</c:v>
                </c:pt>
                <c:pt idx="102">
                  <c:v>-2.48</c:v>
                </c:pt>
                <c:pt idx="103">
                  <c:v>-2.4699999999999998</c:v>
                </c:pt>
                <c:pt idx="104">
                  <c:v>-2.46</c:v>
                </c:pt>
                <c:pt idx="105">
                  <c:v>-2.4499999999999997</c:v>
                </c:pt>
                <c:pt idx="106">
                  <c:v>-2.44</c:v>
                </c:pt>
                <c:pt idx="107">
                  <c:v>-2.4299999999999997</c:v>
                </c:pt>
                <c:pt idx="108">
                  <c:v>-2.42</c:v>
                </c:pt>
                <c:pt idx="109">
                  <c:v>-2.4099999999999997</c:v>
                </c:pt>
                <c:pt idx="110">
                  <c:v>-2.4</c:v>
                </c:pt>
                <c:pt idx="111">
                  <c:v>-2.3899999999999997</c:v>
                </c:pt>
                <c:pt idx="112">
                  <c:v>-2.38</c:v>
                </c:pt>
                <c:pt idx="113">
                  <c:v>-2.3699999999999997</c:v>
                </c:pt>
                <c:pt idx="114">
                  <c:v>-2.36</c:v>
                </c:pt>
                <c:pt idx="115">
                  <c:v>-2.3499999999999988</c:v>
                </c:pt>
                <c:pt idx="116">
                  <c:v>-2.34</c:v>
                </c:pt>
                <c:pt idx="117">
                  <c:v>-2.3299999999999987</c:v>
                </c:pt>
                <c:pt idx="118">
                  <c:v>-2.3199999999999967</c:v>
                </c:pt>
                <c:pt idx="119">
                  <c:v>-2.3099999999999987</c:v>
                </c:pt>
                <c:pt idx="120">
                  <c:v>-2.2999999999999998</c:v>
                </c:pt>
                <c:pt idx="121">
                  <c:v>-2.29</c:v>
                </c:pt>
                <c:pt idx="122">
                  <c:v>-2.2799999999999998</c:v>
                </c:pt>
                <c:pt idx="123">
                  <c:v>-2.27</c:v>
                </c:pt>
                <c:pt idx="124">
                  <c:v>-2.2599999999999998</c:v>
                </c:pt>
                <c:pt idx="125">
                  <c:v>-2.25</c:v>
                </c:pt>
                <c:pt idx="126">
                  <c:v>-2.2400000000000002</c:v>
                </c:pt>
                <c:pt idx="127">
                  <c:v>-2.23</c:v>
                </c:pt>
                <c:pt idx="128">
                  <c:v>-2.2200000000000002</c:v>
                </c:pt>
                <c:pt idx="129">
                  <c:v>-2.21</c:v>
                </c:pt>
                <c:pt idx="130">
                  <c:v>-2.2000000000000002</c:v>
                </c:pt>
                <c:pt idx="131">
                  <c:v>-2.19</c:v>
                </c:pt>
                <c:pt idx="132">
                  <c:v>-2.1800000000000002</c:v>
                </c:pt>
                <c:pt idx="133">
                  <c:v>-2.17</c:v>
                </c:pt>
                <c:pt idx="134">
                  <c:v>-2.16</c:v>
                </c:pt>
                <c:pt idx="135">
                  <c:v>-2.15</c:v>
                </c:pt>
                <c:pt idx="136">
                  <c:v>-2.14</c:v>
                </c:pt>
                <c:pt idx="137">
                  <c:v>-2.13</c:v>
                </c:pt>
                <c:pt idx="138">
                  <c:v>-2.12</c:v>
                </c:pt>
                <c:pt idx="139">
                  <c:v>-2.11</c:v>
                </c:pt>
                <c:pt idx="140">
                  <c:v>-2.1</c:v>
                </c:pt>
                <c:pt idx="141">
                  <c:v>-2.09</c:v>
                </c:pt>
                <c:pt idx="142">
                  <c:v>-2.08</c:v>
                </c:pt>
                <c:pt idx="143">
                  <c:v>-2.0699999999999998</c:v>
                </c:pt>
                <c:pt idx="144">
                  <c:v>-2.06</c:v>
                </c:pt>
                <c:pt idx="145">
                  <c:v>-2.0499999999999998</c:v>
                </c:pt>
                <c:pt idx="146">
                  <c:v>-2.04</c:v>
                </c:pt>
                <c:pt idx="147">
                  <c:v>-2.0299999999999998</c:v>
                </c:pt>
                <c:pt idx="148">
                  <c:v>-2.02</c:v>
                </c:pt>
                <c:pt idx="149">
                  <c:v>-2.0099999999999998</c:v>
                </c:pt>
                <c:pt idx="150">
                  <c:v>-2</c:v>
                </c:pt>
                <c:pt idx="151">
                  <c:v>-1.9900000000000029</c:v>
                </c:pt>
                <c:pt idx="152">
                  <c:v>-1.9800000000000026</c:v>
                </c:pt>
                <c:pt idx="153">
                  <c:v>-1.9700000000000026</c:v>
                </c:pt>
                <c:pt idx="154">
                  <c:v>-1.9600000000000024</c:v>
                </c:pt>
                <c:pt idx="155">
                  <c:v>-1.9500000000000026</c:v>
                </c:pt>
                <c:pt idx="156">
                  <c:v>-1.9400000000000024</c:v>
                </c:pt>
                <c:pt idx="157">
                  <c:v>-1.9300000000000026</c:v>
                </c:pt>
                <c:pt idx="158">
                  <c:v>-1.9200000000000021</c:v>
                </c:pt>
                <c:pt idx="159">
                  <c:v>-1.9100000000000001</c:v>
                </c:pt>
                <c:pt idx="160">
                  <c:v>-1.9000000000000001</c:v>
                </c:pt>
                <c:pt idx="161">
                  <c:v>-1.8900000000000001</c:v>
                </c:pt>
                <c:pt idx="162">
                  <c:v>-1.8800000000000001</c:v>
                </c:pt>
                <c:pt idx="163">
                  <c:v>-1.87</c:v>
                </c:pt>
                <c:pt idx="164">
                  <c:v>-1.8599999999999957</c:v>
                </c:pt>
                <c:pt idx="165">
                  <c:v>-1.85</c:v>
                </c:pt>
                <c:pt idx="166">
                  <c:v>-1.8399999999999956</c:v>
                </c:pt>
                <c:pt idx="167">
                  <c:v>-1.83</c:v>
                </c:pt>
                <c:pt idx="168">
                  <c:v>-1.8199999999999956</c:v>
                </c:pt>
                <c:pt idx="169">
                  <c:v>-1.81</c:v>
                </c:pt>
                <c:pt idx="170">
                  <c:v>-1.7999999999999963</c:v>
                </c:pt>
                <c:pt idx="171">
                  <c:v>-1.7900000000000009</c:v>
                </c:pt>
                <c:pt idx="172">
                  <c:v>-1.7799999999999956</c:v>
                </c:pt>
                <c:pt idx="173">
                  <c:v>-1.7700000000000009</c:v>
                </c:pt>
                <c:pt idx="174">
                  <c:v>-1.7599999999999953</c:v>
                </c:pt>
                <c:pt idx="175">
                  <c:v>-1.7500000000000009</c:v>
                </c:pt>
                <c:pt idx="176">
                  <c:v>-1.7400000000000011</c:v>
                </c:pt>
                <c:pt idx="177">
                  <c:v>-1.7300000000000009</c:v>
                </c:pt>
                <c:pt idx="178">
                  <c:v>-1.7200000000000011</c:v>
                </c:pt>
                <c:pt idx="179">
                  <c:v>-1.7100000000000009</c:v>
                </c:pt>
                <c:pt idx="180">
                  <c:v>-1.7000000000000011</c:v>
                </c:pt>
                <c:pt idx="181">
                  <c:v>-1.6900000000000033</c:v>
                </c:pt>
                <c:pt idx="182">
                  <c:v>-1.6800000000000035</c:v>
                </c:pt>
                <c:pt idx="183">
                  <c:v>-1.6700000000000021</c:v>
                </c:pt>
                <c:pt idx="184">
                  <c:v>-1.6600000000000001</c:v>
                </c:pt>
                <c:pt idx="185">
                  <c:v>-1.6500000000000001</c:v>
                </c:pt>
                <c:pt idx="186">
                  <c:v>-1.6400000000000001</c:v>
                </c:pt>
                <c:pt idx="187">
                  <c:v>-1.6300000000000001</c:v>
                </c:pt>
                <c:pt idx="188">
                  <c:v>-1.62</c:v>
                </c:pt>
                <c:pt idx="189">
                  <c:v>-1.6099999999999957</c:v>
                </c:pt>
                <c:pt idx="190">
                  <c:v>-1.6</c:v>
                </c:pt>
                <c:pt idx="191">
                  <c:v>-1.5899999999999956</c:v>
                </c:pt>
                <c:pt idx="192">
                  <c:v>-1.58</c:v>
                </c:pt>
                <c:pt idx="193">
                  <c:v>-1.5699999999999956</c:v>
                </c:pt>
                <c:pt idx="194">
                  <c:v>-1.56</c:v>
                </c:pt>
                <c:pt idx="195">
                  <c:v>-1.5499999999999952</c:v>
                </c:pt>
                <c:pt idx="196">
                  <c:v>-1.54</c:v>
                </c:pt>
                <c:pt idx="197">
                  <c:v>-1.5299999999999951</c:v>
                </c:pt>
                <c:pt idx="198">
                  <c:v>-1.52</c:v>
                </c:pt>
                <c:pt idx="199">
                  <c:v>-1.509999999999994</c:v>
                </c:pt>
                <c:pt idx="200">
                  <c:v>-1.5</c:v>
                </c:pt>
                <c:pt idx="201">
                  <c:v>-1.4900000000000002</c:v>
                </c:pt>
                <c:pt idx="202">
                  <c:v>-1.48</c:v>
                </c:pt>
                <c:pt idx="203">
                  <c:v>-1.4700000000000002</c:v>
                </c:pt>
                <c:pt idx="204">
                  <c:v>-1.46</c:v>
                </c:pt>
                <c:pt idx="205">
                  <c:v>-1.4500000000000002</c:v>
                </c:pt>
                <c:pt idx="206">
                  <c:v>-1.44</c:v>
                </c:pt>
                <c:pt idx="207">
                  <c:v>-1.4300000000000002</c:v>
                </c:pt>
                <c:pt idx="208">
                  <c:v>-1.42</c:v>
                </c:pt>
                <c:pt idx="209">
                  <c:v>-1.41</c:v>
                </c:pt>
                <c:pt idx="210">
                  <c:v>-1.4</c:v>
                </c:pt>
                <c:pt idx="211">
                  <c:v>-1.3900000000000001</c:v>
                </c:pt>
                <c:pt idx="212">
                  <c:v>-1.3800000000000001</c:v>
                </c:pt>
                <c:pt idx="213">
                  <c:v>-1.37</c:v>
                </c:pt>
                <c:pt idx="214">
                  <c:v>-1.3599999999999957</c:v>
                </c:pt>
                <c:pt idx="215">
                  <c:v>-1.35</c:v>
                </c:pt>
                <c:pt idx="216">
                  <c:v>-1.3399999999999956</c:v>
                </c:pt>
                <c:pt idx="217">
                  <c:v>-1.33</c:v>
                </c:pt>
                <c:pt idx="218">
                  <c:v>-1.3199999999999956</c:v>
                </c:pt>
                <c:pt idx="219">
                  <c:v>-1.31</c:v>
                </c:pt>
                <c:pt idx="220">
                  <c:v>-1.2999999999999952</c:v>
                </c:pt>
                <c:pt idx="221">
                  <c:v>-1.29</c:v>
                </c:pt>
                <c:pt idx="222">
                  <c:v>-1.2799999999999951</c:v>
                </c:pt>
                <c:pt idx="223">
                  <c:v>-1.27</c:v>
                </c:pt>
                <c:pt idx="224">
                  <c:v>-1.259999999999994</c:v>
                </c:pt>
                <c:pt idx="225">
                  <c:v>-1.25</c:v>
                </c:pt>
                <c:pt idx="226">
                  <c:v>-1.2400000000000002</c:v>
                </c:pt>
                <c:pt idx="227">
                  <c:v>-1.23</c:v>
                </c:pt>
                <c:pt idx="228">
                  <c:v>-1.2200000000000002</c:v>
                </c:pt>
                <c:pt idx="229">
                  <c:v>-1.21</c:v>
                </c:pt>
                <c:pt idx="230">
                  <c:v>-1.2000000000000002</c:v>
                </c:pt>
                <c:pt idx="231">
                  <c:v>-1.1900000000000033</c:v>
                </c:pt>
                <c:pt idx="232">
                  <c:v>-1.1800000000000035</c:v>
                </c:pt>
                <c:pt idx="233">
                  <c:v>-1.1700000000000021</c:v>
                </c:pt>
                <c:pt idx="234">
                  <c:v>-1.1600000000000001</c:v>
                </c:pt>
                <c:pt idx="235">
                  <c:v>-1.1499999999999964</c:v>
                </c:pt>
                <c:pt idx="236">
                  <c:v>-1.1400000000000001</c:v>
                </c:pt>
                <c:pt idx="237">
                  <c:v>-1.1299999999999963</c:v>
                </c:pt>
                <c:pt idx="238">
                  <c:v>-1.1200000000000001</c:v>
                </c:pt>
                <c:pt idx="239">
                  <c:v>-1.1099999999999957</c:v>
                </c:pt>
                <c:pt idx="240">
                  <c:v>-1.1000000000000001</c:v>
                </c:pt>
                <c:pt idx="241">
                  <c:v>-1.0899999999999956</c:v>
                </c:pt>
                <c:pt idx="242">
                  <c:v>-1.08</c:v>
                </c:pt>
                <c:pt idx="243">
                  <c:v>-1.0699999999999956</c:v>
                </c:pt>
                <c:pt idx="244">
                  <c:v>-1.06</c:v>
                </c:pt>
                <c:pt idx="245">
                  <c:v>-1.0499999999999952</c:v>
                </c:pt>
                <c:pt idx="246">
                  <c:v>-1.04</c:v>
                </c:pt>
                <c:pt idx="247">
                  <c:v>-1.0299999999999951</c:v>
                </c:pt>
                <c:pt idx="248">
                  <c:v>-1.02</c:v>
                </c:pt>
                <c:pt idx="249">
                  <c:v>-1.009999999999994</c:v>
                </c:pt>
                <c:pt idx="250">
                  <c:v>-1</c:v>
                </c:pt>
                <c:pt idx="251">
                  <c:v>-0.99</c:v>
                </c:pt>
                <c:pt idx="252">
                  <c:v>-0.98</c:v>
                </c:pt>
                <c:pt idx="253">
                  <c:v>-0.97000000000000064</c:v>
                </c:pt>
                <c:pt idx="254">
                  <c:v>-0.96000000000000063</c:v>
                </c:pt>
                <c:pt idx="255">
                  <c:v>-0.95000000000000062</c:v>
                </c:pt>
                <c:pt idx="256">
                  <c:v>-0.94000000000000061</c:v>
                </c:pt>
                <c:pt idx="257">
                  <c:v>-0.92999999999999994</c:v>
                </c:pt>
                <c:pt idx="258">
                  <c:v>-0.91999999999999993</c:v>
                </c:pt>
                <c:pt idx="259">
                  <c:v>-0.90999999999999992</c:v>
                </c:pt>
                <c:pt idx="260">
                  <c:v>-0.9</c:v>
                </c:pt>
                <c:pt idx="261">
                  <c:v>-0.89000000000000035</c:v>
                </c:pt>
                <c:pt idx="262">
                  <c:v>-0.88000000000000045</c:v>
                </c:pt>
                <c:pt idx="263">
                  <c:v>-0.87000000000000177</c:v>
                </c:pt>
                <c:pt idx="264">
                  <c:v>-0.86000000000000065</c:v>
                </c:pt>
                <c:pt idx="265">
                  <c:v>-0.85000000000000064</c:v>
                </c:pt>
                <c:pt idx="266">
                  <c:v>-0.84000000000000064</c:v>
                </c:pt>
                <c:pt idx="267">
                  <c:v>-0.83000000000000063</c:v>
                </c:pt>
                <c:pt idx="268">
                  <c:v>-0.82000000000000062</c:v>
                </c:pt>
                <c:pt idx="269">
                  <c:v>-0.81</c:v>
                </c:pt>
                <c:pt idx="270">
                  <c:v>-0.8</c:v>
                </c:pt>
                <c:pt idx="271">
                  <c:v>-0.79</c:v>
                </c:pt>
                <c:pt idx="272">
                  <c:v>-0.78</c:v>
                </c:pt>
                <c:pt idx="273">
                  <c:v>-0.77000000000000135</c:v>
                </c:pt>
                <c:pt idx="274">
                  <c:v>-0.7600000000000019</c:v>
                </c:pt>
                <c:pt idx="275">
                  <c:v>-0.75000000000000178</c:v>
                </c:pt>
                <c:pt idx="276">
                  <c:v>-0.74000000000000166</c:v>
                </c:pt>
                <c:pt idx="277">
                  <c:v>-0.73000000000000065</c:v>
                </c:pt>
                <c:pt idx="278">
                  <c:v>-0.72000000000000064</c:v>
                </c:pt>
                <c:pt idx="279">
                  <c:v>-0.71000000000000063</c:v>
                </c:pt>
                <c:pt idx="280">
                  <c:v>-0.70000000000000062</c:v>
                </c:pt>
                <c:pt idx="281">
                  <c:v>-0.69000000000000117</c:v>
                </c:pt>
                <c:pt idx="282">
                  <c:v>-0.68000000000000083</c:v>
                </c:pt>
                <c:pt idx="283">
                  <c:v>-0.67000000000000204</c:v>
                </c:pt>
                <c:pt idx="284">
                  <c:v>-0.66000000000000203</c:v>
                </c:pt>
                <c:pt idx="285">
                  <c:v>-0.65000000000000191</c:v>
                </c:pt>
                <c:pt idx="286">
                  <c:v>-0.64000000000000179</c:v>
                </c:pt>
                <c:pt idx="287">
                  <c:v>-0.63000000000000178</c:v>
                </c:pt>
                <c:pt idx="288">
                  <c:v>-0.62000000000000177</c:v>
                </c:pt>
                <c:pt idx="289">
                  <c:v>-0.61000000000000065</c:v>
                </c:pt>
                <c:pt idx="290">
                  <c:v>-0.60000000000000064</c:v>
                </c:pt>
                <c:pt idx="291">
                  <c:v>-0.59000000000000052</c:v>
                </c:pt>
                <c:pt idx="292">
                  <c:v>-0.58000000000000052</c:v>
                </c:pt>
                <c:pt idx="293">
                  <c:v>-0.57000000000000062</c:v>
                </c:pt>
                <c:pt idx="294">
                  <c:v>-0.56000000000000005</c:v>
                </c:pt>
                <c:pt idx="295">
                  <c:v>-0.55000000000000004</c:v>
                </c:pt>
                <c:pt idx="296">
                  <c:v>-0.54</c:v>
                </c:pt>
                <c:pt idx="297">
                  <c:v>-0.53</c:v>
                </c:pt>
                <c:pt idx="298">
                  <c:v>-0.52</c:v>
                </c:pt>
                <c:pt idx="299">
                  <c:v>-0.51</c:v>
                </c:pt>
                <c:pt idx="300">
                  <c:v>-0.5</c:v>
                </c:pt>
                <c:pt idx="301">
                  <c:v>-0.49000000000000032</c:v>
                </c:pt>
                <c:pt idx="302">
                  <c:v>-0.48000000000000032</c:v>
                </c:pt>
                <c:pt idx="303">
                  <c:v>-0.47000000000000008</c:v>
                </c:pt>
                <c:pt idx="304">
                  <c:v>-0.46</c:v>
                </c:pt>
                <c:pt idx="305">
                  <c:v>-0.45</c:v>
                </c:pt>
                <c:pt idx="306">
                  <c:v>-0.44000000000000028</c:v>
                </c:pt>
                <c:pt idx="307">
                  <c:v>-0.43000000000000038</c:v>
                </c:pt>
                <c:pt idx="308">
                  <c:v>-0.42000000000000032</c:v>
                </c:pt>
                <c:pt idx="309">
                  <c:v>-0.41000000000000031</c:v>
                </c:pt>
                <c:pt idx="310">
                  <c:v>-0.4</c:v>
                </c:pt>
                <c:pt idx="311">
                  <c:v>-0.3900000000000009</c:v>
                </c:pt>
                <c:pt idx="312">
                  <c:v>-0.38000000000000089</c:v>
                </c:pt>
                <c:pt idx="313">
                  <c:v>-0.37000000000000038</c:v>
                </c:pt>
                <c:pt idx="314">
                  <c:v>-0.36000000000000032</c:v>
                </c:pt>
                <c:pt idx="315">
                  <c:v>-0.35000000000000031</c:v>
                </c:pt>
                <c:pt idx="316">
                  <c:v>-0.34000000000000041</c:v>
                </c:pt>
                <c:pt idx="317">
                  <c:v>-0.33000000000000113</c:v>
                </c:pt>
                <c:pt idx="318">
                  <c:v>-0.32000000000000101</c:v>
                </c:pt>
                <c:pt idx="319">
                  <c:v>-0.31000000000000089</c:v>
                </c:pt>
                <c:pt idx="320">
                  <c:v>-0.30000000000000032</c:v>
                </c:pt>
                <c:pt idx="321">
                  <c:v>-0.29000000000000031</c:v>
                </c:pt>
                <c:pt idx="322">
                  <c:v>-0.28000000000000008</c:v>
                </c:pt>
                <c:pt idx="323">
                  <c:v>-0.27</c:v>
                </c:pt>
                <c:pt idx="324">
                  <c:v>-0.26</c:v>
                </c:pt>
                <c:pt idx="325">
                  <c:v>-0.25</c:v>
                </c:pt>
                <c:pt idx="326">
                  <c:v>-0.24000000000000021</c:v>
                </c:pt>
                <c:pt idx="327">
                  <c:v>-0.23</c:v>
                </c:pt>
                <c:pt idx="328">
                  <c:v>-0.22000000000000014</c:v>
                </c:pt>
                <c:pt idx="329">
                  <c:v>-0.21000000000000021</c:v>
                </c:pt>
                <c:pt idx="330">
                  <c:v>-0.2</c:v>
                </c:pt>
                <c:pt idx="331">
                  <c:v>-0.19000000000000011</c:v>
                </c:pt>
                <c:pt idx="332">
                  <c:v>-0.18000000000000024</c:v>
                </c:pt>
                <c:pt idx="333">
                  <c:v>-0.17</c:v>
                </c:pt>
                <c:pt idx="334">
                  <c:v>-0.16000000000000014</c:v>
                </c:pt>
                <c:pt idx="335">
                  <c:v>-0.15000000000000024</c:v>
                </c:pt>
                <c:pt idx="336">
                  <c:v>-0.14000000000000001</c:v>
                </c:pt>
                <c:pt idx="337">
                  <c:v>-0.13</c:v>
                </c:pt>
                <c:pt idx="338">
                  <c:v>-0.12000000000000012</c:v>
                </c:pt>
                <c:pt idx="339">
                  <c:v>-0.11000000000000015</c:v>
                </c:pt>
                <c:pt idx="340">
                  <c:v>-0.10000000000000009</c:v>
                </c:pt>
                <c:pt idx="341">
                  <c:v>-9.0000000000000191E-2</c:v>
                </c:pt>
                <c:pt idx="342">
                  <c:v>-8.0000000000000224E-2</c:v>
                </c:pt>
                <c:pt idx="343">
                  <c:v>-7.0000000000000132E-2</c:v>
                </c:pt>
                <c:pt idx="344">
                  <c:v>-6.000000000000015E-2</c:v>
                </c:pt>
                <c:pt idx="345">
                  <c:v>-5.0000000000000114E-2</c:v>
                </c:pt>
                <c:pt idx="346">
                  <c:v>-4.0000000000000112E-2</c:v>
                </c:pt>
                <c:pt idx="347">
                  <c:v>-3.0000000000000082E-2</c:v>
                </c:pt>
                <c:pt idx="348">
                  <c:v>-2.0000000000000052E-2</c:v>
                </c:pt>
                <c:pt idx="349">
                  <c:v>-1.0000000000000031E-2</c:v>
                </c:pt>
                <c:pt idx="350">
                  <c:v>0</c:v>
                </c:pt>
                <c:pt idx="351">
                  <c:v>1.0000000000000031E-2</c:v>
                </c:pt>
                <c:pt idx="352">
                  <c:v>2.0000000000000052E-2</c:v>
                </c:pt>
                <c:pt idx="353">
                  <c:v>3.0000000000000082E-2</c:v>
                </c:pt>
                <c:pt idx="354">
                  <c:v>4.0000000000000112E-2</c:v>
                </c:pt>
                <c:pt idx="355">
                  <c:v>5.0000000000000114E-2</c:v>
                </c:pt>
                <c:pt idx="356">
                  <c:v>6.000000000000015E-2</c:v>
                </c:pt>
                <c:pt idx="357">
                  <c:v>7.0000000000000034E-2</c:v>
                </c:pt>
                <c:pt idx="358">
                  <c:v>8.0000000000000127E-2</c:v>
                </c:pt>
                <c:pt idx="359">
                  <c:v>9.0000000000000066E-2</c:v>
                </c:pt>
                <c:pt idx="360">
                  <c:v>0.1</c:v>
                </c:pt>
                <c:pt idx="361">
                  <c:v>0.10999999999999999</c:v>
                </c:pt>
                <c:pt idx="362">
                  <c:v>0.12000000000000002</c:v>
                </c:pt>
                <c:pt idx="363">
                  <c:v>0.13</c:v>
                </c:pt>
                <c:pt idx="364">
                  <c:v>0.14000000000000001</c:v>
                </c:pt>
                <c:pt idx="365">
                  <c:v>0.15000000000000024</c:v>
                </c:pt>
                <c:pt idx="366">
                  <c:v>0.16000000000000014</c:v>
                </c:pt>
                <c:pt idx="367">
                  <c:v>0.17000000000000004</c:v>
                </c:pt>
                <c:pt idx="368">
                  <c:v>0.18000000000000024</c:v>
                </c:pt>
                <c:pt idx="369">
                  <c:v>0.19000000000000011</c:v>
                </c:pt>
                <c:pt idx="370">
                  <c:v>0.2</c:v>
                </c:pt>
                <c:pt idx="371">
                  <c:v>0.21000000000000021</c:v>
                </c:pt>
                <c:pt idx="372">
                  <c:v>0.22000000000000014</c:v>
                </c:pt>
                <c:pt idx="373">
                  <c:v>0.23</c:v>
                </c:pt>
                <c:pt idx="374">
                  <c:v>0.24000000000000021</c:v>
                </c:pt>
                <c:pt idx="375">
                  <c:v>0.25</c:v>
                </c:pt>
                <c:pt idx="376">
                  <c:v>0.26</c:v>
                </c:pt>
                <c:pt idx="377">
                  <c:v>0.27</c:v>
                </c:pt>
                <c:pt idx="378">
                  <c:v>0.28000000000000008</c:v>
                </c:pt>
                <c:pt idx="379">
                  <c:v>0.29000000000000031</c:v>
                </c:pt>
                <c:pt idx="380">
                  <c:v>0.30000000000000032</c:v>
                </c:pt>
                <c:pt idx="381">
                  <c:v>0.31000000000000089</c:v>
                </c:pt>
                <c:pt idx="382">
                  <c:v>0.32000000000000095</c:v>
                </c:pt>
                <c:pt idx="383">
                  <c:v>0.33000000000000107</c:v>
                </c:pt>
                <c:pt idx="384">
                  <c:v>0.34000000000000041</c:v>
                </c:pt>
                <c:pt idx="385">
                  <c:v>0.35000000000000031</c:v>
                </c:pt>
                <c:pt idx="386">
                  <c:v>0.36000000000000032</c:v>
                </c:pt>
                <c:pt idx="387">
                  <c:v>0.37000000000000038</c:v>
                </c:pt>
                <c:pt idx="388">
                  <c:v>0.38000000000000095</c:v>
                </c:pt>
                <c:pt idx="389">
                  <c:v>0.39000000000000096</c:v>
                </c:pt>
                <c:pt idx="390">
                  <c:v>0.4</c:v>
                </c:pt>
                <c:pt idx="391">
                  <c:v>0.41000000000000031</c:v>
                </c:pt>
                <c:pt idx="392">
                  <c:v>0.42000000000000032</c:v>
                </c:pt>
                <c:pt idx="393">
                  <c:v>0.43000000000000038</c:v>
                </c:pt>
                <c:pt idx="394">
                  <c:v>0.44000000000000028</c:v>
                </c:pt>
                <c:pt idx="395">
                  <c:v>0.45</c:v>
                </c:pt>
                <c:pt idx="396">
                  <c:v>0.46</c:v>
                </c:pt>
                <c:pt idx="397">
                  <c:v>0.47000000000000008</c:v>
                </c:pt>
                <c:pt idx="398">
                  <c:v>0.48000000000000032</c:v>
                </c:pt>
                <c:pt idx="399">
                  <c:v>0.49000000000000032</c:v>
                </c:pt>
                <c:pt idx="400">
                  <c:v>0.5</c:v>
                </c:pt>
                <c:pt idx="401">
                  <c:v>0.51</c:v>
                </c:pt>
                <c:pt idx="402">
                  <c:v>0.52</c:v>
                </c:pt>
                <c:pt idx="403">
                  <c:v>0.53</c:v>
                </c:pt>
                <c:pt idx="404">
                  <c:v>0.54</c:v>
                </c:pt>
                <c:pt idx="405">
                  <c:v>0.55000000000000004</c:v>
                </c:pt>
                <c:pt idx="406">
                  <c:v>0.56000000000000005</c:v>
                </c:pt>
                <c:pt idx="407">
                  <c:v>0.57000000000000062</c:v>
                </c:pt>
                <c:pt idx="408">
                  <c:v>0.58000000000000052</c:v>
                </c:pt>
                <c:pt idx="409">
                  <c:v>0.59000000000000052</c:v>
                </c:pt>
                <c:pt idx="410">
                  <c:v>0.60000000000000064</c:v>
                </c:pt>
                <c:pt idx="411">
                  <c:v>0.61000000000000065</c:v>
                </c:pt>
                <c:pt idx="412">
                  <c:v>0.62000000000000166</c:v>
                </c:pt>
                <c:pt idx="413">
                  <c:v>0.63000000000000189</c:v>
                </c:pt>
                <c:pt idx="414">
                  <c:v>0.6400000000000019</c:v>
                </c:pt>
                <c:pt idx="415">
                  <c:v>0.65000000000000202</c:v>
                </c:pt>
                <c:pt idx="416">
                  <c:v>0.66000000000000203</c:v>
                </c:pt>
                <c:pt idx="417">
                  <c:v>0.67000000000000204</c:v>
                </c:pt>
                <c:pt idx="418">
                  <c:v>0.68000000000000083</c:v>
                </c:pt>
                <c:pt idx="419">
                  <c:v>0.69000000000000117</c:v>
                </c:pt>
                <c:pt idx="420">
                  <c:v>0.70000000000000062</c:v>
                </c:pt>
                <c:pt idx="421">
                  <c:v>0.71000000000000063</c:v>
                </c:pt>
                <c:pt idx="422">
                  <c:v>0.72000000000000064</c:v>
                </c:pt>
                <c:pt idx="423">
                  <c:v>0.73000000000000065</c:v>
                </c:pt>
                <c:pt idx="424">
                  <c:v>0.74000000000000166</c:v>
                </c:pt>
                <c:pt idx="425">
                  <c:v>0.75000000000000178</c:v>
                </c:pt>
                <c:pt idx="426">
                  <c:v>0.7600000000000019</c:v>
                </c:pt>
                <c:pt idx="427">
                  <c:v>0.77000000000000135</c:v>
                </c:pt>
                <c:pt idx="428">
                  <c:v>0.78</c:v>
                </c:pt>
                <c:pt idx="429">
                  <c:v>0.79</c:v>
                </c:pt>
                <c:pt idx="430">
                  <c:v>0.8</c:v>
                </c:pt>
                <c:pt idx="431">
                  <c:v>0.81</c:v>
                </c:pt>
                <c:pt idx="432">
                  <c:v>0.82000000000000062</c:v>
                </c:pt>
                <c:pt idx="433">
                  <c:v>0.83000000000000063</c:v>
                </c:pt>
                <c:pt idx="434">
                  <c:v>0.84000000000000064</c:v>
                </c:pt>
                <c:pt idx="435">
                  <c:v>0.85000000000000064</c:v>
                </c:pt>
                <c:pt idx="436">
                  <c:v>0.86000000000000065</c:v>
                </c:pt>
                <c:pt idx="437">
                  <c:v>0.87000000000000166</c:v>
                </c:pt>
                <c:pt idx="438">
                  <c:v>0.88000000000000045</c:v>
                </c:pt>
                <c:pt idx="439">
                  <c:v>0.89000000000000057</c:v>
                </c:pt>
                <c:pt idx="440">
                  <c:v>0.9</c:v>
                </c:pt>
                <c:pt idx="441">
                  <c:v>0.91</c:v>
                </c:pt>
                <c:pt idx="442">
                  <c:v>0.92</c:v>
                </c:pt>
                <c:pt idx="443">
                  <c:v>0.92999999999999994</c:v>
                </c:pt>
                <c:pt idx="444">
                  <c:v>0.94000000000000061</c:v>
                </c:pt>
                <c:pt idx="445">
                  <c:v>0.95000000000000062</c:v>
                </c:pt>
                <c:pt idx="446">
                  <c:v>0.96000000000000063</c:v>
                </c:pt>
                <c:pt idx="447">
                  <c:v>0.97000000000000064</c:v>
                </c:pt>
                <c:pt idx="448">
                  <c:v>0.98</c:v>
                </c:pt>
                <c:pt idx="449">
                  <c:v>0.99</c:v>
                </c:pt>
                <c:pt idx="450">
                  <c:v>1</c:v>
                </c:pt>
                <c:pt idx="451">
                  <c:v>1.01</c:v>
                </c:pt>
                <c:pt idx="452">
                  <c:v>1.02</c:v>
                </c:pt>
                <c:pt idx="453">
                  <c:v>1.03</c:v>
                </c:pt>
                <c:pt idx="454">
                  <c:v>1.04</c:v>
                </c:pt>
                <c:pt idx="455">
                  <c:v>1.05</c:v>
                </c:pt>
                <c:pt idx="456">
                  <c:v>1.06</c:v>
                </c:pt>
                <c:pt idx="457">
                  <c:v>1.07</c:v>
                </c:pt>
                <c:pt idx="458">
                  <c:v>1.08</c:v>
                </c:pt>
                <c:pt idx="459">
                  <c:v>1.0900000000000001</c:v>
                </c:pt>
                <c:pt idx="460">
                  <c:v>1.1000000000000001</c:v>
                </c:pt>
                <c:pt idx="461">
                  <c:v>1.1100000000000001</c:v>
                </c:pt>
                <c:pt idx="462">
                  <c:v>1.1200000000000001</c:v>
                </c:pt>
                <c:pt idx="463">
                  <c:v>1.1299999999999963</c:v>
                </c:pt>
                <c:pt idx="464">
                  <c:v>1.1400000000000001</c:v>
                </c:pt>
                <c:pt idx="465">
                  <c:v>1.1499999999999964</c:v>
                </c:pt>
                <c:pt idx="466">
                  <c:v>1.1599999999999964</c:v>
                </c:pt>
                <c:pt idx="467">
                  <c:v>1.1700000000000021</c:v>
                </c:pt>
                <c:pt idx="468">
                  <c:v>1.1800000000000033</c:v>
                </c:pt>
                <c:pt idx="469">
                  <c:v>1.1900000000000033</c:v>
                </c:pt>
                <c:pt idx="470">
                  <c:v>1.2</c:v>
                </c:pt>
                <c:pt idx="471">
                  <c:v>1.21</c:v>
                </c:pt>
                <c:pt idx="472">
                  <c:v>1.22</c:v>
                </c:pt>
                <c:pt idx="473">
                  <c:v>1.23</c:v>
                </c:pt>
                <c:pt idx="474">
                  <c:v>1.24</c:v>
                </c:pt>
                <c:pt idx="475">
                  <c:v>1.25</c:v>
                </c:pt>
                <c:pt idx="476">
                  <c:v>1.26</c:v>
                </c:pt>
                <c:pt idx="477">
                  <c:v>1.27</c:v>
                </c:pt>
                <c:pt idx="478">
                  <c:v>1.28</c:v>
                </c:pt>
                <c:pt idx="479">
                  <c:v>1.29</c:v>
                </c:pt>
                <c:pt idx="480">
                  <c:v>1.3</c:v>
                </c:pt>
                <c:pt idx="481">
                  <c:v>1.31</c:v>
                </c:pt>
                <c:pt idx="482">
                  <c:v>1.32</c:v>
                </c:pt>
                <c:pt idx="483">
                  <c:v>1.33</c:v>
                </c:pt>
                <c:pt idx="484">
                  <c:v>1.34</c:v>
                </c:pt>
                <c:pt idx="485">
                  <c:v>1.35</c:v>
                </c:pt>
                <c:pt idx="486">
                  <c:v>1.3599999999999957</c:v>
                </c:pt>
                <c:pt idx="487">
                  <c:v>1.37</c:v>
                </c:pt>
                <c:pt idx="488">
                  <c:v>1.3800000000000001</c:v>
                </c:pt>
                <c:pt idx="489">
                  <c:v>1.3900000000000001</c:v>
                </c:pt>
                <c:pt idx="490">
                  <c:v>1.4</c:v>
                </c:pt>
                <c:pt idx="491">
                  <c:v>1.41</c:v>
                </c:pt>
                <c:pt idx="492">
                  <c:v>1.42</c:v>
                </c:pt>
                <c:pt idx="493">
                  <c:v>1.43</c:v>
                </c:pt>
                <c:pt idx="494">
                  <c:v>1.44</c:v>
                </c:pt>
                <c:pt idx="495">
                  <c:v>1.45</c:v>
                </c:pt>
                <c:pt idx="496">
                  <c:v>1.46</c:v>
                </c:pt>
                <c:pt idx="497">
                  <c:v>1.47</c:v>
                </c:pt>
                <c:pt idx="498">
                  <c:v>1.48</c:v>
                </c:pt>
                <c:pt idx="499">
                  <c:v>1.49</c:v>
                </c:pt>
                <c:pt idx="500">
                  <c:v>1.5</c:v>
                </c:pt>
                <c:pt idx="501">
                  <c:v>1.51</c:v>
                </c:pt>
                <c:pt idx="502">
                  <c:v>1.52</c:v>
                </c:pt>
                <c:pt idx="503">
                  <c:v>1.53</c:v>
                </c:pt>
                <c:pt idx="504">
                  <c:v>1.54</c:v>
                </c:pt>
                <c:pt idx="505">
                  <c:v>1.55</c:v>
                </c:pt>
                <c:pt idx="506">
                  <c:v>1.56</c:v>
                </c:pt>
                <c:pt idx="507">
                  <c:v>1.5699999999999956</c:v>
                </c:pt>
                <c:pt idx="508">
                  <c:v>1.58</c:v>
                </c:pt>
                <c:pt idx="509">
                  <c:v>1.5899999999999956</c:v>
                </c:pt>
                <c:pt idx="510">
                  <c:v>1.6</c:v>
                </c:pt>
                <c:pt idx="511">
                  <c:v>1.6099999999999957</c:v>
                </c:pt>
                <c:pt idx="512">
                  <c:v>1.62</c:v>
                </c:pt>
                <c:pt idx="513">
                  <c:v>1.6300000000000001</c:v>
                </c:pt>
                <c:pt idx="514">
                  <c:v>1.6400000000000001</c:v>
                </c:pt>
                <c:pt idx="515">
                  <c:v>1.6500000000000001</c:v>
                </c:pt>
                <c:pt idx="516">
                  <c:v>1.6600000000000001</c:v>
                </c:pt>
                <c:pt idx="517">
                  <c:v>1.6700000000000021</c:v>
                </c:pt>
                <c:pt idx="518">
                  <c:v>1.6800000000000035</c:v>
                </c:pt>
                <c:pt idx="519">
                  <c:v>1.6900000000000033</c:v>
                </c:pt>
                <c:pt idx="520">
                  <c:v>1.7000000000000008</c:v>
                </c:pt>
                <c:pt idx="521">
                  <c:v>1.7100000000000009</c:v>
                </c:pt>
                <c:pt idx="522">
                  <c:v>1.7200000000000009</c:v>
                </c:pt>
                <c:pt idx="523">
                  <c:v>1.7300000000000009</c:v>
                </c:pt>
                <c:pt idx="524">
                  <c:v>1.7400000000000009</c:v>
                </c:pt>
                <c:pt idx="525">
                  <c:v>1.7500000000000009</c:v>
                </c:pt>
                <c:pt idx="526">
                  <c:v>1.7600000000000009</c:v>
                </c:pt>
                <c:pt idx="527">
                  <c:v>1.7700000000000009</c:v>
                </c:pt>
                <c:pt idx="528">
                  <c:v>1.7800000000000009</c:v>
                </c:pt>
                <c:pt idx="529">
                  <c:v>1.7900000000000009</c:v>
                </c:pt>
                <c:pt idx="530">
                  <c:v>1.8</c:v>
                </c:pt>
                <c:pt idx="531">
                  <c:v>1.81</c:v>
                </c:pt>
                <c:pt idx="532">
                  <c:v>1.8199999999999956</c:v>
                </c:pt>
                <c:pt idx="533">
                  <c:v>1.83</c:v>
                </c:pt>
                <c:pt idx="534">
                  <c:v>1.8399999999999956</c:v>
                </c:pt>
                <c:pt idx="535">
                  <c:v>1.85</c:v>
                </c:pt>
                <c:pt idx="536">
                  <c:v>1.8599999999999957</c:v>
                </c:pt>
                <c:pt idx="537">
                  <c:v>1.87</c:v>
                </c:pt>
                <c:pt idx="538">
                  <c:v>1.8800000000000001</c:v>
                </c:pt>
                <c:pt idx="539">
                  <c:v>1.8900000000000001</c:v>
                </c:pt>
                <c:pt idx="540">
                  <c:v>1.9000000000000001</c:v>
                </c:pt>
                <c:pt idx="541">
                  <c:v>1.9100000000000001</c:v>
                </c:pt>
                <c:pt idx="542">
                  <c:v>1.9200000000000021</c:v>
                </c:pt>
                <c:pt idx="543">
                  <c:v>1.9300000000000026</c:v>
                </c:pt>
                <c:pt idx="544">
                  <c:v>1.9400000000000024</c:v>
                </c:pt>
                <c:pt idx="545">
                  <c:v>1.9500000000000024</c:v>
                </c:pt>
                <c:pt idx="546">
                  <c:v>1.9600000000000024</c:v>
                </c:pt>
                <c:pt idx="547">
                  <c:v>1.9700000000000024</c:v>
                </c:pt>
                <c:pt idx="548">
                  <c:v>1.9800000000000026</c:v>
                </c:pt>
                <c:pt idx="549">
                  <c:v>1.9900000000000027</c:v>
                </c:pt>
                <c:pt idx="550">
                  <c:v>2</c:v>
                </c:pt>
                <c:pt idx="551">
                  <c:v>2.0099999999999998</c:v>
                </c:pt>
                <c:pt idx="552">
                  <c:v>2.02</c:v>
                </c:pt>
                <c:pt idx="553">
                  <c:v>2.0299999999999998</c:v>
                </c:pt>
                <c:pt idx="554">
                  <c:v>2.04</c:v>
                </c:pt>
                <c:pt idx="555">
                  <c:v>2.0499999999999998</c:v>
                </c:pt>
                <c:pt idx="556">
                  <c:v>2.06</c:v>
                </c:pt>
                <c:pt idx="557">
                  <c:v>2.0700000000000003</c:v>
                </c:pt>
                <c:pt idx="558">
                  <c:v>2.08</c:v>
                </c:pt>
                <c:pt idx="559">
                  <c:v>2.09</c:v>
                </c:pt>
                <c:pt idx="560">
                  <c:v>2.1</c:v>
                </c:pt>
                <c:pt idx="561">
                  <c:v>2.1100000000000003</c:v>
                </c:pt>
                <c:pt idx="562">
                  <c:v>2.12</c:v>
                </c:pt>
                <c:pt idx="563">
                  <c:v>2.13</c:v>
                </c:pt>
                <c:pt idx="564">
                  <c:v>2.1399999999999997</c:v>
                </c:pt>
                <c:pt idx="565">
                  <c:v>2.15</c:v>
                </c:pt>
                <c:pt idx="566">
                  <c:v>2.16</c:v>
                </c:pt>
                <c:pt idx="567">
                  <c:v>2.17</c:v>
                </c:pt>
                <c:pt idx="568">
                  <c:v>2.1799999999999997</c:v>
                </c:pt>
                <c:pt idx="569">
                  <c:v>2.19</c:v>
                </c:pt>
                <c:pt idx="570">
                  <c:v>2.2000000000000002</c:v>
                </c:pt>
                <c:pt idx="571">
                  <c:v>2.21</c:v>
                </c:pt>
                <c:pt idx="572">
                  <c:v>2.2199999999999998</c:v>
                </c:pt>
                <c:pt idx="573">
                  <c:v>2.23</c:v>
                </c:pt>
                <c:pt idx="574">
                  <c:v>2.2400000000000002</c:v>
                </c:pt>
                <c:pt idx="575">
                  <c:v>2.25</c:v>
                </c:pt>
                <c:pt idx="576">
                  <c:v>2.2599999999999998</c:v>
                </c:pt>
                <c:pt idx="577">
                  <c:v>2.27</c:v>
                </c:pt>
                <c:pt idx="578">
                  <c:v>2.2800000000000002</c:v>
                </c:pt>
                <c:pt idx="579">
                  <c:v>2.29</c:v>
                </c:pt>
                <c:pt idx="580">
                  <c:v>2.2999999999999998</c:v>
                </c:pt>
                <c:pt idx="581">
                  <c:v>2.3099999999999987</c:v>
                </c:pt>
                <c:pt idx="582">
                  <c:v>2.3200000000000003</c:v>
                </c:pt>
                <c:pt idx="583">
                  <c:v>2.3299999999999987</c:v>
                </c:pt>
                <c:pt idx="584">
                  <c:v>2.34</c:v>
                </c:pt>
                <c:pt idx="585">
                  <c:v>2.3499999999999988</c:v>
                </c:pt>
                <c:pt idx="586">
                  <c:v>2.3600000000000003</c:v>
                </c:pt>
                <c:pt idx="587">
                  <c:v>2.3699999999999997</c:v>
                </c:pt>
                <c:pt idx="588">
                  <c:v>2.38</c:v>
                </c:pt>
                <c:pt idx="589">
                  <c:v>2.3899999999999997</c:v>
                </c:pt>
                <c:pt idx="590">
                  <c:v>2.4</c:v>
                </c:pt>
                <c:pt idx="591">
                  <c:v>2.4099999999999997</c:v>
                </c:pt>
                <c:pt idx="592">
                  <c:v>2.42</c:v>
                </c:pt>
                <c:pt idx="593">
                  <c:v>2.4299999999999997</c:v>
                </c:pt>
                <c:pt idx="594">
                  <c:v>2.44</c:v>
                </c:pt>
                <c:pt idx="595">
                  <c:v>2.4499999999999997</c:v>
                </c:pt>
                <c:pt idx="596">
                  <c:v>2.46</c:v>
                </c:pt>
                <c:pt idx="597">
                  <c:v>2.4699999999999998</c:v>
                </c:pt>
                <c:pt idx="598">
                  <c:v>2.48</c:v>
                </c:pt>
                <c:pt idx="599">
                  <c:v>2.4899999999999998</c:v>
                </c:pt>
                <c:pt idx="600">
                  <c:v>2.5</c:v>
                </c:pt>
                <c:pt idx="601">
                  <c:v>2.5099999999999998</c:v>
                </c:pt>
                <c:pt idx="602">
                  <c:v>2.52</c:v>
                </c:pt>
                <c:pt idx="603">
                  <c:v>2.5299999999999998</c:v>
                </c:pt>
                <c:pt idx="604">
                  <c:v>2.54</c:v>
                </c:pt>
                <c:pt idx="605">
                  <c:v>2.5499999999999998</c:v>
                </c:pt>
                <c:pt idx="606">
                  <c:v>2.56</c:v>
                </c:pt>
                <c:pt idx="607">
                  <c:v>2.5700000000000003</c:v>
                </c:pt>
                <c:pt idx="608">
                  <c:v>2.58</c:v>
                </c:pt>
                <c:pt idx="609">
                  <c:v>2.59</c:v>
                </c:pt>
                <c:pt idx="610">
                  <c:v>2.6</c:v>
                </c:pt>
                <c:pt idx="611">
                  <c:v>2.6100000000000003</c:v>
                </c:pt>
                <c:pt idx="612">
                  <c:v>2.62</c:v>
                </c:pt>
                <c:pt idx="613">
                  <c:v>2.63</c:v>
                </c:pt>
                <c:pt idx="614">
                  <c:v>2.6399999999999997</c:v>
                </c:pt>
                <c:pt idx="615">
                  <c:v>2.65</c:v>
                </c:pt>
                <c:pt idx="616">
                  <c:v>2.66</c:v>
                </c:pt>
                <c:pt idx="617">
                  <c:v>2.67</c:v>
                </c:pt>
                <c:pt idx="618">
                  <c:v>2.6799999999999997</c:v>
                </c:pt>
                <c:pt idx="619">
                  <c:v>2.69</c:v>
                </c:pt>
                <c:pt idx="620">
                  <c:v>2.7</c:v>
                </c:pt>
                <c:pt idx="621">
                  <c:v>2.71</c:v>
                </c:pt>
                <c:pt idx="622">
                  <c:v>2.7199999999999998</c:v>
                </c:pt>
                <c:pt idx="623">
                  <c:v>2.73</c:v>
                </c:pt>
                <c:pt idx="624">
                  <c:v>2.74</c:v>
                </c:pt>
                <c:pt idx="625">
                  <c:v>2.75</c:v>
                </c:pt>
                <c:pt idx="626">
                  <c:v>2.7600000000000002</c:v>
                </c:pt>
                <c:pt idx="627">
                  <c:v>2.77</c:v>
                </c:pt>
                <c:pt idx="628">
                  <c:v>2.7800000000000002</c:v>
                </c:pt>
                <c:pt idx="629">
                  <c:v>2.79</c:v>
                </c:pt>
                <c:pt idx="630">
                  <c:v>2.8</c:v>
                </c:pt>
                <c:pt idx="631">
                  <c:v>2.8099999999999987</c:v>
                </c:pt>
                <c:pt idx="632">
                  <c:v>2.8200000000000003</c:v>
                </c:pt>
                <c:pt idx="633">
                  <c:v>2.8299999999999987</c:v>
                </c:pt>
                <c:pt idx="634">
                  <c:v>2.84</c:v>
                </c:pt>
                <c:pt idx="635">
                  <c:v>2.8499999999999988</c:v>
                </c:pt>
                <c:pt idx="636">
                  <c:v>2.8600000000000003</c:v>
                </c:pt>
                <c:pt idx="637">
                  <c:v>2.8699999999999997</c:v>
                </c:pt>
                <c:pt idx="638">
                  <c:v>2.88</c:v>
                </c:pt>
                <c:pt idx="639">
                  <c:v>2.8899999999999997</c:v>
                </c:pt>
                <c:pt idx="640">
                  <c:v>2.9</c:v>
                </c:pt>
                <c:pt idx="641">
                  <c:v>2.9099999999999997</c:v>
                </c:pt>
                <c:pt idx="642">
                  <c:v>2.92</c:v>
                </c:pt>
                <c:pt idx="643">
                  <c:v>2.9299999999999997</c:v>
                </c:pt>
                <c:pt idx="644">
                  <c:v>2.94</c:v>
                </c:pt>
                <c:pt idx="645">
                  <c:v>2.9499999999999997</c:v>
                </c:pt>
                <c:pt idx="646">
                  <c:v>2.96</c:v>
                </c:pt>
                <c:pt idx="647">
                  <c:v>2.9699999999999998</c:v>
                </c:pt>
                <c:pt idx="648">
                  <c:v>2.98</c:v>
                </c:pt>
                <c:pt idx="649">
                  <c:v>2.9899999999999998</c:v>
                </c:pt>
                <c:pt idx="650">
                  <c:v>3</c:v>
                </c:pt>
                <c:pt idx="651">
                  <c:v>3.01</c:v>
                </c:pt>
                <c:pt idx="652">
                  <c:v>3.02</c:v>
                </c:pt>
                <c:pt idx="653">
                  <c:v>3.03</c:v>
                </c:pt>
                <c:pt idx="654">
                  <c:v>3.04</c:v>
                </c:pt>
                <c:pt idx="655">
                  <c:v>3.05</c:v>
                </c:pt>
                <c:pt idx="656">
                  <c:v>3.06</c:v>
                </c:pt>
                <c:pt idx="657">
                  <c:v>3.07</c:v>
                </c:pt>
                <c:pt idx="658">
                  <c:v>3.08</c:v>
                </c:pt>
                <c:pt idx="659">
                  <c:v>3.09</c:v>
                </c:pt>
                <c:pt idx="660">
                  <c:v>3.1</c:v>
                </c:pt>
                <c:pt idx="661">
                  <c:v>3.11</c:v>
                </c:pt>
                <c:pt idx="662">
                  <c:v>3.12</c:v>
                </c:pt>
                <c:pt idx="663">
                  <c:v>3.13</c:v>
                </c:pt>
                <c:pt idx="664">
                  <c:v>3.14</c:v>
                </c:pt>
                <c:pt idx="665">
                  <c:v>3.15</c:v>
                </c:pt>
                <c:pt idx="666">
                  <c:v>3.16</c:v>
                </c:pt>
                <c:pt idx="667">
                  <c:v>3.17</c:v>
                </c:pt>
                <c:pt idx="668">
                  <c:v>3.18</c:v>
                </c:pt>
                <c:pt idx="669">
                  <c:v>3.19</c:v>
                </c:pt>
                <c:pt idx="670">
                  <c:v>3.2</c:v>
                </c:pt>
                <c:pt idx="671">
                  <c:v>3.21</c:v>
                </c:pt>
                <c:pt idx="672">
                  <c:v>3.22</c:v>
                </c:pt>
                <c:pt idx="673">
                  <c:v>3.23</c:v>
                </c:pt>
                <c:pt idx="674">
                  <c:v>3.24</c:v>
                </c:pt>
                <c:pt idx="675">
                  <c:v>3.25</c:v>
                </c:pt>
                <c:pt idx="676">
                  <c:v>3.2600000000000002</c:v>
                </c:pt>
                <c:pt idx="677">
                  <c:v>3.27</c:v>
                </c:pt>
                <c:pt idx="678">
                  <c:v>3.2800000000000002</c:v>
                </c:pt>
                <c:pt idx="679">
                  <c:v>3.29</c:v>
                </c:pt>
                <c:pt idx="680">
                  <c:v>3.3</c:v>
                </c:pt>
                <c:pt idx="681">
                  <c:v>3.3099999999999987</c:v>
                </c:pt>
                <c:pt idx="682">
                  <c:v>3.32</c:v>
                </c:pt>
                <c:pt idx="683">
                  <c:v>3.3299999999999987</c:v>
                </c:pt>
                <c:pt idx="684">
                  <c:v>3.34</c:v>
                </c:pt>
                <c:pt idx="685">
                  <c:v>3.3499999999999988</c:v>
                </c:pt>
                <c:pt idx="686">
                  <c:v>3.36</c:v>
                </c:pt>
                <c:pt idx="687">
                  <c:v>3.3699999999999997</c:v>
                </c:pt>
                <c:pt idx="688">
                  <c:v>3.38</c:v>
                </c:pt>
                <c:pt idx="689">
                  <c:v>3.3899999999999997</c:v>
                </c:pt>
                <c:pt idx="690">
                  <c:v>3.4</c:v>
                </c:pt>
                <c:pt idx="691">
                  <c:v>3.4099999999999997</c:v>
                </c:pt>
                <c:pt idx="692">
                  <c:v>3.42</c:v>
                </c:pt>
                <c:pt idx="693">
                  <c:v>3.4299999999999997</c:v>
                </c:pt>
                <c:pt idx="694">
                  <c:v>3.44</c:v>
                </c:pt>
                <c:pt idx="695">
                  <c:v>3.4499999999999997</c:v>
                </c:pt>
                <c:pt idx="696">
                  <c:v>3.46</c:v>
                </c:pt>
                <c:pt idx="697">
                  <c:v>3.4699999999999998</c:v>
                </c:pt>
                <c:pt idx="698">
                  <c:v>3.48</c:v>
                </c:pt>
                <c:pt idx="699">
                  <c:v>3.4899999999999998</c:v>
                </c:pt>
                <c:pt idx="700">
                  <c:v>3.5</c:v>
                </c:pt>
                <c:pt idx="701">
                  <c:v>3.51</c:v>
                </c:pt>
                <c:pt idx="702">
                  <c:v>3.52</c:v>
                </c:pt>
                <c:pt idx="703">
                  <c:v>3.53</c:v>
                </c:pt>
                <c:pt idx="704">
                  <c:v>3.54</c:v>
                </c:pt>
                <c:pt idx="705">
                  <c:v>3.55</c:v>
                </c:pt>
                <c:pt idx="706">
                  <c:v>3.56</c:v>
                </c:pt>
                <c:pt idx="707">
                  <c:v>3.57</c:v>
                </c:pt>
                <c:pt idx="708">
                  <c:v>3.58</c:v>
                </c:pt>
                <c:pt idx="709">
                  <c:v>3.59</c:v>
                </c:pt>
                <c:pt idx="710">
                  <c:v>3.6</c:v>
                </c:pt>
                <c:pt idx="711">
                  <c:v>3.61</c:v>
                </c:pt>
                <c:pt idx="712">
                  <c:v>3.62</c:v>
                </c:pt>
                <c:pt idx="713">
                  <c:v>3.63</c:v>
                </c:pt>
                <c:pt idx="714">
                  <c:v>3.64</c:v>
                </c:pt>
                <c:pt idx="715">
                  <c:v>3.65</c:v>
                </c:pt>
                <c:pt idx="716">
                  <c:v>3.66</c:v>
                </c:pt>
                <c:pt idx="717">
                  <c:v>3.67</c:v>
                </c:pt>
                <c:pt idx="718">
                  <c:v>3.68</c:v>
                </c:pt>
                <c:pt idx="719">
                  <c:v>3.69</c:v>
                </c:pt>
                <c:pt idx="720">
                  <c:v>3.7</c:v>
                </c:pt>
                <c:pt idx="721">
                  <c:v>3.71</c:v>
                </c:pt>
                <c:pt idx="722">
                  <c:v>3.72</c:v>
                </c:pt>
                <c:pt idx="723">
                  <c:v>3.73</c:v>
                </c:pt>
                <c:pt idx="724">
                  <c:v>3.74</c:v>
                </c:pt>
                <c:pt idx="725">
                  <c:v>3.75</c:v>
                </c:pt>
                <c:pt idx="726">
                  <c:v>3.7600000000000002</c:v>
                </c:pt>
                <c:pt idx="727">
                  <c:v>3.77</c:v>
                </c:pt>
                <c:pt idx="728">
                  <c:v>3.7800000000000002</c:v>
                </c:pt>
                <c:pt idx="729">
                  <c:v>3.79</c:v>
                </c:pt>
                <c:pt idx="730">
                  <c:v>3.8</c:v>
                </c:pt>
                <c:pt idx="731">
                  <c:v>3.8099999999999987</c:v>
                </c:pt>
                <c:pt idx="732">
                  <c:v>3.82</c:v>
                </c:pt>
                <c:pt idx="733">
                  <c:v>3.8299999999999987</c:v>
                </c:pt>
                <c:pt idx="734">
                  <c:v>3.84</c:v>
                </c:pt>
                <c:pt idx="735">
                  <c:v>3.8499999999999988</c:v>
                </c:pt>
                <c:pt idx="736">
                  <c:v>3.86</c:v>
                </c:pt>
                <c:pt idx="737">
                  <c:v>3.8699999999999997</c:v>
                </c:pt>
                <c:pt idx="738">
                  <c:v>3.88</c:v>
                </c:pt>
                <c:pt idx="739">
                  <c:v>3.8899999999999997</c:v>
                </c:pt>
                <c:pt idx="740">
                  <c:v>3.9</c:v>
                </c:pt>
                <c:pt idx="741">
                  <c:v>3.9099999999999997</c:v>
                </c:pt>
                <c:pt idx="742">
                  <c:v>3.92</c:v>
                </c:pt>
                <c:pt idx="743">
                  <c:v>3.9299999999999997</c:v>
                </c:pt>
                <c:pt idx="744">
                  <c:v>3.94</c:v>
                </c:pt>
                <c:pt idx="745">
                  <c:v>3.9499999999999997</c:v>
                </c:pt>
                <c:pt idx="746">
                  <c:v>3.96</c:v>
                </c:pt>
                <c:pt idx="747">
                  <c:v>3.9699999999999998</c:v>
                </c:pt>
                <c:pt idx="748">
                  <c:v>3.98</c:v>
                </c:pt>
                <c:pt idx="749">
                  <c:v>3.9899999999999998</c:v>
                </c:pt>
                <c:pt idx="750">
                  <c:v>4</c:v>
                </c:pt>
                <c:pt idx="751">
                  <c:v>4.01</c:v>
                </c:pt>
                <c:pt idx="752">
                  <c:v>4.0199999999999996</c:v>
                </c:pt>
                <c:pt idx="753">
                  <c:v>4.0299999999999985</c:v>
                </c:pt>
                <c:pt idx="754">
                  <c:v>4.04</c:v>
                </c:pt>
                <c:pt idx="755">
                  <c:v>4.05</c:v>
                </c:pt>
                <c:pt idx="756">
                  <c:v>4.0600000000000005</c:v>
                </c:pt>
                <c:pt idx="757">
                  <c:v>4.07</c:v>
                </c:pt>
                <c:pt idx="758">
                  <c:v>4.08</c:v>
                </c:pt>
                <c:pt idx="759">
                  <c:v>4.09</c:v>
                </c:pt>
                <c:pt idx="760">
                  <c:v>4.0999999999999996</c:v>
                </c:pt>
                <c:pt idx="761">
                  <c:v>4.1099999999999985</c:v>
                </c:pt>
                <c:pt idx="762">
                  <c:v>4.1199999999999966</c:v>
                </c:pt>
                <c:pt idx="763">
                  <c:v>4.13</c:v>
                </c:pt>
                <c:pt idx="764">
                  <c:v>4.1400000000000006</c:v>
                </c:pt>
                <c:pt idx="765">
                  <c:v>4.1499999999999995</c:v>
                </c:pt>
                <c:pt idx="766">
                  <c:v>4.1599999999999975</c:v>
                </c:pt>
                <c:pt idx="767">
                  <c:v>4.17</c:v>
                </c:pt>
                <c:pt idx="768">
                  <c:v>4.18</c:v>
                </c:pt>
                <c:pt idx="769">
                  <c:v>4.1899999999999995</c:v>
                </c:pt>
                <c:pt idx="770">
                  <c:v>4.2</c:v>
                </c:pt>
                <c:pt idx="771">
                  <c:v>4.21</c:v>
                </c:pt>
                <c:pt idx="772">
                  <c:v>4.2200000000000006</c:v>
                </c:pt>
                <c:pt idx="773">
                  <c:v>4.2300000000000004</c:v>
                </c:pt>
                <c:pt idx="774">
                  <c:v>4.24</c:v>
                </c:pt>
                <c:pt idx="775">
                  <c:v>4.25</c:v>
                </c:pt>
                <c:pt idx="776">
                  <c:v>4.26</c:v>
                </c:pt>
                <c:pt idx="777">
                  <c:v>4.2699999999999996</c:v>
                </c:pt>
                <c:pt idx="778">
                  <c:v>4.2799999999999994</c:v>
                </c:pt>
                <c:pt idx="779">
                  <c:v>4.29</c:v>
                </c:pt>
                <c:pt idx="780">
                  <c:v>4.3</c:v>
                </c:pt>
                <c:pt idx="781">
                  <c:v>4.3100000000000005</c:v>
                </c:pt>
                <c:pt idx="782">
                  <c:v>4.3199999999999985</c:v>
                </c:pt>
                <c:pt idx="783">
                  <c:v>4.33</c:v>
                </c:pt>
                <c:pt idx="784">
                  <c:v>4.34</c:v>
                </c:pt>
                <c:pt idx="785">
                  <c:v>4.3499999999999996</c:v>
                </c:pt>
                <c:pt idx="786">
                  <c:v>4.3599999999999985</c:v>
                </c:pt>
                <c:pt idx="787">
                  <c:v>4.37</c:v>
                </c:pt>
                <c:pt idx="788">
                  <c:v>4.38</c:v>
                </c:pt>
                <c:pt idx="789">
                  <c:v>4.3900000000000006</c:v>
                </c:pt>
                <c:pt idx="790">
                  <c:v>4.4000000000000004</c:v>
                </c:pt>
                <c:pt idx="791">
                  <c:v>4.41</c:v>
                </c:pt>
                <c:pt idx="792">
                  <c:v>4.42</c:v>
                </c:pt>
                <c:pt idx="793">
                  <c:v>4.4300000000000024</c:v>
                </c:pt>
                <c:pt idx="794">
                  <c:v>4.4400000000000004</c:v>
                </c:pt>
                <c:pt idx="795">
                  <c:v>4.45</c:v>
                </c:pt>
                <c:pt idx="796">
                  <c:v>4.46</c:v>
                </c:pt>
                <c:pt idx="797">
                  <c:v>4.4700000000000024</c:v>
                </c:pt>
                <c:pt idx="798">
                  <c:v>4.4800000000000004</c:v>
                </c:pt>
                <c:pt idx="799">
                  <c:v>4.49</c:v>
                </c:pt>
                <c:pt idx="800">
                  <c:v>4.5</c:v>
                </c:pt>
                <c:pt idx="801">
                  <c:v>4.51</c:v>
                </c:pt>
                <c:pt idx="802">
                  <c:v>4.5199999999999996</c:v>
                </c:pt>
                <c:pt idx="803">
                  <c:v>4.5299999999999985</c:v>
                </c:pt>
                <c:pt idx="804">
                  <c:v>4.54</c:v>
                </c:pt>
                <c:pt idx="805">
                  <c:v>4.55</c:v>
                </c:pt>
                <c:pt idx="806">
                  <c:v>4.5600000000000005</c:v>
                </c:pt>
                <c:pt idx="807">
                  <c:v>4.57</c:v>
                </c:pt>
                <c:pt idx="808">
                  <c:v>4.58</c:v>
                </c:pt>
                <c:pt idx="809">
                  <c:v>4.59</c:v>
                </c:pt>
                <c:pt idx="810">
                  <c:v>4.5999999999999996</c:v>
                </c:pt>
                <c:pt idx="811">
                  <c:v>4.6099999999999985</c:v>
                </c:pt>
                <c:pt idx="812">
                  <c:v>4.6199999999999966</c:v>
                </c:pt>
                <c:pt idx="813">
                  <c:v>4.63</c:v>
                </c:pt>
                <c:pt idx="814">
                  <c:v>4.6400000000000006</c:v>
                </c:pt>
                <c:pt idx="815">
                  <c:v>4.6499999999999995</c:v>
                </c:pt>
                <c:pt idx="816">
                  <c:v>4.6599999999999975</c:v>
                </c:pt>
                <c:pt idx="817">
                  <c:v>4.67</c:v>
                </c:pt>
                <c:pt idx="818">
                  <c:v>4.6800000000000095</c:v>
                </c:pt>
                <c:pt idx="819">
                  <c:v>4.6899999999999995</c:v>
                </c:pt>
                <c:pt idx="820">
                  <c:v>4.7000000000000099</c:v>
                </c:pt>
                <c:pt idx="821">
                  <c:v>4.71</c:v>
                </c:pt>
                <c:pt idx="822">
                  <c:v>4.7200000000000095</c:v>
                </c:pt>
                <c:pt idx="823">
                  <c:v>4.7300000000000102</c:v>
                </c:pt>
                <c:pt idx="824">
                  <c:v>4.74000000000001</c:v>
                </c:pt>
                <c:pt idx="825">
                  <c:v>4.7500000000000107</c:v>
                </c:pt>
                <c:pt idx="826">
                  <c:v>4.7600000000000096</c:v>
                </c:pt>
                <c:pt idx="827">
                  <c:v>4.7700000000000102</c:v>
                </c:pt>
                <c:pt idx="828">
                  <c:v>4.78000000000001</c:v>
                </c:pt>
                <c:pt idx="829">
                  <c:v>4.7900000000000098</c:v>
                </c:pt>
                <c:pt idx="830">
                  <c:v>4.8000000000000096</c:v>
                </c:pt>
                <c:pt idx="831">
                  <c:v>4.8100000000000085</c:v>
                </c:pt>
                <c:pt idx="832">
                  <c:v>4.8200000000000065</c:v>
                </c:pt>
                <c:pt idx="833">
                  <c:v>4.8300000000000098</c:v>
                </c:pt>
                <c:pt idx="834">
                  <c:v>4.8400000000000105</c:v>
                </c:pt>
                <c:pt idx="835">
                  <c:v>4.8500000000000085</c:v>
                </c:pt>
                <c:pt idx="836">
                  <c:v>4.8600000000000065</c:v>
                </c:pt>
                <c:pt idx="837">
                  <c:v>4.8700000000000099</c:v>
                </c:pt>
                <c:pt idx="838">
                  <c:v>4.8800000000000097</c:v>
                </c:pt>
                <c:pt idx="839">
                  <c:v>4.8900000000000095</c:v>
                </c:pt>
                <c:pt idx="840">
                  <c:v>4.9000000000000101</c:v>
                </c:pt>
                <c:pt idx="841">
                  <c:v>4.9100000000000099</c:v>
                </c:pt>
                <c:pt idx="842">
                  <c:v>4.9200000000000106</c:v>
                </c:pt>
                <c:pt idx="843">
                  <c:v>4.9300000000000104</c:v>
                </c:pt>
                <c:pt idx="844">
                  <c:v>4.9400000000000102</c:v>
                </c:pt>
                <c:pt idx="845">
                  <c:v>4.9500000000000099</c:v>
                </c:pt>
                <c:pt idx="846">
                  <c:v>4.9600000000000097</c:v>
                </c:pt>
                <c:pt idx="847">
                  <c:v>4.9700000000000104</c:v>
                </c:pt>
                <c:pt idx="848">
                  <c:v>4.9800000000000102</c:v>
                </c:pt>
                <c:pt idx="849">
                  <c:v>4.99000000000001</c:v>
                </c:pt>
                <c:pt idx="850">
                  <c:v>5.0000000000000098</c:v>
                </c:pt>
                <c:pt idx="851">
                  <c:v>5.0100000000000096</c:v>
                </c:pt>
                <c:pt idx="852">
                  <c:v>5.0200000000000085</c:v>
                </c:pt>
                <c:pt idx="853">
                  <c:v>5.03000000000001</c:v>
                </c:pt>
                <c:pt idx="854">
                  <c:v>5.0400000000000098</c:v>
                </c:pt>
                <c:pt idx="855">
                  <c:v>5.0500000000000096</c:v>
                </c:pt>
                <c:pt idx="856">
                  <c:v>5.0600000000000085</c:v>
                </c:pt>
                <c:pt idx="857">
                  <c:v>5.0700000000000101</c:v>
                </c:pt>
                <c:pt idx="858">
                  <c:v>5.0800000000000098</c:v>
                </c:pt>
                <c:pt idx="859">
                  <c:v>5.0900000000000096</c:v>
                </c:pt>
                <c:pt idx="860">
                  <c:v>5.1000000000000085</c:v>
                </c:pt>
                <c:pt idx="861">
                  <c:v>5.1100000000000145</c:v>
                </c:pt>
                <c:pt idx="862">
                  <c:v>5.1200000000000054</c:v>
                </c:pt>
                <c:pt idx="863">
                  <c:v>5.1300000000000097</c:v>
                </c:pt>
                <c:pt idx="864">
                  <c:v>5.1400000000000095</c:v>
                </c:pt>
                <c:pt idx="865">
                  <c:v>5.1500000000000075</c:v>
                </c:pt>
                <c:pt idx="866">
                  <c:v>5.1600000000000064</c:v>
                </c:pt>
                <c:pt idx="867">
                  <c:v>5.1700000000000204</c:v>
                </c:pt>
                <c:pt idx="868">
                  <c:v>5.1800000000000201</c:v>
                </c:pt>
                <c:pt idx="869">
                  <c:v>5.1900000000000155</c:v>
                </c:pt>
                <c:pt idx="870">
                  <c:v>5.2000000000000197</c:v>
                </c:pt>
                <c:pt idx="871">
                  <c:v>5.2100000000000204</c:v>
                </c:pt>
                <c:pt idx="872">
                  <c:v>5.2200000000000202</c:v>
                </c:pt>
                <c:pt idx="873">
                  <c:v>5.2300000000000324</c:v>
                </c:pt>
                <c:pt idx="874">
                  <c:v>5.2400000000000198</c:v>
                </c:pt>
                <c:pt idx="875">
                  <c:v>5.2500000000000204</c:v>
                </c:pt>
                <c:pt idx="876">
                  <c:v>5.2600000000000202</c:v>
                </c:pt>
                <c:pt idx="877">
                  <c:v>5.2700000000000324</c:v>
                </c:pt>
                <c:pt idx="878">
                  <c:v>5.2800000000000198</c:v>
                </c:pt>
                <c:pt idx="879">
                  <c:v>5.2900000000000196</c:v>
                </c:pt>
                <c:pt idx="880">
                  <c:v>5.3000000000000203</c:v>
                </c:pt>
                <c:pt idx="881">
                  <c:v>5.31000000000002</c:v>
                </c:pt>
                <c:pt idx="882">
                  <c:v>5.3200000000000145</c:v>
                </c:pt>
                <c:pt idx="883">
                  <c:v>5.3300000000000196</c:v>
                </c:pt>
                <c:pt idx="884">
                  <c:v>5.3400000000000203</c:v>
                </c:pt>
                <c:pt idx="885">
                  <c:v>5.3500000000000201</c:v>
                </c:pt>
                <c:pt idx="886">
                  <c:v>5.3600000000000145</c:v>
                </c:pt>
                <c:pt idx="887">
                  <c:v>5.3700000000000196</c:v>
                </c:pt>
                <c:pt idx="888">
                  <c:v>5.3800000000000203</c:v>
                </c:pt>
                <c:pt idx="889">
                  <c:v>5.3900000000000201</c:v>
                </c:pt>
                <c:pt idx="890">
                  <c:v>5.4000000000000199</c:v>
                </c:pt>
                <c:pt idx="891">
                  <c:v>5.4100000000000197</c:v>
                </c:pt>
                <c:pt idx="892">
                  <c:v>5.4200000000000204</c:v>
                </c:pt>
                <c:pt idx="893">
                  <c:v>5.4300000000000344</c:v>
                </c:pt>
                <c:pt idx="894">
                  <c:v>5.4400000000000199</c:v>
                </c:pt>
                <c:pt idx="895">
                  <c:v>5.4500000000000197</c:v>
                </c:pt>
                <c:pt idx="896">
                  <c:v>5.4600000000000204</c:v>
                </c:pt>
                <c:pt idx="897">
                  <c:v>5.4700000000000344</c:v>
                </c:pt>
                <c:pt idx="898">
                  <c:v>5.4800000000000324</c:v>
                </c:pt>
                <c:pt idx="899">
                  <c:v>5.4900000000000198</c:v>
                </c:pt>
                <c:pt idx="900">
                  <c:v>5.5000000000000204</c:v>
                </c:pt>
              </c:numCache>
            </c:numRef>
          </c:xVal>
          <c:yVal>
            <c:numRef>
              <c:f>Z!$D$2:$D$902</c:f>
              <c:numCache>
                <c:formatCode>0.0000</c:formatCode>
                <c:ptCount val="901"/>
                <c:pt idx="0">
                  <c:v>0</c:v>
                </c:pt>
                <c:pt idx="1">
                  <c:v>1.634855918419844E-7</c:v>
                </c:pt>
                <c:pt idx="2">
                  <c:v>1.709932351268159E-7</c:v>
                </c:pt>
                <c:pt idx="3">
                  <c:v>1.7882791025769639E-7</c:v>
                </c:pt>
                <c:pt idx="4">
                  <c:v>1.8700278692218755E-7</c:v>
                </c:pt>
                <c:pt idx="5">
                  <c:v>1.9553183661091944E-7</c:v>
                </c:pt>
                <c:pt idx="6">
                  <c:v>2.0442941628395965E-7</c:v>
                </c:pt>
                <c:pt idx="7">
                  <c:v>2.1371050829000123E-7</c:v>
                </c:pt>
                <c:pt idx="8">
                  <c:v>2.2339066185761621E-7</c:v>
                </c:pt>
                <c:pt idx="9">
                  <c:v>2.3348588717997408E-7</c:v>
                </c:pt>
                <c:pt idx="10">
                  <c:v>2.4401295795062524E-7</c:v>
                </c:pt>
                <c:pt idx="11">
                  <c:v>2.5498911471189201E-7</c:v>
                </c:pt>
                <c:pt idx="12">
                  <c:v>2.6643241368695886E-7</c:v>
                </c:pt>
                <c:pt idx="13">
                  <c:v>2.7836136784476231E-7</c:v>
                </c:pt>
                <c:pt idx="14">
                  <c:v>2.9079538410581519E-7</c:v>
                </c:pt>
                <c:pt idx="15">
                  <c:v>3.0375440396302076E-7</c:v>
                </c:pt>
                <c:pt idx="16">
                  <c:v>3.1725920390801688E-7</c:v>
                </c:pt>
                <c:pt idx="17">
                  <c:v>3.3133128929385876E-7</c:v>
                </c:pt>
                <c:pt idx="18">
                  <c:v>3.4599294740367424E-7</c:v>
                </c:pt>
                <c:pt idx="19">
                  <c:v>3.6126726388197155E-7</c:v>
                </c:pt>
                <c:pt idx="20">
                  <c:v>3.7717816514515668E-7</c:v>
                </c:pt>
                <c:pt idx="21">
                  <c:v>3.937504395867845E-7</c:v>
                </c:pt>
                <c:pt idx="22">
                  <c:v>4.1100977277164298E-7</c:v>
                </c:pt>
                <c:pt idx="23">
                  <c:v>4.2898269014824192E-7</c:v>
                </c:pt>
                <c:pt idx="24">
                  <c:v>4.476967939703911E-7</c:v>
                </c:pt>
                <c:pt idx="25">
                  <c:v>4.67180606533726E-7</c:v>
                </c:pt>
                <c:pt idx="26">
                  <c:v>4.8746354064377498E-7</c:v>
                </c:pt>
                <c:pt idx="27">
                  <c:v>5.0857627242884431E-7</c:v>
                </c:pt>
                <c:pt idx="28">
                  <c:v>5.3055034365812313E-7</c:v>
                </c:pt>
                <c:pt idx="29">
                  <c:v>5.5341846794121511E-7</c:v>
                </c:pt>
                <c:pt idx="30">
                  <c:v>5.7721461521609677E-7</c:v>
                </c:pt>
                <c:pt idx="31">
                  <c:v>6.0197372042658875E-7</c:v>
                </c:pt>
                <c:pt idx="32">
                  <c:v>6.2773205622424325E-7</c:v>
                </c:pt>
                <c:pt idx="33">
                  <c:v>6.5452715458658606E-7</c:v>
                </c:pt>
                <c:pt idx="34">
                  <c:v>6.8239776518375338E-7</c:v>
                </c:pt>
                <c:pt idx="35">
                  <c:v>7.1138401480652943E-7</c:v>
                </c:pt>
                <c:pt idx="36">
                  <c:v>7.4152733775534827E-7</c:v>
                </c:pt>
                <c:pt idx="37">
                  <c:v>7.7287065947118666E-7</c:v>
                </c:pt>
                <c:pt idx="38">
                  <c:v>8.0545821479206029E-7</c:v>
                </c:pt>
                <c:pt idx="39">
                  <c:v>8.3933593164609858E-7</c:v>
                </c:pt>
                <c:pt idx="40">
                  <c:v>8.7455104358369922E-7</c:v>
                </c:pt>
                <c:pt idx="41">
                  <c:v>9.1115253231244624E-7</c:v>
                </c:pt>
                <c:pt idx="42">
                  <c:v>9.4919093451828897E-7</c:v>
                </c:pt>
                <c:pt idx="43">
                  <c:v>9.8871848908111632E-7</c:v>
                </c:pt>
                <c:pt idx="44">
                  <c:v>1.0297890937760497E-6</c:v>
                </c:pt>
                <c:pt idx="45">
                  <c:v>1.0724585157717682E-6</c:v>
                </c:pt>
                <c:pt idx="46">
                  <c:v>1.1167842333126336E-6</c:v>
                </c:pt>
                <c:pt idx="47">
                  <c:v>1.162825719047693E-6</c:v>
                </c:pt>
                <c:pt idx="48">
                  <c:v>1.2106442798254269E-6</c:v>
                </c:pt>
                <c:pt idx="49">
                  <c:v>1.2603032090163839E-6</c:v>
                </c:pt>
                <c:pt idx="50">
                  <c:v>1.3118679120793811E-6</c:v>
                </c:pt>
                <c:pt idx="51">
                  <c:v>1.3654057890999425E-6</c:v>
                </c:pt>
                <c:pt idx="52">
                  <c:v>1.4209864949155185E-6</c:v>
                </c:pt>
                <c:pt idx="53">
                  <c:v>1.4786817863488091E-6</c:v>
                </c:pt>
                <c:pt idx="54">
                  <c:v>1.5385657843314333E-6</c:v>
                </c:pt>
                <c:pt idx="55">
                  <c:v>1.6007149135077829E-6</c:v>
                </c:pt>
                <c:pt idx="56">
                  <c:v>1.6652079553036813E-6</c:v>
                </c:pt>
                <c:pt idx="57">
                  <c:v>1.7321262265612813E-6</c:v>
                </c:pt>
                <c:pt idx="58">
                  <c:v>1.8015535245830141E-6</c:v>
                </c:pt>
                <c:pt idx="59">
                  <c:v>1.873576250699398E-6</c:v>
                </c:pt>
                <c:pt idx="60">
                  <c:v>1.9482834584527835E-6</c:v>
                </c:pt>
                <c:pt idx="61">
                  <c:v>2.0257669745005274E-6</c:v>
                </c:pt>
                <c:pt idx="62">
                  <c:v>2.1061214074969016E-6</c:v>
                </c:pt>
                <c:pt idx="63">
                  <c:v>2.1894442319148144E-6</c:v>
                </c:pt>
                <c:pt idx="64">
                  <c:v>2.2758359046193383E-6</c:v>
                </c:pt>
                <c:pt idx="65">
                  <c:v>2.3653998786343981E-6</c:v>
                </c:pt>
                <c:pt idx="66">
                  <c:v>2.4582427639030589E-6</c:v>
                </c:pt>
                <c:pt idx="67">
                  <c:v>2.5544743080807687E-6</c:v>
                </c:pt>
                <c:pt idx="68">
                  <c:v>2.6542075379776455E-6</c:v>
                </c:pt>
                <c:pt idx="69">
                  <c:v>2.7575588507078499E-6</c:v>
                </c:pt>
                <c:pt idx="70">
                  <c:v>2.8646480458860538E-6</c:v>
                </c:pt>
                <c:pt idx="71">
                  <c:v>2.9755984556345644E-6</c:v>
                </c:pt>
                <c:pt idx="72">
                  <c:v>3.0905370043132911E-6</c:v>
                </c:pt>
                <c:pt idx="73">
                  <c:v>3.2095943183208219E-6</c:v>
                </c:pt>
                <c:pt idx="74">
                  <c:v>3.3329047930408323E-6</c:v>
                </c:pt>
                <c:pt idx="75">
                  <c:v>3.4606067061959906E-6</c:v>
                </c:pt>
                <c:pt idx="76">
                  <c:v>3.5928422713604869E-6</c:v>
                </c:pt>
                <c:pt idx="77">
                  <c:v>3.7297577943906874E-6</c:v>
                </c:pt>
                <c:pt idx="78">
                  <c:v>3.8715037071757281E-6</c:v>
                </c:pt>
                <c:pt idx="79">
                  <c:v>4.0182346985329212E-6</c:v>
                </c:pt>
                <c:pt idx="80">
                  <c:v>4.1701098042468361E-6</c:v>
                </c:pt>
                <c:pt idx="81">
                  <c:v>4.3272925044357679E-6</c:v>
                </c:pt>
                <c:pt idx="82">
                  <c:v>4.4899508333529273E-6</c:v>
                </c:pt>
                <c:pt idx="83">
                  <c:v>4.6582574704246126E-6</c:v>
                </c:pt>
                <c:pt idx="84">
                  <c:v>4.8323898520497129E-6</c:v>
                </c:pt>
                <c:pt idx="85">
                  <c:v>5.0125302827330929E-6</c:v>
                </c:pt>
                <c:pt idx="86">
                  <c:v>5.1988660253466019E-6</c:v>
                </c:pt>
                <c:pt idx="87">
                  <c:v>5.3915894293599287E-6</c:v>
                </c:pt>
                <c:pt idx="88">
                  <c:v>5.5908980307606635E-6</c:v>
                </c:pt>
                <c:pt idx="89">
                  <c:v>5.7969946669622799E-6</c:v>
                </c:pt>
                <c:pt idx="90">
                  <c:v>6.0100875842739348E-6</c:v>
                </c:pt>
                <c:pt idx="91">
                  <c:v>6.2303905630223721E-6</c:v>
                </c:pt>
                <c:pt idx="92">
                  <c:v>6.4581230254657115E-6</c:v>
                </c:pt>
                <c:pt idx="93">
                  <c:v>6.6935101586951432E-6</c:v>
                </c:pt>
                <c:pt idx="94">
                  <c:v>6.9367830280997916E-6</c:v>
                </c:pt>
                <c:pt idx="95">
                  <c:v>7.188178700823263E-6</c:v>
                </c:pt>
                <c:pt idx="96">
                  <c:v>7.447940374549801E-6</c:v>
                </c:pt>
                <c:pt idx="97">
                  <c:v>7.7163174714290134E-6</c:v>
                </c:pt>
                <c:pt idx="98">
                  <c:v>7.9935658154895319E-6</c:v>
                </c:pt>
                <c:pt idx="99">
                  <c:v>8.2799476958106885E-6</c:v>
                </c:pt>
                <c:pt idx="100">
                  <c:v>8.5757320430480448E-6</c:v>
                </c:pt>
                <c:pt idx="101">
                  <c:v>8.8811945342382768E-6</c:v>
                </c:pt>
                <c:pt idx="102">
                  <c:v>9.1966177128144773E-6</c:v>
                </c:pt>
                <c:pt idx="103">
                  <c:v>9.5222911457027238E-6</c:v>
                </c:pt>
                <c:pt idx="104">
                  <c:v>9.8585115366756799E-6</c:v>
                </c:pt>
                <c:pt idx="105">
                  <c:v>1.0205582853028997E-5</c:v>
                </c:pt>
                <c:pt idx="106">
                  <c:v>1.0563816474795664E-5</c:v>
                </c:pt>
                <c:pt idx="107">
                  <c:v>1.0933531316537184E-5</c:v>
                </c:pt>
                <c:pt idx="108">
                  <c:v>1.1315053973448562E-5</c:v>
                </c:pt>
                <c:pt idx="109">
                  <c:v>1.1708718838043842E-5</c:v>
                </c:pt>
                <c:pt idx="110">
                  <c:v>1.2114868257029384E-5</c:v>
                </c:pt>
                <c:pt idx="111">
                  <c:v>1.2533852662755032E-5</c:v>
                </c:pt>
                <c:pt idx="112">
                  <c:v>1.296603069322895E-5</c:v>
                </c:pt>
                <c:pt idx="113">
                  <c:v>1.3411769367088861E-5</c:v>
                </c:pt>
                <c:pt idx="114">
                  <c:v>1.3871444182300733E-5</c:v>
                </c:pt>
                <c:pt idx="115">
                  <c:v>1.4345439282359504E-5</c:v>
                </c:pt>
                <c:pt idx="116">
                  <c:v>1.4834147585407503E-5</c:v>
                </c:pt>
                <c:pt idx="117">
                  <c:v>1.5337970932449721E-5</c:v>
                </c:pt>
                <c:pt idx="118">
                  <c:v>1.5857320210255319E-5</c:v>
                </c:pt>
                <c:pt idx="119">
                  <c:v>1.6392615515892285E-5</c:v>
                </c:pt>
                <c:pt idx="120">
                  <c:v>1.6944286275966216E-5</c:v>
                </c:pt>
                <c:pt idx="121">
                  <c:v>1.7512771401606652E-5</c:v>
                </c:pt>
                <c:pt idx="122">
                  <c:v>1.8098519421805367E-5</c:v>
                </c:pt>
                <c:pt idx="123">
                  <c:v>1.8701988621971999E-5</c:v>
                </c:pt>
                <c:pt idx="124">
                  <c:v>1.9323647194369285E-5</c:v>
                </c:pt>
                <c:pt idx="125">
                  <c:v>1.996397336678794E-5</c:v>
                </c:pt>
                <c:pt idx="126">
                  <c:v>2.0623455543433805E-5</c:v>
                </c:pt>
                <c:pt idx="127">
                  <c:v>2.1302592453142999E-5</c:v>
                </c:pt>
                <c:pt idx="128">
                  <c:v>2.2001893272616451E-5</c:v>
                </c:pt>
                <c:pt idx="129">
                  <c:v>2.2721877779741296E-5</c:v>
                </c:pt>
                <c:pt idx="130">
                  <c:v>2.3463076476160259E-5</c:v>
                </c:pt>
                <c:pt idx="131">
                  <c:v>2.4226030729268632E-5</c:v>
                </c:pt>
                <c:pt idx="132">
                  <c:v>2.5011292909216293E-5</c:v>
                </c:pt>
                <c:pt idx="133">
                  <c:v>2.5819426513140725E-5</c:v>
                </c:pt>
                <c:pt idx="134">
                  <c:v>2.6651006307942893E-5</c:v>
                </c:pt>
                <c:pt idx="135">
                  <c:v>2.7506618453188144E-5</c:v>
                </c:pt>
                <c:pt idx="136">
                  <c:v>2.8386860630114204E-5</c:v>
                </c:pt>
                <c:pt idx="137">
                  <c:v>2.929234217297094E-5</c:v>
                </c:pt>
                <c:pt idx="138">
                  <c:v>3.0223684190255915E-5</c:v>
                </c:pt>
                <c:pt idx="139">
                  <c:v>3.1181519691836465E-5</c:v>
                </c:pt>
                <c:pt idx="140">
                  <c:v>3.216649370441088E-5</c:v>
                </c:pt>
                <c:pt idx="141">
                  <c:v>3.3179263395855096E-5</c:v>
                </c:pt>
                <c:pt idx="142">
                  <c:v>3.4220498188908361E-5</c:v>
                </c:pt>
                <c:pt idx="143">
                  <c:v>3.5290879875860203E-5</c:v>
                </c:pt>
                <c:pt idx="144">
                  <c:v>3.639110273012688E-5</c:v>
                </c:pt>
                <c:pt idx="145">
                  <c:v>3.7521873613832942E-5</c:v>
                </c:pt>
                <c:pt idx="146">
                  <c:v>3.8683912081616561E-5</c:v>
                </c:pt>
                <c:pt idx="147">
                  <c:v>3.9877950487765878E-5</c:v>
                </c:pt>
                <c:pt idx="148">
                  <c:v>4.1104734079922145E-5</c:v>
                </c:pt>
                <c:pt idx="149">
                  <c:v>4.2365021097335086E-5</c:v>
                </c:pt>
                <c:pt idx="150">
                  <c:v>4.3659582860677817E-5</c:v>
                </c:pt>
                <c:pt idx="151">
                  <c:v>4.4989203862200449E-5</c:v>
                </c:pt>
                <c:pt idx="152">
                  <c:v>4.6354681847549542E-5</c:v>
                </c:pt>
                <c:pt idx="153">
                  <c:v>4.7756827897372112E-5</c:v>
                </c:pt>
                <c:pt idx="154">
                  <c:v>4.9196466500922941E-5</c:v>
                </c:pt>
                <c:pt idx="155">
                  <c:v>5.0674435626785346E-5</c:v>
                </c:pt>
                <c:pt idx="156">
                  <c:v>5.2191586792149839E-5</c:v>
                </c:pt>
                <c:pt idx="157">
                  <c:v>5.374878512021148E-5</c:v>
                </c:pt>
                <c:pt idx="158">
                  <c:v>5.5346909398679348E-5</c:v>
                </c:pt>
                <c:pt idx="159">
                  <c:v>5.6986852130514011E-5</c:v>
                </c:pt>
                <c:pt idx="160">
                  <c:v>5.8669519577225838E-5</c:v>
                </c:pt>
                <c:pt idx="161">
                  <c:v>6.0395831804283425E-5</c:v>
                </c:pt>
                <c:pt idx="162">
                  <c:v>6.2166722706203097E-5</c:v>
                </c:pt>
                <c:pt idx="163">
                  <c:v>6.3983140045409528E-5</c:v>
                </c:pt>
                <c:pt idx="164">
                  <c:v>6.5846045465112258E-5</c:v>
                </c:pt>
                <c:pt idx="165">
                  <c:v>6.7756414508624493E-5</c:v>
                </c:pt>
                <c:pt idx="166">
                  <c:v>6.9715236628798349E-5</c:v>
                </c:pt>
                <c:pt idx="167">
                  <c:v>7.1723515189581484E-5</c:v>
                </c:pt>
                <c:pt idx="168">
                  <c:v>7.3782267457467732E-5</c:v>
                </c:pt>
                <c:pt idx="169">
                  <c:v>7.5892524596943886E-5</c:v>
                </c:pt>
                <c:pt idx="170">
                  <c:v>7.8055331641735826E-5</c:v>
                </c:pt>
                <c:pt idx="171">
                  <c:v>8.0271747477045352E-5</c:v>
                </c:pt>
                <c:pt idx="172">
                  <c:v>8.2542844796585236E-5</c:v>
                </c:pt>
                <c:pt idx="173">
                  <c:v>8.4869710063495676E-5</c:v>
                </c:pt>
                <c:pt idx="174">
                  <c:v>8.7253443460944235E-5</c:v>
                </c:pt>
                <c:pt idx="175">
                  <c:v>8.9695158828618281E-5</c:v>
                </c:pt>
                <c:pt idx="176">
                  <c:v>9.2195983596000174E-5</c:v>
                </c:pt>
                <c:pt idx="177">
                  <c:v>9.4757058707207458E-5</c:v>
                </c:pt>
                <c:pt idx="178">
                  <c:v>9.7379538533504212E-5</c:v>
                </c:pt>
                <c:pt idx="179">
                  <c:v>1.0006459077793757E-4</c:v>
                </c:pt>
                <c:pt idx="180">
                  <c:v>1.0281339637141549E-4</c:v>
                </c:pt>
                <c:pt idx="181">
                  <c:v>1.0562714935902266E-4</c:v>
                </c:pt>
                <c:pt idx="182">
                  <c:v>1.0850705677545367E-4</c:v>
                </c:pt>
                <c:pt idx="183">
                  <c:v>1.1145433851045297E-4</c:v>
                </c:pt>
                <c:pt idx="184">
                  <c:v>1.1447022716715251E-4</c:v>
                </c:pt>
                <c:pt idx="185">
                  <c:v>1.1755596790574716E-4</c:v>
                </c:pt>
                <c:pt idx="186">
                  <c:v>1.2071281827774616E-4</c:v>
                </c:pt>
                <c:pt idx="187">
                  <c:v>1.23942048052994E-4</c:v>
                </c:pt>
                <c:pt idx="188">
                  <c:v>1.2724493903226722E-4</c:v>
                </c:pt>
                <c:pt idx="189">
                  <c:v>1.3062278484599112E-4</c:v>
                </c:pt>
                <c:pt idx="190">
                  <c:v>1.3407689075128947E-4</c:v>
                </c:pt>
                <c:pt idx="191">
                  <c:v>1.3760857340761154E-4</c:v>
                </c:pt>
                <c:pt idx="192">
                  <c:v>1.4121916064424589E-4</c:v>
                </c:pt>
                <c:pt idx="193">
                  <c:v>1.4490999122052103E-4</c:v>
                </c:pt>
                <c:pt idx="194">
                  <c:v>1.4868241456467203E-4</c:v>
                </c:pt>
                <c:pt idx="195">
                  <c:v>1.5253779051083231E-4</c:v>
                </c:pt>
                <c:pt idx="196">
                  <c:v>1.564774890158162E-4</c:v>
                </c:pt>
                <c:pt idx="197">
                  <c:v>1.6050288986813103E-4</c:v>
                </c:pt>
                <c:pt idx="198">
                  <c:v>1.6461538238199516E-4</c:v>
                </c:pt>
                <c:pt idx="199">
                  <c:v>1.688163650799273E-4</c:v>
                </c:pt>
                <c:pt idx="200">
                  <c:v>1.7310724536345797E-4</c:v>
                </c:pt>
                <c:pt idx="201">
                  <c:v>1.7748943916728901E-4</c:v>
                </c:pt>
                <c:pt idx="202">
                  <c:v>1.8196437060336083E-4</c:v>
                </c:pt>
                <c:pt idx="203">
                  <c:v>1.8653347159403063E-4</c:v>
                </c:pt>
                <c:pt idx="204">
                  <c:v>1.9119818148349889E-4</c:v>
                </c:pt>
                <c:pt idx="205">
                  <c:v>1.9595994664722911E-4</c:v>
                </c:pt>
                <c:pt idx="206">
                  <c:v>2.0082022007705892E-4</c:v>
                </c:pt>
                <c:pt idx="207">
                  <c:v>2.0578046096086952E-4</c:v>
                </c:pt>
                <c:pt idx="208">
                  <c:v>2.1084213424460633E-4</c:v>
                </c:pt>
                <c:pt idx="209">
                  <c:v>2.1600671017962909E-4</c:v>
                </c:pt>
                <c:pt idx="210">
                  <c:v>2.2127566386254217E-4</c:v>
                </c:pt>
                <c:pt idx="211">
                  <c:v>2.266504747494591E-4</c:v>
                </c:pt>
                <c:pt idx="212">
                  <c:v>2.3213262617116813E-4</c:v>
                </c:pt>
                <c:pt idx="213">
                  <c:v>2.3772360482044071E-4</c:v>
                </c:pt>
                <c:pt idx="214">
                  <c:v>2.4342490023576718E-4</c:v>
                </c:pt>
                <c:pt idx="215">
                  <c:v>2.4923800426568496E-4</c:v>
                </c:pt>
                <c:pt idx="216">
                  <c:v>2.551644105199814E-4</c:v>
                </c:pt>
                <c:pt idx="217">
                  <c:v>2.6120561380571516E-4</c:v>
                </c:pt>
                <c:pt idx="218">
                  <c:v>2.6736310955555317E-4</c:v>
                </c:pt>
                <c:pt idx="219">
                  <c:v>2.7363839323113628E-4</c:v>
                </c:pt>
                <c:pt idx="220">
                  <c:v>2.8003295972500877E-4</c:v>
                </c:pt>
                <c:pt idx="221">
                  <c:v>2.8654830273566853E-4</c:v>
                </c:pt>
                <c:pt idx="222">
                  <c:v>2.9318591414129245E-4</c:v>
                </c:pt>
                <c:pt idx="223">
                  <c:v>2.9994728335058785E-4</c:v>
                </c:pt>
                <c:pt idx="224">
                  <c:v>3.068338966435455E-4</c:v>
                </c:pt>
                <c:pt idx="225">
                  <c:v>3.1384723649763438E-4</c:v>
                </c:pt>
                <c:pt idx="226">
                  <c:v>3.2098878090192187E-4</c:v>
                </c:pt>
                <c:pt idx="227">
                  <c:v>3.2826000265540181E-4</c:v>
                </c:pt>
                <c:pt idx="228">
                  <c:v>3.3566236865423363E-4</c:v>
                </c:pt>
                <c:pt idx="229">
                  <c:v>3.4319733916365956E-4</c:v>
                </c:pt>
                <c:pt idx="230">
                  <c:v>3.508663670787073E-4</c:v>
                </c:pt>
                <c:pt idx="231">
                  <c:v>3.5867089717023416E-4</c:v>
                </c:pt>
                <c:pt idx="232">
                  <c:v>3.6661236532031902E-4</c:v>
                </c:pt>
                <c:pt idx="233">
                  <c:v>3.7469219774322277E-4</c:v>
                </c:pt>
                <c:pt idx="234">
                  <c:v>3.8291181019312152E-4</c:v>
                </c:pt>
                <c:pt idx="235">
                  <c:v>3.9127260716498405E-4</c:v>
                </c:pt>
                <c:pt idx="236">
                  <c:v>3.9977598107565789E-4</c:v>
                </c:pt>
                <c:pt idx="237">
                  <c:v>4.084233114389792E-4</c:v>
                </c:pt>
                <c:pt idx="238">
                  <c:v>4.1721596402788424E-4</c:v>
                </c:pt>
                <c:pt idx="239">
                  <c:v>4.2615529002421271E-4</c:v>
                </c:pt>
                <c:pt idx="240">
                  <c:v>4.3524262515926059E-4</c:v>
                </c:pt>
                <c:pt idx="241">
                  <c:v>4.4447928884250478E-4</c:v>
                </c:pt>
                <c:pt idx="242">
                  <c:v>4.5386658327884079E-4</c:v>
                </c:pt>
                <c:pt idx="243">
                  <c:v>4.6340579257942062E-4</c:v>
                </c:pt>
                <c:pt idx="244">
                  <c:v>4.7309818185958807E-4</c:v>
                </c:pt>
                <c:pt idx="245">
                  <c:v>4.8294499632772889E-4</c:v>
                </c:pt>
                <c:pt idx="246">
                  <c:v>4.9294746036565704E-4</c:v>
                </c:pt>
                <c:pt idx="247">
                  <c:v>5.0310677660214914E-4</c:v>
                </c:pt>
                <c:pt idx="248">
                  <c:v>5.1342412497468268E-4</c:v>
                </c:pt>
                <c:pt idx="249">
                  <c:v>5.2390066178464932E-4</c:v>
                </c:pt>
                <c:pt idx="250">
                  <c:v>5.3453751874765938E-4</c:v>
                </c:pt>
                <c:pt idx="251">
                  <c:v>5.4533580203253434E-4</c:v>
                </c:pt>
                <c:pt idx="252">
                  <c:v>5.5629659129674569E-4</c:v>
                </c:pt>
                <c:pt idx="253">
                  <c:v>5.6742093871387173E-4</c:v>
                </c:pt>
                <c:pt idx="254">
                  <c:v>5.7870986799790831E-4</c:v>
                </c:pt>
                <c:pt idx="255">
                  <c:v>5.9016437341830616E-4</c:v>
                </c:pt>
                <c:pt idx="256">
                  <c:v>6.0178541881406131E-4</c:v>
                </c:pt>
                <c:pt idx="257">
                  <c:v>6.1357393660222E-4</c:v>
                </c:pt>
                <c:pt idx="258">
                  <c:v>6.2553082678196354E-4</c:v>
                </c:pt>
                <c:pt idx="259">
                  <c:v>6.3765695593565193E-4</c:v>
                </c:pt>
                <c:pt idx="260">
                  <c:v>6.4995315622939996E-4</c:v>
                </c:pt>
                <c:pt idx="261">
                  <c:v>6.6242022440743582E-4</c:v>
                </c:pt>
                <c:pt idx="262">
                  <c:v>6.7505892079045178E-4</c:v>
                </c:pt>
                <c:pt idx="263">
                  <c:v>6.8786996826620162E-4</c:v>
                </c:pt>
                <c:pt idx="264">
                  <c:v>7.0085405128661677E-4</c:v>
                </c:pt>
                <c:pt idx="265">
                  <c:v>7.1401181486097152E-4</c:v>
                </c:pt>
                <c:pt idx="266">
                  <c:v>7.2734386355011648E-4</c:v>
                </c:pt>
                <c:pt idx="267">
                  <c:v>7.408507604645978E-4</c:v>
                </c:pt>
                <c:pt idx="268">
                  <c:v>7.5453302626160654E-4</c:v>
                </c:pt>
                <c:pt idx="269">
                  <c:v>7.6839113814875079E-4</c:v>
                </c:pt>
                <c:pt idx="270">
                  <c:v>7.8242552888718926E-4</c:v>
                </c:pt>
                <c:pt idx="271">
                  <c:v>7.9663658580031774E-4</c:v>
                </c:pt>
                <c:pt idx="272">
                  <c:v>8.1102464979066391E-4</c:v>
                </c:pt>
                <c:pt idx="273">
                  <c:v>8.2559001435456416E-4</c:v>
                </c:pt>
                <c:pt idx="274">
                  <c:v>8.4033292461127671E-4</c:v>
                </c:pt>
                <c:pt idx="275">
                  <c:v>8.5525357633443183E-4</c:v>
                </c:pt>
                <c:pt idx="276">
                  <c:v>8.7035211499020347E-4</c:v>
                </c:pt>
                <c:pt idx="277">
                  <c:v>8.8562863478758888E-4</c:v>
                </c:pt>
                <c:pt idx="278">
                  <c:v>9.0108317773407746E-4</c:v>
                </c:pt>
                <c:pt idx="279">
                  <c:v>9.1671573270302425E-4</c:v>
                </c:pt>
                <c:pt idx="280">
                  <c:v>9.3252623451112572E-4</c:v>
                </c:pt>
                <c:pt idx="281">
                  <c:v>9.4851456300682705E-4</c:v>
                </c:pt>
                <c:pt idx="282">
                  <c:v>9.6468054217013755E-4</c:v>
                </c:pt>
                <c:pt idx="283">
                  <c:v>9.8102393922727942E-4</c:v>
                </c:pt>
                <c:pt idx="284">
                  <c:v>9.9754446377554439E-4</c:v>
                </c:pt>
                <c:pt idx="285">
                  <c:v>1.0142417669252227E-3</c:v>
                </c:pt>
                <c:pt idx="286">
                  <c:v>1.0311154404558688E-3</c:v>
                </c:pt>
                <c:pt idx="287">
                  <c:v>1.0481650159854805E-3</c:v>
                </c:pt>
                <c:pt idx="288">
                  <c:v>1.065389964162616E-3</c:v>
                </c:pt>
                <c:pt idx="289">
                  <c:v>1.0827896938676584E-3</c:v>
                </c:pt>
                <c:pt idx="290">
                  <c:v>1.1003635514382827E-3</c:v>
                </c:pt>
                <c:pt idx="291">
                  <c:v>1.1181108199115426E-3</c:v>
                </c:pt>
                <c:pt idx="292">
                  <c:v>1.1360307182846101E-3</c:v>
                </c:pt>
                <c:pt idx="293">
                  <c:v>1.1541224007989349E-3</c:v>
                </c:pt>
                <c:pt idx="294">
                  <c:v>1.1723849562399503E-3</c:v>
                </c:pt>
                <c:pt idx="295">
                  <c:v>1.1908174072659042E-3</c:v>
                </c:pt>
                <c:pt idx="296">
                  <c:v>1.2094187097531081E-3</c:v>
                </c:pt>
                <c:pt idx="297">
                  <c:v>1.2281877521664881E-3</c:v>
                </c:pt>
                <c:pt idx="298">
                  <c:v>1.2471233549573579E-3</c:v>
                </c:pt>
                <c:pt idx="299">
                  <c:v>1.2662242699805761E-3</c:v>
                </c:pt>
                <c:pt idx="300">
                  <c:v>1.2854891799416518E-3</c:v>
                </c:pt>
                <c:pt idx="301">
                  <c:v>1.3049166978673639E-3</c:v>
                </c:pt>
                <c:pt idx="302">
                  <c:v>1.3245053666063394E-3</c:v>
                </c:pt>
                <c:pt idx="303">
                  <c:v>1.3442536583537831E-3</c:v>
                </c:pt>
                <c:pt idx="304">
                  <c:v>1.3641599742082559E-3</c:v>
                </c:pt>
                <c:pt idx="305">
                  <c:v>1.3842226437547115E-3</c:v>
                </c:pt>
                <c:pt idx="306">
                  <c:v>1.4044399246787651E-3</c:v>
                </c:pt>
                <c:pt idx="307">
                  <c:v>1.4248100024116823E-3</c:v>
                </c:pt>
                <c:pt idx="308">
                  <c:v>1.4453309898074815E-3</c:v>
                </c:pt>
                <c:pt idx="309">
                  <c:v>1.4660009268459083E-3</c:v>
                </c:pt>
                <c:pt idx="310">
                  <c:v>1.486817780378851E-3</c:v>
                </c:pt>
                <c:pt idx="311">
                  <c:v>1.5077794438977951E-3</c:v>
                </c:pt>
                <c:pt idx="312">
                  <c:v>1.5288837373452799E-3</c:v>
                </c:pt>
                <c:pt idx="313">
                  <c:v>1.5501284069527944E-3</c:v>
                </c:pt>
                <c:pt idx="314">
                  <c:v>1.5715111251179989E-3</c:v>
                </c:pt>
                <c:pt idx="315">
                  <c:v>1.5930294903169228E-3</c:v>
                </c:pt>
                <c:pt idx="316">
                  <c:v>1.6146810270505406E-3</c:v>
                </c:pt>
                <c:pt idx="317">
                  <c:v>1.6364631858283348E-3</c:v>
                </c:pt>
                <c:pt idx="318">
                  <c:v>1.6583733431910835E-3</c:v>
                </c:pt>
                <c:pt idx="319">
                  <c:v>1.6804088017671264E-3</c:v>
                </c:pt>
                <c:pt idx="320">
                  <c:v>1.7025667903712868E-3</c:v>
                </c:pt>
                <c:pt idx="321">
                  <c:v>1.7248444641375703E-3</c:v>
                </c:pt>
                <c:pt idx="322">
                  <c:v>1.7472389046941953E-3</c:v>
                </c:pt>
                <c:pt idx="323">
                  <c:v>1.769747120377037E-3</c:v>
                </c:pt>
                <c:pt idx="324">
                  <c:v>1.7923660464813701E-3</c:v>
                </c:pt>
                <c:pt idx="325">
                  <c:v>1.8150925455548994E-3</c:v>
                </c:pt>
                <c:pt idx="326">
                  <c:v>1.8379234077314796E-3</c:v>
                </c:pt>
                <c:pt idx="327">
                  <c:v>1.8608553511050359E-3</c:v>
                </c:pt>
                <c:pt idx="328">
                  <c:v>1.8838850221429865E-3</c:v>
                </c:pt>
                <c:pt idx="329">
                  <c:v>1.9070089961423827E-3</c:v>
                </c:pt>
                <c:pt idx="330">
                  <c:v>1.9302237777310057E-3</c:v>
                </c:pt>
                <c:pt idx="331">
                  <c:v>1.9535258014005195E-3</c:v>
                </c:pt>
                <c:pt idx="332">
                  <c:v>1.9769114320920054E-3</c:v>
                </c:pt>
                <c:pt idx="333">
                  <c:v>2.0003769658175742E-3</c:v>
                </c:pt>
                <c:pt idx="334">
                  <c:v>2.0239186303251402E-3</c:v>
                </c:pt>
                <c:pt idx="335">
                  <c:v>2.0475325858069398E-3</c:v>
                </c:pt>
                <c:pt idx="336">
                  <c:v>2.0712149256478796E-3</c:v>
                </c:pt>
                <c:pt idx="337">
                  <c:v>2.0949616772194639E-3</c:v>
                </c:pt>
                <c:pt idx="338">
                  <c:v>2.1187688027128962E-3</c:v>
                </c:pt>
                <c:pt idx="339">
                  <c:v>2.1426322000166549E-3</c:v>
                </c:pt>
                <c:pt idx="340">
                  <c:v>2.1665477036354563E-3</c:v>
                </c:pt>
                <c:pt idx="341">
                  <c:v>2.1905110856528355E-3</c:v>
                </c:pt>
                <c:pt idx="342">
                  <c:v>2.2145180567336806E-3</c:v>
                </c:pt>
                <c:pt idx="343">
                  <c:v>2.2385642671701885E-3</c:v>
                </c:pt>
                <c:pt idx="344">
                  <c:v>2.262645307970268E-3</c:v>
                </c:pt>
                <c:pt idx="345">
                  <c:v>2.2867567119862053E-3</c:v>
                </c:pt>
                <c:pt idx="346">
                  <c:v>2.3108939550855472E-3</c:v>
                </c:pt>
                <c:pt idx="347">
                  <c:v>2.3350524573624298E-3</c:v>
                </c:pt>
                <c:pt idx="348">
                  <c:v>2.3592275843911112E-3</c:v>
                </c:pt>
                <c:pt idx="349">
                  <c:v>2.3834146485197786E-3</c:v>
                </c:pt>
                <c:pt idx="350">
                  <c:v>2.4076089102024211E-3</c:v>
                </c:pt>
                <c:pt idx="351">
                  <c:v>2.4318055793738328E-3</c:v>
                </c:pt>
                <c:pt idx="352">
                  <c:v>2.4559998168616278E-3</c:v>
                </c:pt>
                <c:pt idx="353">
                  <c:v>2.480186735837068E-3</c:v>
                </c:pt>
                <c:pt idx="354">
                  <c:v>2.5043614033082306E-3</c:v>
                </c:pt>
                <c:pt idx="355">
                  <c:v>2.5285188416440808E-3</c:v>
                </c:pt>
                <c:pt idx="356">
                  <c:v>2.5526540301428198E-3</c:v>
                </c:pt>
                <c:pt idx="357">
                  <c:v>2.5767619066332514E-3</c:v>
                </c:pt>
                <c:pt idx="358">
                  <c:v>2.60083736911388E-3</c:v>
                </c:pt>
                <c:pt idx="359">
                  <c:v>2.6248752774254008E-3</c:v>
                </c:pt>
                <c:pt idx="360">
                  <c:v>2.648870454962328E-3</c:v>
                </c:pt>
                <c:pt idx="361">
                  <c:v>2.6728176904131638E-3</c:v>
                </c:pt>
                <c:pt idx="362">
                  <c:v>2.6967117395394567E-3</c:v>
                </c:pt>
                <c:pt idx="363">
                  <c:v>2.7205473269840252E-3</c:v>
                </c:pt>
                <c:pt idx="364">
                  <c:v>2.7443191481123759E-3</c:v>
                </c:pt>
                <c:pt idx="365">
                  <c:v>2.7680218708838866E-3</c:v>
                </c:pt>
                <c:pt idx="366">
                  <c:v>2.7916501377574024E-3</c:v>
                </c:pt>
                <c:pt idx="367">
                  <c:v>2.8151985676186982E-3</c:v>
                </c:pt>
                <c:pt idx="368">
                  <c:v>2.8386617577446207E-3</c:v>
                </c:pt>
                <c:pt idx="369">
                  <c:v>2.862034285788581E-3</c:v>
                </c:pt>
                <c:pt idx="370">
                  <c:v>2.8853107117951088E-3</c:v>
                </c:pt>
                <c:pt idx="371">
                  <c:v>2.9084855802402631E-3</c:v>
                </c:pt>
                <c:pt idx="372">
                  <c:v>2.9315534220961687E-3</c:v>
                </c:pt>
                <c:pt idx="373">
                  <c:v>2.9545087569165089E-3</c:v>
                </c:pt>
                <c:pt idx="374">
                  <c:v>2.9773460949498193E-3</c:v>
                </c:pt>
                <c:pt idx="375">
                  <c:v>3.0000599392687728E-3</c:v>
                </c:pt>
                <c:pt idx="376">
                  <c:v>3.0226447879223707E-3</c:v>
                </c:pt>
                <c:pt idx="377">
                  <c:v>3.0450951361068474E-3</c:v>
                </c:pt>
                <c:pt idx="378">
                  <c:v>3.0674054783537182E-3</c:v>
                </c:pt>
                <c:pt idx="379">
                  <c:v>3.0895703107355456E-3</c:v>
                </c:pt>
                <c:pt idx="380">
                  <c:v>3.1115841330863242E-3</c:v>
                </c:pt>
                <c:pt idx="381">
                  <c:v>3.1334414512364074E-3</c:v>
                </c:pt>
                <c:pt idx="382">
                  <c:v>3.1551367792611697E-3</c:v>
                </c:pt>
                <c:pt idx="383">
                  <c:v>3.1766646417395006E-3</c:v>
                </c:pt>
                <c:pt idx="384">
                  <c:v>3.1980195760260674E-3</c:v>
                </c:pt>
                <c:pt idx="385">
                  <c:v>3.2191961345285919E-3</c:v>
                </c:pt>
                <c:pt idx="386">
                  <c:v>3.2401888869968555E-3</c:v>
                </c:pt>
                <c:pt idx="387">
                  <c:v>3.2609924228159826E-3</c:v>
                </c:pt>
                <c:pt idx="388">
                  <c:v>3.2816013533054755E-3</c:v>
                </c:pt>
                <c:pt idx="389">
                  <c:v>3.3020103140226648E-3</c:v>
                </c:pt>
                <c:pt idx="390">
                  <c:v>3.3222139670680017E-3</c:v>
                </c:pt>
                <c:pt idx="391">
                  <c:v>3.3422070033912749E-3</c:v>
                </c:pt>
                <c:pt idx="392">
                  <c:v>3.3619841450994847E-3</c:v>
                </c:pt>
                <c:pt idx="393">
                  <c:v>3.3815401477598228E-3</c:v>
                </c:pt>
                <c:pt idx="394">
                  <c:v>3.4008698027028291E-3</c:v>
                </c:pt>
                <c:pt idx="395">
                  <c:v>3.4199679393193149E-3</c:v>
                </c:pt>
                <c:pt idx="396">
                  <c:v>3.4388294273517434E-3</c:v>
                </c:pt>
                <c:pt idx="397">
                  <c:v>3.4574491791783397E-3</c:v>
                </c:pt>
                <c:pt idx="398">
                  <c:v>3.4758221520897487E-3</c:v>
                </c:pt>
                <c:pt idx="399">
                  <c:v>3.4939433505533184E-3</c:v>
                </c:pt>
                <c:pt idx="400">
                  <c:v>3.5118078284673963E-3</c:v>
                </c:pt>
                <c:pt idx="401">
                  <c:v>3.5294106914036689E-3</c:v>
                </c:pt>
                <c:pt idx="402">
                  <c:v>3.546747098832086E-3</c:v>
                </c:pt>
                <c:pt idx="403">
                  <c:v>3.5638122663331864E-3</c:v>
                </c:pt>
                <c:pt idx="404">
                  <c:v>3.5806014677920613E-3</c:v>
                </c:pt>
                <c:pt idx="405">
                  <c:v>3.5971100375722523E-3</c:v>
                </c:pt>
                <c:pt idx="406">
                  <c:v>3.6133333726735728E-3</c:v>
                </c:pt>
                <c:pt idx="407">
                  <c:v>3.6292669348640966E-3</c:v>
                </c:pt>
                <c:pt idx="408">
                  <c:v>3.6449062527918121E-3</c:v>
                </c:pt>
                <c:pt idx="409">
                  <c:v>3.6602469240730748E-3</c:v>
                </c:pt>
                <c:pt idx="410">
                  <c:v>3.675284617353228E-3</c:v>
                </c:pt>
                <c:pt idx="411">
                  <c:v>3.6900150743417498E-3</c:v>
                </c:pt>
                <c:pt idx="412">
                  <c:v>3.7044341118196589E-3</c:v>
                </c:pt>
                <c:pt idx="413">
                  <c:v>3.7185376236159736E-3</c:v>
                </c:pt>
                <c:pt idx="414">
                  <c:v>3.7323215825556715E-3</c:v>
                </c:pt>
                <c:pt idx="415">
                  <c:v>3.7457820423722138E-3</c:v>
                </c:pt>
                <c:pt idx="416">
                  <c:v>3.7589151395909272E-3</c:v>
                </c:pt>
                <c:pt idx="417">
                  <c:v>3.7717170953746174E-3</c:v>
                </c:pt>
                <c:pt idx="418">
                  <c:v>3.7841842173334224E-3</c:v>
                </c:pt>
                <c:pt idx="419">
                  <c:v>3.7963129013007832E-3</c:v>
                </c:pt>
                <c:pt idx="420">
                  <c:v>3.8080996330667211E-3</c:v>
                </c:pt>
                <c:pt idx="421">
                  <c:v>3.8195409900751978E-3</c:v>
                </c:pt>
                <c:pt idx="422">
                  <c:v>3.8306336430801212E-3</c:v>
                </c:pt>
                <c:pt idx="423">
                  <c:v>3.841374357757795E-3</c:v>
                </c:pt>
                <c:pt idx="424">
                  <c:v>3.8517599962789588E-3</c:v>
                </c:pt>
                <c:pt idx="425">
                  <c:v>3.8617875188368296E-3</c:v>
                </c:pt>
                <c:pt idx="426">
                  <c:v>3.8714539851278942E-3</c:v>
                </c:pt>
                <c:pt idx="427">
                  <c:v>3.8807565557899141E-3</c:v>
                </c:pt>
                <c:pt idx="428">
                  <c:v>3.8896924937912307E-3</c:v>
                </c:pt>
                <c:pt idx="429">
                  <c:v>3.8982591657723653E-3</c:v>
                </c:pt>
                <c:pt idx="430">
                  <c:v>3.9064540433393436E-3</c:v>
                </c:pt>
                <c:pt idx="431">
                  <c:v>3.9142747043075096E-3</c:v>
                </c:pt>
                <c:pt idx="432">
                  <c:v>3.921718833894805E-3</c:v>
                </c:pt>
                <c:pt idx="433">
                  <c:v>3.92878422586231E-3</c:v>
                </c:pt>
                <c:pt idx="434">
                  <c:v>3.9354687836055148E-3</c:v>
                </c:pt>
                <c:pt idx="435">
                  <c:v>3.9417705211903945E-3</c:v>
                </c:pt>
                <c:pt idx="436">
                  <c:v>3.9476875643360701E-3</c:v>
                </c:pt>
                <c:pt idx="437">
                  <c:v>3.9532181513453153E-3</c:v>
                </c:pt>
                <c:pt idx="438">
                  <c:v>3.958360633977258E-3</c:v>
                </c:pt>
                <c:pt idx="439">
                  <c:v>3.9631134782670725E-3</c:v>
                </c:pt>
                <c:pt idx="440">
                  <c:v>3.9674752652878592E-3</c:v>
                </c:pt>
                <c:pt idx="441">
                  <c:v>3.9714446918568402E-3</c:v>
                </c:pt>
                <c:pt idx="442">
                  <c:v>3.9750205711848226E-3</c:v>
                </c:pt>
                <c:pt idx="443">
                  <c:v>3.9782018334662012E-3</c:v>
                </c:pt>
                <c:pt idx="444">
                  <c:v>3.980987526414308E-3</c:v>
                </c:pt>
                <c:pt idx="445">
                  <c:v>3.9833768157343675E-3</c:v>
                </c:pt>
                <c:pt idx="446">
                  <c:v>3.9853689855416999E-3</c:v>
                </c:pt>
                <c:pt idx="447">
                  <c:v>3.9869634387181855E-3</c:v>
                </c:pt>
                <c:pt idx="448">
                  <c:v>3.9881596972106753E-3</c:v>
                </c:pt>
                <c:pt idx="449">
                  <c:v>3.9889574022703607E-3</c:v>
                </c:pt>
                <c:pt idx="450">
                  <c:v>3.9893563146316041E-3</c:v>
                </c:pt>
                <c:pt idx="451">
                  <c:v>3.9893563146316041E-3</c:v>
                </c:pt>
                <c:pt idx="452">
                  <c:v>3.9889574022703607E-3</c:v>
                </c:pt>
                <c:pt idx="453">
                  <c:v>3.9881596972106753E-3</c:v>
                </c:pt>
                <c:pt idx="454">
                  <c:v>3.9869634387181855E-3</c:v>
                </c:pt>
                <c:pt idx="455">
                  <c:v>3.9853689855416999E-3</c:v>
                </c:pt>
                <c:pt idx="456">
                  <c:v>3.9833768157343675E-3</c:v>
                </c:pt>
                <c:pt idx="457">
                  <c:v>3.980987526414308E-3</c:v>
                </c:pt>
                <c:pt idx="458">
                  <c:v>3.9782018334662012E-3</c:v>
                </c:pt>
                <c:pt idx="459">
                  <c:v>3.9750205711848226E-3</c:v>
                </c:pt>
                <c:pt idx="460">
                  <c:v>3.9714446918568402E-3</c:v>
                </c:pt>
                <c:pt idx="461">
                  <c:v>3.9674752652878592E-3</c:v>
                </c:pt>
                <c:pt idx="462">
                  <c:v>3.9631134782670725E-3</c:v>
                </c:pt>
                <c:pt idx="463">
                  <c:v>3.958360633977258E-3</c:v>
                </c:pt>
                <c:pt idx="464">
                  <c:v>3.9532181513453153E-3</c:v>
                </c:pt>
                <c:pt idx="465">
                  <c:v>3.9476875643360701E-3</c:v>
                </c:pt>
                <c:pt idx="466">
                  <c:v>3.9417705211903945E-3</c:v>
                </c:pt>
                <c:pt idx="467">
                  <c:v>3.9354687836055148E-3</c:v>
                </c:pt>
                <c:pt idx="468">
                  <c:v>3.92878422586231E-3</c:v>
                </c:pt>
                <c:pt idx="469">
                  <c:v>3.921718833894805E-3</c:v>
                </c:pt>
                <c:pt idx="470">
                  <c:v>3.9142747043075096E-3</c:v>
                </c:pt>
                <c:pt idx="471">
                  <c:v>3.9064540433393436E-3</c:v>
                </c:pt>
                <c:pt idx="472">
                  <c:v>3.8982591657723653E-3</c:v>
                </c:pt>
                <c:pt idx="473">
                  <c:v>3.8896924937912307E-3</c:v>
                </c:pt>
                <c:pt idx="474">
                  <c:v>3.8807565557899141E-3</c:v>
                </c:pt>
                <c:pt idx="475">
                  <c:v>3.8714539851278942E-3</c:v>
                </c:pt>
                <c:pt idx="476">
                  <c:v>3.8617875188368296E-3</c:v>
                </c:pt>
                <c:pt idx="477">
                  <c:v>3.8517599962789588E-3</c:v>
                </c:pt>
                <c:pt idx="478">
                  <c:v>3.841374357757795E-3</c:v>
                </c:pt>
                <c:pt idx="479">
                  <c:v>3.8306336430801212E-3</c:v>
                </c:pt>
                <c:pt idx="480">
                  <c:v>3.8195409900751978E-3</c:v>
                </c:pt>
                <c:pt idx="481">
                  <c:v>3.8080996330667211E-3</c:v>
                </c:pt>
                <c:pt idx="482">
                  <c:v>3.7963129013007832E-3</c:v>
                </c:pt>
                <c:pt idx="483">
                  <c:v>3.7841842173334224E-3</c:v>
                </c:pt>
                <c:pt idx="484">
                  <c:v>3.7717170953746174E-3</c:v>
                </c:pt>
                <c:pt idx="485">
                  <c:v>3.7589151395909272E-3</c:v>
                </c:pt>
                <c:pt idx="486">
                  <c:v>3.7457820423722138E-3</c:v>
                </c:pt>
                <c:pt idx="487">
                  <c:v>3.7323215825556715E-3</c:v>
                </c:pt>
                <c:pt idx="488">
                  <c:v>3.7185376236159736E-3</c:v>
                </c:pt>
                <c:pt idx="489">
                  <c:v>3.7044341118196589E-3</c:v>
                </c:pt>
                <c:pt idx="490">
                  <c:v>3.6900150743417498E-3</c:v>
                </c:pt>
                <c:pt idx="491">
                  <c:v>3.675284617353228E-3</c:v>
                </c:pt>
                <c:pt idx="492">
                  <c:v>3.6602469240730748E-3</c:v>
                </c:pt>
                <c:pt idx="493">
                  <c:v>3.6449062527918121E-3</c:v>
                </c:pt>
                <c:pt idx="494">
                  <c:v>3.6292669348640966E-3</c:v>
                </c:pt>
                <c:pt idx="495">
                  <c:v>3.6133333726735728E-3</c:v>
                </c:pt>
                <c:pt idx="496">
                  <c:v>3.5971100375722523E-3</c:v>
                </c:pt>
                <c:pt idx="497">
                  <c:v>3.5806014677920613E-3</c:v>
                </c:pt>
                <c:pt idx="498">
                  <c:v>3.5638122663331864E-3</c:v>
                </c:pt>
                <c:pt idx="499">
                  <c:v>3.546747098832086E-3</c:v>
                </c:pt>
                <c:pt idx="500">
                  <c:v>3.5294106914036689E-3</c:v>
                </c:pt>
                <c:pt idx="501">
                  <c:v>3.5118078284673963E-3</c:v>
                </c:pt>
                <c:pt idx="502">
                  <c:v>3.4939433505533184E-3</c:v>
                </c:pt>
                <c:pt idx="503">
                  <c:v>3.4758221520897487E-3</c:v>
                </c:pt>
                <c:pt idx="504">
                  <c:v>3.4574491791783397E-3</c:v>
                </c:pt>
                <c:pt idx="505">
                  <c:v>3.4388294273517434E-3</c:v>
                </c:pt>
                <c:pt idx="506">
                  <c:v>3.4199679393193149E-3</c:v>
                </c:pt>
                <c:pt idx="507">
                  <c:v>3.4008698027028291E-3</c:v>
                </c:pt>
                <c:pt idx="508">
                  <c:v>3.3815401477598228E-3</c:v>
                </c:pt>
                <c:pt idx="509">
                  <c:v>3.3619841450994847E-3</c:v>
                </c:pt>
                <c:pt idx="510">
                  <c:v>3.3422070033912749E-3</c:v>
                </c:pt>
                <c:pt idx="511">
                  <c:v>3.3222139670680017E-3</c:v>
                </c:pt>
                <c:pt idx="512">
                  <c:v>3.3020103140226648E-3</c:v>
                </c:pt>
                <c:pt idx="513">
                  <c:v>3.2816013533054755E-3</c:v>
                </c:pt>
                <c:pt idx="514">
                  <c:v>3.2609924228159826E-3</c:v>
                </c:pt>
                <c:pt idx="515">
                  <c:v>3.2401888869968555E-3</c:v>
                </c:pt>
                <c:pt idx="516">
                  <c:v>3.2191961345285919E-3</c:v>
                </c:pt>
                <c:pt idx="517">
                  <c:v>3.1980195760260674E-3</c:v>
                </c:pt>
                <c:pt idx="518">
                  <c:v>3.1766646417395006E-3</c:v>
                </c:pt>
                <c:pt idx="519">
                  <c:v>3.1551367792611697E-3</c:v>
                </c:pt>
                <c:pt idx="520">
                  <c:v>3.1334414512364074E-3</c:v>
                </c:pt>
                <c:pt idx="521">
                  <c:v>3.1115841330863242E-3</c:v>
                </c:pt>
                <c:pt idx="522">
                  <c:v>3.0895703107355456E-3</c:v>
                </c:pt>
                <c:pt idx="523">
                  <c:v>3.0674054783537182E-3</c:v>
                </c:pt>
                <c:pt idx="524">
                  <c:v>3.0450951361068474E-3</c:v>
                </c:pt>
                <c:pt idx="525">
                  <c:v>3.0226447879223707E-3</c:v>
                </c:pt>
                <c:pt idx="526">
                  <c:v>3.0000599392687728E-3</c:v>
                </c:pt>
                <c:pt idx="527">
                  <c:v>2.9773460949498193E-3</c:v>
                </c:pt>
                <c:pt idx="528">
                  <c:v>2.9545087569165089E-3</c:v>
                </c:pt>
                <c:pt idx="529">
                  <c:v>2.9315534220961687E-3</c:v>
                </c:pt>
                <c:pt idx="530">
                  <c:v>2.9084855802402631E-3</c:v>
                </c:pt>
                <c:pt idx="531">
                  <c:v>2.8853107117951088E-3</c:v>
                </c:pt>
                <c:pt idx="532">
                  <c:v>2.862034285788581E-3</c:v>
                </c:pt>
                <c:pt idx="533">
                  <c:v>2.8386617577446207E-3</c:v>
                </c:pt>
                <c:pt idx="534">
                  <c:v>2.8151985676186982E-3</c:v>
                </c:pt>
                <c:pt idx="535">
                  <c:v>2.7916501377574024E-3</c:v>
                </c:pt>
                <c:pt idx="536">
                  <c:v>2.7680218708838866E-3</c:v>
                </c:pt>
                <c:pt idx="537">
                  <c:v>2.7443191481123759E-3</c:v>
                </c:pt>
                <c:pt idx="538">
                  <c:v>2.7205473269840252E-3</c:v>
                </c:pt>
                <c:pt idx="539">
                  <c:v>2.6967117395394567E-3</c:v>
                </c:pt>
                <c:pt idx="540">
                  <c:v>2.6728176904131638E-3</c:v>
                </c:pt>
                <c:pt idx="541">
                  <c:v>2.648870454962328E-3</c:v>
                </c:pt>
                <c:pt idx="542">
                  <c:v>2.6248752774254008E-3</c:v>
                </c:pt>
                <c:pt idx="543">
                  <c:v>2.60083736911388E-3</c:v>
                </c:pt>
                <c:pt idx="544">
                  <c:v>2.5767619066332514E-3</c:v>
                </c:pt>
                <c:pt idx="545">
                  <c:v>2.5526540301428198E-3</c:v>
                </c:pt>
                <c:pt idx="546">
                  <c:v>2.5285188416440808E-3</c:v>
                </c:pt>
                <c:pt idx="547">
                  <c:v>2.5043614033082306E-3</c:v>
                </c:pt>
                <c:pt idx="548">
                  <c:v>2.480186735837068E-3</c:v>
                </c:pt>
                <c:pt idx="549">
                  <c:v>2.4559998168616278E-3</c:v>
                </c:pt>
                <c:pt idx="550">
                  <c:v>2.4318055793738328E-3</c:v>
                </c:pt>
                <c:pt idx="551">
                  <c:v>2.4076089102024211E-3</c:v>
                </c:pt>
                <c:pt idx="552">
                  <c:v>2.3834146485197786E-3</c:v>
                </c:pt>
                <c:pt idx="553">
                  <c:v>2.3592275843911112E-3</c:v>
                </c:pt>
                <c:pt idx="554">
                  <c:v>2.3350524573624298E-3</c:v>
                </c:pt>
                <c:pt idx="555">
                  <c:v>2.3108939550855472E-3</c:v>
                </c:pt>
                <c:pt idx="556">
                  <c:v>2.2867567119862053E-3</c:v>
                </c:pt>
                <c:pt idx="557">
                  <c:v>2.262645307970268E-3</c:v>
                </c:pt>
                <c:pt idx="558">
                  <c:v>2.2385642671701885E-3</c:v>
                </c:pt>
                <c:pt idx="559">
                  <c:v>2.2145180567336806E-3</c:v>
                </c:pt>
                <c:pt idx="560">
                  <c:v>2.1905110856528355E-3</c:v>
                </c:pt>
                <c:pt idx="561">
                  <c:v>2.1665477036354563E-3</c:v>
                </c:pt>
                <c:pt idx="562">
                  <c:v>2.1426322000166549E-3</c:v>
                </c:pt>
                <c:pt idx="563">
                  <c:v>2.1187688027128962E-3</c:v>
                </c:pt>
                <c:pt idx="564">
                  <c:v>2.0949616772194639E-3</c:v>
                </c:pt>
                <c:pt idx="565">
                  <c:v>2.0712149256478796E-3</c:v>
                </c:pt>
                <c:pt idx="566">
                  <c:v>2.0475325858069398E-3</c:v>
                </c:pt>
                <c:pt idx="567">
                  <c:v>2.0239186303251402E-3</c:v>
                </c:pt>
                <c:pt idx="568">
                  <c:v>2.0003769658175742E-3</c:v>
                </c:pt>
                <c:pt idx="569">
                  <c:v>1.9769114320920054E-3</c:v>
                </c:pt>
                <c:pt idx="570">
                  <c:v>1.9535258014005195E-3</c:v>
                </c:pt>
                <c:pt idx="571">
                  <c:v>1.9302237777310057E-3</c:v>
                </c:pt>
                <c:pt idx="572">
                  <c:v>1.9070089961423827E-3</c:v>
                </c:pt>
                <c:pt idx="573">
                  <c:v>1.8838850221429865E-3</c:v>
                </c:pt>
                <c:pt idx="574">
                  <c:v>1.8608553511050359E-3</c:v>
                </c:pt>
                <c:pt idx="575">
                  <c:v>1.8379234077314796E-3</c:v>
                </c:pt>
                <c:pt idx="576">
                  <c:v>1.8150925455548994E-3</c:v>
                </c:pt>
                <c:pt idx="577">
                  <c:v>1.7923660464813701E-3</c:v>
                </c:pt>
                <c:pt idx="578">
                  <c:v>1.769747120377037E-3</c:v>
                </c:pt>
                <c:pt idx="579">
                  <c:v>1.7472389046941953E-3</c:v>
                </c:pt>
                <c:pt idx="580">
                  <c:v>1.7248444641375703E-3</c:v>
                </c:pt>
                <c:pt idx="581">
                  <c:v>1.7025667903712868E-3</c:v>
                </c:pt>
                <c:pt idx="582">
                  <c:v>1.6804088017671264E-3</c:v>
                </c:pt>
                <c:pt idx="583">
                  <c:v>1.6583733431910835E-3</c:v>
                </c:pt>
                <c:pt idx="584">
                  <c:v>1.6364631858283348E-3</c:v>
                </c:pt>
                <c:pt idx="585">
                  <c:v>1.6146810270505406E-3</c:v>
                </c:pt>
                <c:pt idx="586">
                  <c:v>1.5930294903169228E-3</c:v>
                </c:pt>
                <c:pt idx="587">
                  <c:v>1.5715111251179989E-3</c:v>
                </c:pt>
                <c:pt idx="588">
                  <c:v>1.5501284069527944E-3</c:v>
                </c:pt>
                <c:pt idx="589">
                  <c:v>1.5288837373452799E-3</c:v>
                </c:pt>
                <c:pt idx="590">
                  <c:v>1.5077794438977951E-3</c:v>
                </c:pt>
                <c:pt idx="591">
                  <c:v>1.486817780378851E-3</c:v>
                </c:pt>
                <c:pt idx="592">
                  <c:v>1.4660009268459083E-3</c:v>
                </c:pt>
                <c:pt idx="593">
                  <c:v>1.4453309898074815E-3</c:v>
                </c:pt>
                <c:pt idx="594">
                  <c:v>1.4248100024116823E-3</c:v>
                </c:pt>
                <c:pt idx="595">
                  <c:v>1.4044399246787651E-3</c:v>
                </c:pt>
                <c:pt idx="596">
                  <c:v>1.3842226437547115E-3</c:v>
                </c:pt>
                <c:pt idx="597">
                  <c:v>1.3641599742082559E-3</c:v>
                </c:pt>
                <c:pt idx="598">
                  <c:v>1.3442536583537831E-3</c:v>
                </c:pt>
                <c:pt idx="599">
                  <c:v>1.3245053666063394E-3</c:v>
                </c:pt>
                <c:pt idx="600">
                  <c:v>1.3049166978673639E-3</c:v>
                </c:pt>
                <c:pt idx="601">
                  <c:v>1.2854891799416518E-3</c:v>
                </c:pt>
                <c:pt idx="602">
                  <c:v>1.2662242699805761E-3</c:v>
                </c:pt>
                <c:pt idx="603">
                  <c:v>1.2471233549573579E-3</c:v>
                </c:pt>
                <c:pt idx="604">
                  <c:v>1.2281877521664881E-3</c:v>
                </c:pt>
                <c:pt idx="605">
                  <c:v>1.2094187097531081E-3</c:v>
                </c:pt>
                <c:pt idx="606">
                  <c:v>1.1908174072659042E-3</c:v>
                </c:pt>
                <c:pt idx="607">
                  <c:v>1.1723849562399503E-3</c:v>
                </c:pt>
                <c:pt idx="608">
                  <c:v>1.1541224007989349E-3</c:v>
                </c:pt>
                <c:pt idx="609">
                  <c:v>1.1360307182846101E-3</c:v>
                </c:pt>
                <c:pt idx="610">
                  <c:v>1.1181108199115426E-3</c:v>
                </c:pt>
                <c:pt idx="611">
                  <c:v>1.1003635514382827E-3</c:v>
                </c:pt>
                <c:pt idx="612">
                  <c:v>1.0827896938676584E-3</c:v>
                </c:pt>
                <c:pt idx="613">
                  <c:v>1.065389964162616E-3</c:v>
                </c:pt>
                <c:pt idx="614">
                  <c:v>1.0481650159854805E-3</c:v>
                </c:pt>
                <c:pt idx="615">
                  <c:v>1.0311154404558688E-3</c:v>
                </c:pt>
                <c:pt idx="616">
                  <c:v>1.0142417669252227E-3</c:v>
                </c:pt>
                <c:pt idx="617">
                  <c:v>9.9754446377554439E-4</c:v>
                </c:pt>
                <c:pt idx="618">
                  <c:v>9.8102393922727942E-4</c:v>
                </c:pt>
                <c:pt idx="619">
                  <c:v>9.6468054217013755E-4</c:v>
                </c:pt>
                <c:pt idx="620">
                  <c:v>9.4851456300682705E-4</c:v>
                </c:pt>
                <c:pt idx="621">
                  <c:v>9.3252623451112572E-4</c:v>
                </c:pt>
                <c:pt idx="622">
                  <c:v>9.1671573270302425E-4</c:v>
                </c:pt>
                <c:pt idx="623">
                  <c:v>9.0108317773407746E-4</c:v>
                </c:pt>
                <c:pt idx="624">
                  <c:v>8.8562863478758888E-4</c:v>
                </c:pt>
                <c:pt idx="625">
                  <c:v>8.7035211499020347E-4</c:v>
                </c:pt>
                <c:pt idx="626">
                  <c:v>8.5525357633443183E-4</c:v>
                </c:pt>
                <c:pt idx="627">
                  <c:v>8.4033292461127671E-4</c:v>
                </c:pt>
                <c:pt idx="628">
                  <c:v>8.2559001435456416E-4</c:v>
                </c:pt>
                <c:pt idx="629">
                  <c:v>8.1102464979066391E-4</c:v>
                </c:pt>
                <c:pt idx="630">
                  <c:v>7.9663658580031774E-4</c:v>
                </c:pt>
                <c:pt idx="631">
                  <c:v>7.8242552888718926E-4</c:v>
                </c:pt>
                <c:pt idx="632">
                  <c:v>7.6839113814875079E-4</c:v>
                </c:pt>
                <c:pt idx="633">
                  <c:v>7.5453302626160654E-4</c:v>
                </c:pt>
                <c:pt idx="634">
                  <c:v>7.408507604645978E-4</c:v>
                </c:pt>
                <c:pt idx="635">
                  <c:v>7.2734386355011648E-4</c:v>
                </c:pt>
                <c:pt idx="636">
                  <c:v>7.1401181486097152E-4</c:v>
                </c:pt>
                <c:pt idx="637">
                  <c:v>7.0085405128661677E-4</c:v>
                </c:pt>
                <c:pt idx="638">
                  <c:v>6.8786996826620162E-4</c:v>
                </c:pt>
                <c:pt idx="639">
                  <c:v>6.7505892079045178E-4</c:v>
                </c:pt>
                <c:pt idx="640">
                  <c:v>6.6242022440743582E-4</c:v>
                </c:pt>
                <c:pt idx="641">
                  <c:v>6.4995315622939996E-4</c:v>
                </c:pt>
                <c:pt idx="642">
                  <c:v>6.3765695593565193E-4</c:v>
                </c:pt>
                <c:pt idx="643">
                  <c:v>6.2553082678196354E-4</c:v>
                </c:pt>
                <c:pt idx="644">
                  <c:v>6.1357393660222E-4</c:v>
                </c:pt>
                <c:pt idx="645">
                  <c:v>6.0178541881406131E-4</c:v>
                </c:pt>
                <c:pt idx="646">
                  <c:v>5.9016437341830616E-4</c:v>
                </c:pt>
                <c:pt idx="647">
                  <c:v>5.7870986799790831E-4</c:v>
                </c:pt>
                <c:pt idx="648">
                  <c:v>5.6742093871387173E-4</c:v>
                </c:pt>
                <c:pt idx="649">
                  <c:v>5.5629659129674569E-4</c:v>
                </c:pt>
                <c:pt idx="650">
                  <c:v>5.4533580203253434E-4</c:v>
                </c:pt>
                <c:pt idx="651">
                  <c:v>5.3453751874765938E-4</c:v>
                </c:pt>
                <c:pt idx="652">
                  <c:v>5.2390066178464932E-4</c:v>
                </c:pt>
                <c:pt idx="653">
                  <c:v>5.1342412497468268E-4</c:v>
                </c:pt>
                <c:pt idx="654">
                  <c:v>5.0310677660214914E-4</c:v>
                </c:pt>
                <c:pt idx="655">
                  <c:v>4.9294746036565704E-4</c:v>
                </c:pt>
                <c:pt idx="656">
                  <c:v>4.8294499632772889E-4</c:v>
                </c:pt>
                <c:pt idx="657">
                  <c:v>4.7309818185958807E-4</c:v>
                </c:pt>
                <c:pt idx="658">
                  <c:v>4.6340579257942062E-4</c:v>
                </c:pt>
                <c:pt idx="659">
                  <c:v>4.5386658327884079E-4</c:v>
                </c:pt>
                <c:pt idx="660">
                  <c:v>4.4447928884250478E-4</c:v>
                </c:pt>
                <c:pt idx="661">
                  <c:v>4.3524262515926059E-4</c:v>
                </c:pt>
                <c:pt idx="662">
                  <c:v>4.2615529002421271E-4</c:v>
                </c:pt>
                <c:pt idx="663">
                  <c:v>4.1721596402788424E-4</c:v>
                </c:pt>
                <c:pt idx="664">
                  <c:v>4.084233114389792E-4</c:v>
                </c:pt>
                <c:pt idx="665">
                  <c:v>3.9977598107565789E-4</c:v>
                </c:pt>
                <c:pt idx="666">
                  <c:v>3.9127260716498405E-4</c:v>
                </c:pt>
                <c:pt idx="667">
                  <c:v>3.8291181019312152E-4</c:v>
                </c:pt>
                <c:pt idx="668">
                  <c:v>3.7469219774322277E-4</c:v>
                </c:pt>
                <c:pt idx="669">
                  <c:v>3.6661236532031902E-4</c:v>
                </c:pt>
                <c:pt idx="670">
                  <c:v>3.5867089717023416E-4</c:v>
                </c:pt>
                <c:pt idx="671">
                  <c:v>3.508663670787073E-4</c:v>
                </c:pt>
                <c:pt idx="672">
                  <c:v>3.4319733916365956E-4</c:v>
                </c:pt>
                <c:pt idx="673">
                  <c:v>3.3566236865423363E-4</c:v>
                </c:pt>
                <c:pt idx="674">
                  <c:v>3.2826000265540181E-4</c:v>
                </c:pt>
                <c:pt idx="675">
                  <c:v>3.2098878090192187E-4</c:v>
                </c:pt>
                <c:pt idx="676">
                  <c:v>3.1384723649763438E-4</c:v>
                </c:pt>
                <c:pt idx="677">
                  <c:v>3.068338966435455E-4</c:v>
                </c:pt>
                <c:pt idx="678">
                  <c:v>2.9994728335058785E-4</c:v>
                </c:pt>
                <c:pt idx="679">
                  <c:v>2.9318591414129245E-4</c:v>
                </c:pt>
                <c:pt idx="680">
                  <c:v>2.8654830273566853E-4</c:v>
                </c:pt>
                <c:pt idx="681">
                  <c:v>2.8003295972500877E-4</c:v>
                </c:pt>
                <c:pt idx="682">
                  <c:v>2.7363839323113628E-4</c:v>
                </c:pt>
                <c:pt idx="683">
                  <c:v>2.6736310955555317E-4</c:v>
                </c:pt>
                <c:pt idx="684">
                  <c:v>2.6120561380571516E-4</c:v>
                </c:pt>
                <c:pt idx="685">
                  <c:v>2.551644105199814E-4</c:v>
                </c:pt>
                <c:pt idx="686">
                  <c:v>2.4923800426568496E-4</c:v>
                </c:pt>
                <c:pt idx="687">
                  <c:v>2.4342490023576718E-4</c:v>
                </c:pt>
                <c:pt idx="688">
                  <c:v>2.3772360482044071E-4</c:v>
                </c:pt>
                <c:pt idx="689">
                  <c:v>2.3213262617116813E-4</c:v>
                </c:pt>
                <c:pt idx="690">
                  <c:v>2.266504747494591E-4</c:v>
                </c:pt>
                <c:pt idx="691">
                  <c:v>2.2127566386254217E-4</c:v>
                </c:pt>
                <c:pt idx="692">
                  <c:v>2.1600671017962909E-4</c:v>
                </c:pt>
                <c:pt idx="693">
                  <c:v>2.1084213424460633E-4</c:v>
                </c:pt>
                <c:pt idx="694">
                  <c:v>2.0578046096086952E-4</c:v>
                </c:pt>
                <c:pt idx="695">
                  <c:v>2.0082022007705892E-4</c:v>
                </c:pt>
                <c:pt idx="696">
                  <c:v>1.9595994664722911E-4</c:v>
                </c:pt>
                <c:pt idx="697">
                  <c:v>1.9119818148349889E-4</c:v>
                </c:pt>
                <c:pt idx="698">
                  <c:v>1.8653347159403063E-4</c:v>
                </c:pt>
                <c:pt idx="699">
                  <c:v>1.8196437060336083E-4</c:v>
                </c:pt>
                <c:pt idx="700">
                  <c:v>1.7748943916728901E-4</c:v>
                </c:pt>
                <c:pt idx="701">
                  <c:v>1.7310724536345797E-4</c:v>
                </c:pt>
                <c:pt idx="702">
                  <c:v>1.688163650799273E-4</c:v>
                </c:pt>
                <c:pt idx="703">
                  <c:v>1.6461538238199516E-4</c:v>
                </c:pt>
                <c:pt idx="704">
                  <c:v>1.6050288986813103E-4</c:v>
                </c:pt>
                <c:pt idx="705">
                  <c:v>1.564774890158162E-4</c:v>
                </c:pt>
                <c:pt idx="706">
                  <c:v>1.5253779051083231E-4</c:v>
                </c:pt>
                <c:pt idx="707">
                  <c:v>1.4868241456467203E-4</c:v>
                </c:pt>
                <c:pt idx="708">
                  <c:v>1.4490999122052103E-4</c:v>
                </c:pt>
                <c:pt idx="709">
                  <c:v>1.4121916064424589E-4</c:v>
                </c:pt>
                <c:pt idx="710">
                  <c:v>1.3760857340761154E-4</c:v>
                </c:pt>
                <c:pt idx="711">
                  <c:v>1.3407689075128947E-4</c:v>
                </c:pt>
                <c:pt idx="712">
                  <c:v>1.3062278484599112E-4</c:v>
                </c:pt>
                <c:pt idx="713">
                  <c:v>1.2724493903226722E-4</c:v>
                </c:pt>
                <c:pt idx="714">
                  <c:v>1.23942048052994E-4</c:v>
                </c:pt>
                <c:pt idx="715">
                  <c:v>1.2071281827774616E-4</c:v>
                </c:pt>
                <c:pt idx="716">
                  <c:v>1.1755596790574716E-4</c:v>
                </c:pt>
                <c:pt idx="717">
                  <c:v>1.1447022716715251E-4</c:v>
                </c:pt>
                <c:pt idx="718">
                  <c:v>1.1145433851045297E-4</c:v>
                </c:pt>
                <c:pt idx="719">
                  <c:v>1.0850705677545367E-4</c:v>
                </c:pt>
                <c:pt idx="720">
                  <c:v>1.0562714935902266E-4</c:v>
                </c:pt>
                <c:pt idx="721">
                  <c:v>1.0281339637141549E-4</c:v>
                </c:pt>
                <c:pt idx="722">
                  <c:v>1.0006459077793757E-4</c:v>
                </c:pt>
                <c:pt idx="723">
                  <c:v>9.7379538533504212E-5</c:v>
                </c:pt>
                <c:pt idx="724">
                  <c:v>9.4757058707207458E-5</c:v>
                </c:pt>
                <c:pt idx="725">
                  <c:v>9.2195983596000174E-5</c:v>
                </c:pt>
                <c:pt idx="726">
                  <c:v>8.9695158828618281E-5</c:v>
                </c:pt>
                <c:pt idx="727">
                  <c:v>8.7253443460944235E-5</c:v>
                </c:pt>
                <c:pt idx="728">
                  <c:v>8.4869710063495676E-5</c:v>
                </c:pt>
                <c:pt idx="729">
                  <c:v>8.2542844796585236E-5</c:v>
                </c:pt>
                <c:pt idx="730">
                  <c:v>8.0271747477045352E-5</c:v>
                </c:pt>
                <c:pt idx="731">
                  <c:v>7.8055331641735826E-5</c:v>
                </c:pt>
                <c:pt idx="732">
                  <c:v>7.5892524596943886E-5</c:v>
                </c:pt>
                <c:pt idx="733">
                  <c:v>7.3782267457467732E-5</c:v>
                </c:pt>
                <c:pt idx="734">
                  <c:v>7.1723515189581484E-5</c:v>
                </c:pt>
                <c:pt idx="735">
                  <c:v>6.9715236628798349E-5</c:v>
                </c:pt>
                <c:pt idx="736">
                  <c:v>6.7756414508624493E-5</c:v>
                </c:pt>
                <c:pt idx="737">
                  <c:v>6.5846045465112258E-5</c:v>
                </c:pt>
                <c:pt idx="738">
                  <c:v>6.3983140045409528E-5</c:v>
                </c:pt>
                <c:pt idx="739">
                  <c:v>6.2166722706203097E-5</c:v>
                </c:pt>
                <c:pt idx="740">
                  <c:v>6.0395831804283425E-5</c:v>
                </c:pt>
                <c:pt idx="741">
                  <c:v>5.8669519577225838E-5</c:v>
                </c:pt>
                <c:pt idx="742">
                  <c:v>5.6986852130514011E-5</c:v>
                </c:pt>
                <c:pt idx="743">
                  <c:v>5.5346909398679348E-5</c:v>
                </c:pt>
                <c:pt idx="744">
                  <c:v>5.374878512021148E-5</c:v>
                </c:pt>
                <c:pt idx="745">
                  <c:v>5.2191586792149839E-5</c:v>
                </c:pt>
                <c:pt idx="746">
                  <c:v>5.0674435626785346E-5</c:v>
                </c:pt>
                <c:pt idx="747">
                  <c:v>4.9196466500922941E-5</c:v>
                </c:pt>
                <c:pt idx="748">
                  <c:v>4.7756827897372112E-5</c:v>
                </c:pt>
                <c:pt idx="749">
                  <c:v>4.6354681847549542E-5</c:v>
                </c:pt>
                <c:pt idx="750">
                  <c:v>4.4989203862200449E-5</c:v>
                </c:pt>
                <c:pt idx="751">
                  <c:v>4.3659582860677817E-5</c:v>
                </c:pt>
                <c:pt idx="752">
                  <c:v>4.2365021097335086E-5</c:v>
                </c:pt>
                <c:pt idx="753">
                  <c:v>4.1104734079922145E-5</c:v>
                </c:pt>
                <c:pt idx="754">
                  <c:v>3.9877950487765878E-5</c:v>
                </c:pt>
                <c:pt idx="755">
                  <c:v>3.8683912081616561E-5</c:v>
                </c:pt>
                <c:pt idx="756">
                  <c:v>3.7521873613832942E-5</c:v>
                </c:pt>
                <c:pt idx="757">
                  <c:v>3.639110273012688E-5</c:v>
                </c:pt>
                <c:pt idx="758">
                  <c:v>3.5290879875860203E-5</c:v>
                </c:pt>
                <c:pt idx="759">
                  <c:v>3.4220498188908361E-5</c:v>
                </c:pt>
                <c:pt idx="760">
                  <c:v>3.3179263395855096E-5</c:v>
                </c:pt>
                <c:pt idx="761">
                  <c:v>3.216649370441088E-5</c:v>
                </c:pt>
                <c:pt idx="762">
                  <c:v>3.1181519691836465E-5</c:v>
                </c:pt>
                <c:pt idx="763">
                  <c:v>3.0223684190255915E-5</c:v>
                </c:pt>
                <c:pt idx="764">
                  <c:v>2.929234217297094E-5</c:v>
                </c:pt>
                <c:pt idx="765">
                  <c:v>2.8386860630114204E-5</c:v>
                </c:pt>
                <c:pt idx="766">
                  <c:v>2.7506618453188144E-5</c:v>
                </c:pt>
                <c:pt idx="767">
                  <c:v>2.6651006307942893E-5</c:v>
                </c:pt>
                <c:pt idx="768">
                  <c:v>2.5819426513140725E-5</c:v>
                </c:pt>
                <c:pt idx="769">
                  <c:v>2.5011292909216293E-5</c:v>
                </c:pt>
                <c:pt idx="770">
                  <c:v>2.4226030729268632E-5</c:v>
                </c:pt>
                <c:pt idx="771">
                  <c:v>2.3463076476160259E-5</c:v>
                </c:pt>
                <c:pt idx="772">
                  <c:v>2.2721877779741296E-5</c:v>
                </c:pt>
                <c:pt idx="773">
                  <c:v>2.2001893272616451E-5</c:v>
                </c:pt>
                <c:pt idx="774">
                  <c:v>2.1302592453142999E-5</c:v>
                </c:pt>
                <c:pt idx="775">
                  <c:v>2.0623455543433805E-5</c:v>
                </c:pt>
                <c:pt idx="776">
                  <c:v>1.996397336678794E-5</c:v>
                </c:pt>
                <c:pt idx="777">
                  <c:v>1.9323647194369285E-5</c:v>
                </c:pt>
                <c:pt idx="778">
                  <c:v>1.8701988621971999E-5</c:v>
                </c:pt>
                <c:pt idx="779">
                  <c:v>1.8098519421805367E-5</c:v>
                </c:pt>
                <c:pt idx="780">
                  <c:v>1.7512771401606652E-5</c:v>
                </c:pt>
                <c:pt idx="781">
                  <c:v>1.6944286275966216E-5</c:v>
                </c:pt>
                <c:pt idx="782">
                  <c:v>1.6392615515892285E-5</c:v>
                </c:pt>
                <c:pt idx="783">
                  <c:v>1.5857320210255319E-5</c:v>
                </c:pt>
                <c:pt idx="784">
                  <c:v>1.5337970932449721E-5</c:v>
                </c:pt>
                <c:pt idx="785">
                  <c:v>1.4834147585407503E-5</c:v>
                </c:pt>
                <c:pt idx="786">
                  <c:v>1.4345439282359504E-5</c:v>
                </c:pt>
                <c:pt idx="787">
                  <c:v>1.3871444182300733E-5</c:v>
                </c:pt>
                <c:pt idx="788">
                  <c:v>1.3411769367088861E-5</c:v>
                </c:pt>
                <c:pt idx="789">
                  <c:v>1.296603069322895E-5</c:v>
                </c:pt>
                <c:pt idx="790">
                  <c:v>1.2533852662755032E-5</c:v>
                </c:pt>
                <c:pt idx="791">
                  <c:v>1.2114868257029384E-5</c:v>
                </c:pt>
                <c:pt idx="792">
                  <c:v>1.1708718838043842E-5</c:v>
                </c:pt>
                <c:pt idx="793">
                  <c:v>1.1315053973448562E-5</c:v>
                </c:pt>
                <c:pt idx="794">
                  <c:v>1.0933531316537184E-5</c:v>
                </c:pt>
                <c:pt idx="795">
                  <c:v>1.0563816474795664E-5</c:v>
                </c:pt>
                <c:pt idx="796">
                  <c:v>1.0205582853028997E-5</c:v>
                </c:pt>
                <c:pt idx="797">
                  <c:v>9.8585115366756799E-6</c:v>
                </c:pt>
                <c:pt idx="798">
                  <c:v>9.5222911457027238E-6</c:v>
                </c:pt>
                <c:pt idx="799">
                  <c:v>9.1966177128144773E-6</c:v>
                </c:pt>
                <c:pt idx="800">
                  <c:v>8.8811945342382768E-6</c:v>
                </c:pt>
                <c:pt idx="801">
                  <c:v>8.5757320430480448E-6</c:v>
                </c:pt>
                <c:pt idx="802">
                  <c:v>8.2799476958106885E-6</c:v>
                </c:pt>
                <c:pt idx="803">
                  <c:v>7.9935658154895319E-6</c:v>
                </c:pt>
                <c:pt idx="804">
                  <c:v>7.7163174714290134E-6</c:v>
                </c:pt>
                <c:pt idx="805">
                  <c:v>7.447940374549801E-6</c:v>
                </c:pt>
                <c:pt idx="806">
                  <c:v>7.188178700823263E-6</c:v>
                </c:pt>
                <c:pt idx="807">
                  <c:v>6.9367830280997916E-6</c:v>
                </c:pt>
                <c:pt idx="808">
                  <c:v>6.6935101586951432E-6</c:v>
                </c:pt>
                <c:pt idx="809">
                  <c:v>6.4581230254657115E-6</c:v>
                </c:pt>
                <c:pt idx="810">
                  <c:v>6.2303905630223721E-6</c:v>
                </c:pt>
                <c:pt idx="811">
                  <c:v>6.0100875842739348E-6</c:v>
                </c:pt>
                <c:pt idx="812">
                  <c:v>5.7969946669622799E-6</c:v>
                </c:pt>
                <c:pt idx="813">
                  <c:v>5.5908980307606635E-6</c:v>
                </c:pt>
                <c:pt idx="814">
                  <c:v>5.3915894293599287E-6</c:v>
                </c:pt>
                <c:pt idx="815">
                  <c:v>5.1988660253466019E-6</c:v>
                </c:pt>
                <c:pt idx="816">
                  <c:v>5.0125302827330929E-6</c:v>
                </c:pt>
                <c:pt idx="817">
                  <c:v>4.8323898520497129E-6</c:v>
                </c:pt>
                <c:pt idx="818">
                  <c:v>4.6582574713127893E-6</c:v>
                </c:pt>
                <c:pt idx="819">
                  <c:v>4.489950832464754E-6</c:v>
                </c:pt>
                <c:pt idx="820">
                  <c:v>4.3272925043247558E-6</c:v>
                </c:pt>
                <c:pt idx="821">
                  <c:v>4.1701098043578575E-6</c:v>
                </c:pt>
                <c:pt idx="822">
                  <c:v>4.0182347000872334E-6</c:v>
                </c:pt>
                <c:pt idx="823">
                  <c:v>3.8715037067316406E-6</c:v>
                </c:pt>
                <c:pt idx="824">
                  <c:v>3.7297577903938816E-6</c:v>
                </c:pt>
                <c:pt idx="825">
                  <c:v>3.592842275690358E-6</c:v>
                </c:pt>
                <c:pt idx="826">
                  <c:v>3.4606067025322551E-6</c:v>
                </c:pt>
                <c:pt idx="827">
                  <c:v>3.3329047953723112E-6</c:v>
                </c:pt>
                <c:pt idx="828">
                  <c:v>3.2095943179877592E-6</c:v>
                </c:pt>
                <c:pt idx="829">
                  <c:v>3.0905370063117019E-6</c:v>
                </c:pt>
                <c:pt idx="830">
                  <c:v>2.9755984536361625E-6</c:v>
                </c:pt>
                <c:pt idx="831">
                  <c:v>2.8646480452199196E-6</c:v>
                </c:pt>
                <c:pt idx="832">
                  <c:v>2.7575588488204762E-6</c:v>
                </c:pt>
                <c:pt idx="833">
                  <c:v>2.65420754108627E-6</c:v>
                </c:pt>
                <c:pt idx="834">
                  <c:v>2.5544743075256588E-6</c:v>
                </c:pt>
                <c:pt idx="835">
                  <c:v>2.4582427600172805E-6</c:v>
                </c:pt>
                <c:pt idx="836">
                  <c:v>2.365399883186304E-6</c:v>
                </c:pt>
                <c:pt idx="837">
                  <c:v>2.2758359059516059E-6</c:v>
                </c:pt>
                <c:pt idx="838">
                  <c:v>2.1894442290282282E-6</c:v>
                </c:pt>
                <c:pt idx="839">
                  <c:v>2.1061214050544097E-6</c:v>
                </c:pt>
                <c:pt idx="840">
                  <c:v>2.0257669786083602E-6</c:v>
                </c:pt>
                <c:pt idx="841">
                  <c:v>1.9482834643369694E-6</c:v>
                </c:pt>
                <c:pt idx="842">
                  <c:v>1.8735762454813524E-6</c:v>
                </c:pt>
                <c:pt idx="843">
                  <c:v>1.8015535212523424E-6</c:v>
                </c:pt>
                <c:pt idx="844">
                  <c:v>1.7321262271163885E-6</c:v>
                </c:pt>
                <c:pt idx="845">
                  <c:v>1.6652079666279592E-6</c:v>
                </c:pt>
                <c:pt idx="846">
                  <c:v>1.6007149055141733E-6</c:v>
                </c:pt>
                <c:pt idx="847">
                  <c:v>1.5385657823330308E-6</c:v>
                </c:pt>
                <c:pt idx="848">
                  <c:v>1.4786817855716515E-6</c:v>
                </c:pt>
                <c:pt idx="849">
                  <c:v>1.4209864861447545E-6</c:v>
                </c:pt>
                <c:pt idx="850">
                  <c:v>1.3654057978707071E-6</c:v>
                </c:pt>
                <c:pt idx="851">
                  <c:v>1.3118679104140485E-6</c:v>
                </c:pt>
                <c:pt idx="852">
                  <c:v>1.2603032178981621E-6</c:v>
                </c:pt>
                <c:pt idx="853">
                  <c:v>1.2106442602854983E-6</c:v>
                </c:pt>
                <c:pt idx="854">
                  <c:v>1.1628257328144561E-6</c:v>
                </c:pt>
                <c:pt idx="855">
                  <c:v>1.1167842379755706E-6</c:v>
                </c:pt>
                <c:pt idx="856">
                  <c:v>1.0724585153276739E-6</c:v>
                </c:pt>
                <c:pt idx="857">
                  <c:v>1.0297890941091141E-6</c:v>
                </c:pt>
                <c:pt idx="858">
                  <c:v>9.8871848408511186E-7</c:v>
                </c:pt>
                <c:pt idx="859">
                  <c:v>9.4919093229784398E-7</c:v>
                </c:pt>
                <c:pt idx="860">
                  <c:v>9.1115253331164696E-7</c:v>
                </c:pt>
                <c:pt idx="861">
                  <c:v>8.7455103858769498E-7</c:v>
                </c:pt>
                <c:pt idx="862">
                  <c:v>8.3933591965568557E-7</c:v>
                </c:pt>
                <c:pt idx="863">
                  <c:v>8.0545825065226737E-7</c:v>
                </c:pt>
                <c:pt idx="864">
                  <c:v>7.728706287180075E-7</c:v>
                </c:pt>
                <c:pt idx="865">
                  <c:v>7.4152734852451405E-7</c:v>
                </c:pt>
                <c:pt idx="866">
                  <c:v>7.1138402069071072E-7</c:v>
                </c:pt>
                <c:pt idx="867">
                  <c:v>6.823977477532519E-7</c:v>
                </c:pt>
                <c:pt idx="868">
                  <c:v>6.5452717634695766E-7</c:v>
                </c:pt>
                <c:pt idx="869">
                  <c:v>6.2773205977695715E-7</c:v>
                </c:pt>
                <c:pt idx="870">
                  <c:v>6.0197371154480593E-7</c:v>
                </c:pt>
                <c:pt idx="871">
                  <c:v>5.7721459290061313E-7</c:v>
                </c:pt>
                <c:pt idx="872">
                  <c:v>5.5341848415047074E-7</c:v>
                </c:pt>
                <c:pt idx="873">
                  <c:v>5.3055034032745607E-7</c:v>
                </c:pt>
                <c:pt idx="874">
                  <c:v>5.0857625955025849E-7</c:v>
                </c:pt>
                <c:pt idx="875">
                  <c:v>4.8746354974760463E-7</c:v>
                </c:pt>
                <c:pt idx="876">
                  <c:v>4.6718059409922839E-7</c:v>
                </c:pt>
                <c:pt idx="877">
                  <c:v>4.4769682239210037E-7</c:v>
                </c:pt>
                <c:pt idx="878">
                  <c:v>4.2898269658753536E-7</c:v>
                </c:pt>
                <c:pt idx="879">
                  <c:v>4.1100976788666131E-7</c:v>
                </c:pt>
                <c:pt idx="880">
                  <c:v>3.9375043270340191E-7</c:v>
                </c:pt>
                <c:pt idx="881">
                  <c:v>3.7717817069627207E-7</c:v>
                </c:pt>
                <c:pt idx="882">
                  <c:v>3.6126725777574603E-7</c:v>
                </c:pt>
                <c:pt idx="883">
                  <c:v>3.4599292020321114E-7</c:v>
                </c:pt>
                <c:pt idx="884">
                  <c:v>3.3133131793761275E-7</c:v>
                </c:pt>
                <c:pt idx="885">
                  <c:v>3.1725918459013831E-7</c:v>
                </c:pt>
                <c:pt idx="886">
                  <c:v>3.03754417285698E-7</c:v>
                </c:pt>
                <c:pt idx="887">
                  <c:v>2.9079533847564877E-7</c:v>
                </c:pt>
                <c:pt idx="888">
                  <c:v>2.7836145810589411E-7</c:v>
                </c:pt>
                <c:pt idx="889">
                  <c:v>2.6643239947610415E-7</c:v>
                </c:pt>
                <c:pt idx="890">
                  <c:v>2.5498908118315657E-7</c:v>
                </c:pt>
                <c:pt idx="891">
                  <c:v>2.4401295173337625E-7</c:v>
                </c:pt>
                <c:pt idx="892">
                  <c:v>2.3348591049465792E-7</c:v>
                </c:pt>
                <c:pt idx="893">
                  <c:v>2.2339061944709627E-7</c:v>
                </c:pt>
                <c:pt idx="894">
                  <c:v>2.1371053937624547E-7</c:v>
                </c:pt>
                <c:pt idx="895">
                  <c:v>2.0442944248522248E-7</c:v>
                </c:pt>
                <c:pt idx="896">
                  <c:v>1.9553179497755668E-7</c:v>
                </c:pt>
                <c:pt idx="897">
                  <c:v>1.8700280368655498E-7</c:v>
                </c:pt>
                <c:pt idx="898">
                  <c:v>1.7882791580881127E-7</c:v>
                </c:pt>
                <c:pt idx="899">
                  <c:v>1.7099327775938015E-7</c:v>
                </c:pt>
                <c:pt idx="900">
                  <c:v>1.6348558784518175E-7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D36E-47C4-AB69-BEB8B42B80D0}"/>
            </c:ext>
          </c:extLst>
        </c:ser>
        <c:axId val="67976576"/>
        <c:axId val="67977600"/>
      </c:scatterChart>
      <c:valAx>
        <c:axId val="67976576"/>
        <c:scaling>
          <c:orientation val="minMax"/>
          <c:max val="6"/>
          <c:min val="-6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/>
                  <a:t>Z</a:t>
                </a:r>
              </a:p>
            </c:rich>
          </c:tx>
        </c:title>
        <c:numFmt formatCode="0.00" sourceLinked="1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67977600"/>
        <c:crosses val="autoZero"/>
        <c:crossBetween val="midCat"/>
      </c:valAx>
      <c:valAx>
        <c:axId val="6797760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f(Z)</a:t>
                </a:r>
              </a:p>
            </c:rich>
          </c:tx>
        </c:title>
        <c:numFmt formatCode="0.0000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67976576"/>
        <c:crossesAt val="-6"/>
        <c:crossBetween val="midCat"/>
      </c:valAx>
    </c:plotArea>
    <c:plotVisOnly val="1"/>
    <c:dispBlanksAs val="gap"/>
  </c:chart>
  <c:spPr>
    <a:solidFill>
      <a:schemeClr val="bg1"/>
    </a:solidFill>
  </c:sp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>
              <a:defRPr/>
            </a:pPr>
            <a:r>
              <a:rPr lang="en-US"/>
              <a:t>Z(0.0;1) vs Z(0.2;1) - effetto piccolo</a:t>
            </a:r>
          </a:p>
        </c:rich>
      </c:tx>
      <c:layout>
        <c:manualLayout>
          <c:xMode val="edge"/>
          <c:yMode val="edge"/>
          <c:x val="0.2248468469640357"/>
          <c:y val="2.5204788909892879E-2"/>
        </c:manualLayout>
      </c:layout>
    </c:title>
    <c:plotArea>
      <c:layout/>
      <c:scatterChart>
        <c:scatterStyle val="smoothMarker"/>
        <c:ser>
          <c:idx val="0"/>
          <c:order val="0"/>
          <c:tx>
            <c:v>Z(0.0;1)</c:v>
          </c:tx>
          <c:marker>
            <c:symbol val="none"/>
          </c:marker>
          <c:xVal>
            <c:numRef>
              <c:f>'N017'!$E$2:$E$902</c:f>
              <c:numCache>
                <c:formatCode>0.00</c:formatCode>
                <c:ptCount val="901"/>
                <c:pt idx="0">
                  <c:v>-4.4999999999999813</c:v>
                </c:pt>
                <c:pt idx="1">
                  <c:v>-4.4899999999999824</c:v>
                </c:pt>
                <c:pt idx="2">
                  <c:v>-4.4799999999999889</c:v>
                </c:pt>
                <c:pt idx="3">
                  <c:v>-4.4699999999999802</c:v>
                </c:pt>
                <c:pt idx="4">
                  <c:v>-4.4599999999999804</c:v>
                </c:pt>
                <c:pt idx="5">
                  <c:v>-4.4499999999999824</c:v>
                </c:pt>
                <c:pt idx="6">
                  <c:v>-4.4399999999999888</c:v>
                </c:pt>
                <c:pt idx="7">
                  <c:v>-4.4299999999999802</c:v>
                </c:pt>
                <c:pt idx="8">
                  <c:v>-4.4199999999999804</c:v>
                </c:pt>
                <c:pt idx="9">
                  <c:v>-4.4099999999999824</c:v>
                </c:pt>
                <c:pt idx="10">
                  <c:v>-4.3999999999999799</c:v>
                </c:pt>
                <c:pt idx="11">
                  <c:v>-4.3899999999999801</c:v>
                </c:pt>
                <c:pt idx="12">
                  <c:v>-4.3799999999999804</c:v>
                </c:pt>
                <c:pt idx="13">
                  <c:v>-4.3699999999999797</c:v>
                </c:pt>
                <c:pt idx="14">
                  <c:v>-4.3599999999999799</c:v>
                </c:pt>
                <c:pt idx="15">
                  <c:v>-4.3499999999999801</c:v>
                </c:pt>
                <c:pt idx="16">
                  <c:v>-4.3399999999999803</c:v>
                </c:pt>
                <c:pt idx="17">
                  <c:v>-4.3299999999999796</c:v>
                </c:pt>
                <c:pt idx="18">
                  <c:v>-4.3199999999999799</c:v>
                </c:pt>
                <c:pt idx="19">
                  <c:v>-4.3099999999999801</c:v>
                </c:pt>
                <c:pt idx="20">
                  <c:v>-4.2999999999999803</c:v>
                </c:pt>
                <c:pt idx="21">
                  <c:v>-4.2899999999999814</c:v>
                </c:pt>
                <c:pt idx="22">
                  <c:v>-4.2799999999999834</c:v>
                </c:pt>
                <c:pt idx="23">
                  <c:v>-4.26999999999998</c:v>
                </c:pt>
                <c:pt idx="24">
                  <c:v>-4.2599999999999802</c:v>
                </c:pt>
                <c:pt idx="25">
                  <c:v>-4.2499999999999813</c:v>
                </c:pt>
                <c:pt idx="26">
                  <c:v>-4.2399999999999824</c:v>
                </c:pt>
                <c:pt idx="27">
                  <c:v>-4.22999999999998</c:v>
                </c:pt>
                <c:pt idx="28">
                  <c:v>-4.2199999999999802</c:v>
                </c:pt>
                <c:pt idx="29">
                  <c:v>-4.2099999999999804</c:v>
                </c:pt>
                <c:pt idx="30">
                  <c:v>-4.1999999999999797</c:v>
                </c:pt>
                <c:pt idx="31">
                  <c:v>-4.18999999999998</c:v>
                </c:pt>
                <c:pt idx="32">
                  <c:v>-4.1799999999999802</c:v>
                </c:pt>
                <c:pt idx="33">
                  <c:v>-4.1699999999999795</c:v>
                </c:pt>
                <c:pt idx="34">
                  <c:v>-4.1599999999999797</c:v>
                </c:pt>
                <c:pt idx="35">
                  <c:v>-4.1499999999999799</c:v>
                </c:pt>
                <c:pt idx="36">
                  <c:v>-4.1399999999999801</c:v>
                </c:pt>
                <c:pt idx="37">
                  <c:v>-4.1299999999999795</c:v>
                </c:pt>
                <c:pt idx="38">
                  <c:v>-4.1199999999999886</c:v>
                </c:pt>
                <c:pt idx="39">
                  <c:v>-4.1099999999999897</c:v>
                </c:pt>
                <c:pt idx="40">
                  <c:v>-4.0999999999999801</c:v>
                </c:pt>
                <c:pt idx="41">
                  <c:v>-4.0899999999999803</c:v>
                </c:pt>
                <c:pt idx="42">
                  <c:v>-4.0799999999999903</c:v>
                </c:pt>
                <c:pt idx="43">
                  <c:v>-4.0699999999999896</c:v>
                </c:pt>
                <c:pt idx="44">
                  <c:v>-4.0599999999999898</c:v>
                </c:pt>
                <c:pt idx="45">
                  <c:v>-4.0499999999999901</c:v>
                </c:pt>
                <c:pt idx="46">
                  <c:v>-4.0399999999999903</c:v>
                </c:pt>
                <c:pt idx="47">
                  <c:v>-4.0299999999999896</c:v>
                </c:pt>
                <c:pt idx="48">
                  <c:v>-4.0199999999999898</c:v>
                </c:pt>
                <c:pt idx="49">
                  <c:v>-4.00999999999999</c:v>
                </c:pt>
                <c:pt idx="50">
                  <c:v>-3.9999999999999867</c:v>
                </c:pt>
                <c:pt idx="51">
                  <c:v>-3.98999999999999</c:v>
                </c:pt>
                <c:pt idx="52">
                  <c:v>-3.9799999999999867</c:v>
                </c:pt>
                <c:pt idx="53">
                  <c:v>-3.96999999999999</c:v>
                </c:pt>
                <c:pt idx="54">
                  <c:v>-3.9599999999999858</c:v>
                </c:pt>
                <c:pt idx="55">
                  <c:v>-3.94999999999999</c:v>
                </c:pt>
                <c:pt idx="56">
                  <c:v>-3.9399999999999857</c:v>
                </c:pt>
                <c:pt idx="57">
                  <c:v>-3.9299999999999877</c:v>
                </c:pt>
                <c:pt idx="58">
                  <c:v>-3.9199999999999857</c:v>
                </c:pt>
                <c:pt idx="59">
                  <c:v>-3.9099999999999877</c:v>
                </c:pt>
                <c:pt idx="60">
                  <c:v>-3.8999999999999857</c:v>
                </c:pt>
                <c:pt idx="61">
                  <c:v>-3.8899999999999877</c:v>
                </c:pt>
                <c:pt idx="62">
                  <c:v>-3.8799999999999852</c:v>
                </c:pt>
                <c:pt idx="63">
                  <c:v>-3.8699999999999877</c:v>
                </c:pt>
                <c:pt idx="64">
                  <c:v>-3.8599999999999852</c:v>
                </c:pt>
                <c:pt idx="65">
                  <c:v>-3.8499999999999877</c:v>
                </c:pt>
                <c:pt idx="66">
                  <c:v>-3.8399999999999848</c:v>
                </c:pt>
                <c:pt idx="67">
                  <c:v>-3.8299999999999867</c:v>
                </c:pt>
                <c:pt idx="68">
                  <c:v>-3.8199999999999847</c:v>
                </c:pt>
                <c:pt idx="69">
                  <c:v>-3.8099999999999867</c:v>
                </c:pt>
                <c:pt idx="70">
                  <c:v>-3.7999999999999901</c:v>
                </c:pt>
                <c:pt idx="71">
                  <c:v>-3.7899999999999898</c:v>
                </c:pt>
                <c:pt idx="72">
                  <c:v>-3.77999999999999</c:v>
                </c:pt>
                <c:pt idx="73">
                  <c:v>-3.7699999999999898</c:v>
                </c:pt>
                <c:pt idx="74">
                  <c:v>-3.75999999999999</c:v>
                </c:pt>
                <c:pt idx="75">
                  <c:v>-3.7499999999999898</c:v>
                </c:pt>
                <c:pt idx="76">
                  <c:v>-3.73999999999999</c:v>
                </c:pt>
                <c:pt idx="77">
                  <c:v>-3.7299999999999902</c:v>
                </c:pt>
                <c:pt idx="78">
                  <c:v>-3.72</c:v>
                </c:pt>
                <c:pt idx="79">
                  <c:v>-3.71</c:v>
                </c:pt>
                <c:pt idx="80">
                  <c:v>-3.7</c:v>
                </c:pt>
                <c:pt idx="81">
                  <c:v>-3.69</c:v>
                </c:pt>
                <c:pt idx="82">
                  <c:v>-3.68</c:v>
                </c:pt>
                <c:pt idx="83">
                  <c:v>-3.67</c:v>
                </c:pt>
                <c:pt idx="84">
                  <c:v>-3.66</c:v>
                </c:pt>
                <c:pt idx="85">
                  <c:v>-3.65</c:v>
                </c:pt>
                <c:pt idx="86">
                  <c:v>-3.64</c:v>
                </c:pt>
                <c:pt idx="87">
                  <c:v>-3.63</c:v>
                </c:pt>
                <c:pt idx="88">
                  <c:v>-3.62</c:v>
                </c:pt>
                <c:pt idx="89">
                  <c:v>-3.61</c:v>
                </c:pt>
                <c:pt idx="90">
                  <c:v>-3.6</c:v>
                </c:pt>
                <c:pt idx="91">
                  <c:v>-3.59</c:v>
                </c:pt>
                <c:pt idx="92">
                  <c:v>-3.58</c:v>
                </c:pt>
                <c:pt idx="93">
                  <c:v>-3.57</c:v>
                </c:pt>
                <c:pt idx="94">
                  <c:v>-3.56</c:v>
                </c:pt>
                <c:pt idx="95">
                  <c:v>-3.55</c:v>
                </c:pt>
                <c:pt idx="96">
                  <c:v>-3.54</c:v>
                </c:pt>
                <c:pt idx="97">
                  <c:v>-3.53</c:v>
                </c:pt>
                <c:pt idx="98">
                  <c:v>-3.52</c:v>
                </c:pt>
                <c:pt idx="99">
                  <c:v>-3.51</c:v>
                </c:pt>
                <c:pt idx="100">
                  <c:v>-3.5</c:v>
                </c:pt>
                <c:pt idx="101">
                  <c:v>-3.4899999999999998</c:v>
                </c:pt>
                <c:pt idx="102">
                  <c:v>-3.48</c:v>
                </c:pt>
                <c:pt idx="103">
                  <c:v>-3.4699999999999998</c:v>
                </c:pt>
                <c:pt idx="104">
                  <c:v>-3.46</c:v>
                </c:pt>
                <c:pt idx="105">
                  <c:v>-3.4499999999999997</c:v>
                </c:pt>
                <c:pt idx="106">
                  <c:v>-3.44</c:v>
                </c:pt>
                <c:pt idx="107">
                  <c:v>-3.4299999999999997</c:v>
                </c:pt>
                <c:pt idx="108">
                  <c:v>-3.42</c:v>
                </c:pt>
                <c:pt idx="109">
                  <c:v>-3.4099999999999997</c:v>
                </c:pt>
                <c:pt idx="110">
                  <c:v>-3.4</c:v>
                </c:pt>
                <c:pt idx="111">
                  <c:v>-3.3899999999999997</c:v>
                </c:pt>
                <c:pt idx="112">
                  <c:v>-3.38</c:v>
                </c:pt>
                <c:pt idx="113">
                  <c:v>-3.3699999999999997</c:v>
                </c:pt>
                <c:pt idx="114">
                  <c:v>-3.36</c:v>
                </c:pt>
                <c:pt idx="115">
                  <c:v>-3.3499999999999988</c:v>
                </c:pt>
                <c:pt idx="116">
                  <c:v>-3.34</c:v>
                </c:pt>
                <c:pt idx="117">
                  <c:v>-3.3299999999999987</c:v>
                </c:pt>
                <c:pt idx="118">
                  <c:v>-3.32</c:v>
                </c:pt>
                <c:pt idx="119">
                  <c:v>-3.3099999999999987</c:v>
                </c:pt>
                <c:pt idx="120">
                  <c:v>-3.3</c:v>
                </c:pt>
                <c:pt idx="121">
                  <c:v>-3.29</c:v>
                </c:pt>
                <c:pt idx="122">
                  <c:v>-3.2800000000000002</c:v>
                </c:pt>
                <c:pt idx="123">
                  <c:v>-3.27</c:v>
                </c:pt>
                <c:pt idx="124">
                  <c:v>-3.2600000000000002</c:v>
                </c:pt>
                <c:pt idx="125">
                  <c:v>-3.25</c:v>
                </c:pt>
                <c:pt idx="126">
                  <c:v>-3.24</c:v>
                </c:pt>
                <c:pt idx="127">
                  <c:v>-3.23</c:v>
                </c:pt>
                <c:pt idx="128">
                  <c:v>-3.22</c:v>
                </c:pt>
                <c:pt idx="129">
                  <c:v>-3.21</c:v>
                </c:pt>
                <c:pt idx="130">
                  <c:v>-3.2</c:v>
                </c:pt>
                <c:pt idx="131">
                  <c:v>-3.19</c:v>
                </c:pt>
                <c:pt idx="132">
                  <c:v>-3.18</c:v>
                </c:pt>
                <c:pt idx="133">
                  <c:v>-3.17</c:v>
                </c:pt>
                <c:pt idx="134">
                  <c:v>-3.16</c:v>
                </c:pt>
                <c:pt idx="135">
                  <c:v>-3.15</c:v>
                </c:pt>
                <c:pt idx="136">
                  <c:v>-3.14</c:v>
                </c:pt>
                <c:pt idx="137">
                  <c:v>-3.13</c:v>
                </c:pt>
                <c:pt idx="138">
                  <c:v>-3.12</c:v>
                </c:pt>
                <c:pt idx="139">
                  <c:v>-3.11</c:v>
                </c:pt>
                <c:pt idx="140">
                  <c:v>-3.1</c:v>
                </c:pt>
                <c:pt idx="141">
                  <c:v>-3.09</c:v>
                </c:pt>
                <c:pt idx="142">
                  <c:v>-3.08</c:v>
                </c:pt>
                <c:pt idx="143">
                  <c:v>-3.07</c:v>
                </c:pt>
                <c:pt idx="144">
                  <c:v>-3.06</c:v>
                </c:pt>
                <c:pt idx="145">
                  <c:v>-3.05</c:v>
                </c:pt>
                <c:pt idx="146">
                  <c:v>-3.04</c:v>
                </c:pt>
                <c:pt idx="147">
                  <c:v>-3.03</c:v>
                </c:pt>
                <c:pt idx="148">
                  <c:v>-3.02</c:v>
                </c:pt>
                <c:pt idx="149">
                  <c:v>-3.01</c:v>
                </c:pt>
                <c:pt idx="150">
                  <c:v>-3</c:v>
                </c:pt>
                <c:pt idx="151">
                  <c:v>-2.9899999999999998</c:v>
                </c:pt>
                <c:pt idx="152">
                  <c:v>-2.98</c:v>
                </c:pt>
                <c:pt idx="153">
                  <c:v>-2.9699999999999998</c:v>
                </c:pt>
                <c:pt idx="154">
                  <c:v>-2.96</c:v>
                </c:pt>
                <c:pt idx="155">
                  <c:v>-2.9499999999999997</c:v>
                </c:pt>
                <c:pt idx="156">
                  <c:v>-2.94</c:v>
                </c:pt>
                <c:pt idx="157">
                  <c:v>-2.9299999999999997</c:v>
                </c:pt>
                <c:pt idx="158">
                  <c:v>-2.92</c:v>
                </c:pt>
                <c:pt idx="159">
                  <c:v>-2.9099999999999997</c:v>
                </c:pt>
                <c:pt idx="160">
                  <c:v>-2.9</c:v>
                </c:pt>
                <c:pt idx="161">
                  <c:v>-2.8899999999999997</c:v>
                </c:pt>
                <c:pt idx="162">
                  <c:v>-2.88</c:v>
                </c:pt>
                <c:pt idx="163">
                  <c:v>-2.8699999999999997</c:v>
                </c:pt>
                <c:pt idx="164">
                  <c:v>-2.86</c:v>
                </c:pt>
                <c:pt idx="165">
                  <c:v>-2.8499999999999988</c:v>
                </c:pt>
                <c:pt idx="166">
                  <c:v>-2.84</c:v>
                </c:pt>
                <c:pt idx="167">
                  <c:v>-2.8299999999999987</c:v>
                </c:pt>
                <c:pt idx="168">
                  <c:v>-2.82</c:v>
                </c:pt>
                <c:pt idx="169">
                  <c:v>-2.8099999999999987</c:v>
                </c:pt>
                <c:pt idx="170">
                  <c:v>-2.8</c:v>
                </c:pt>
                <c:pt idx="171">
                  <c:v>-2.79</c:v>
                </c:pt>
                <c:pt idx="172">
                  <c:v>-2.7800000000000002</c:v>
                </c:pt>
                <c:pt idx="173">
                  <c:v>-2.77</c:v>
                </c:pt>
                <c:pt idx="174">
                  <c:v>-2.7600000000000002</c:v>
                </c:pt>
                <c:pt idx="175">
                  <c:v>-2.75</c:v>
                </c:pt>
                <c:pt idx="176">
                  <c:v>-2.74</c:v>
                </c:pt>
                <c:pt idx="177">
                  <c:v>-2.73</c:v>
                </c:pt>
                <c:pt idx="178">
                  <c:v>-2.72</c:v>
                </c:pt>
                <c:pt idx="179">
                  <c:v>-2.71</c:v>
                </c:pt>
                <c:pt idx="180">
                  <c:v>-2.7</c:v>
                </c:pt>
                <c:pt idx="181">
                  <c:v>-2.69</c:v>
                </c:pt>
                <c:pt idx="182">
                  <c:v>-2.68</c:v>
                </c:pt>
                <c:pt idx="183">
                  <c:v>-2.67</c:v>
                </c:pt>
                <c:pt idx="184">
                  <c:v>-2.66</c:v>
                </c:pt>
                <c:pt idx="185">
                  <c:v>-2.65</c:v>
                </c:pt>
                <c:pt idx="186">
                  <c:v>-2.64</c:v>
                </c:pt>
                <c:pt idx="187">
                  <c:v>-2.63</c:v>
                </c:pt>
                <c:pt idx="188">
                  <c:v>-2.62</c:v>
                </c:pt>
                <c:pt idx="189">
                  <c:v>-2.61</c:v>
                </c:pt>
                <c:pt idx="190">
                  <c:v>-2.6</c:v>
                </c:pt>
                <c:pt idx="191">
                  <c:v>-2.59</c:v>
                </c:pt>
                <c:pt idx="192">
                  <c:v>-2.58</c:v>
                </c:pt>
                <c:pt idx="193">
                  <c:v>-2.57</c:v>
                </c:pt>
                <c:pt idx="194">
                  <c:v>-2.56</c:v>
                </c:pt>
                <c:pt idx="195">
                  <c:v>-2.5499999999999998</c:v>
                </c:pt>
                <c:pt idx="196">
                  <c:v>-2.54</c:v>
                </c:pt>
                <c:pt idx="197">
                  <c:v>-2.5299999999999998</c:v>
                </c:pt>
                <c:pt idx="198">
                  <c:v>-2.52</c:v>
                </c:pt>
                <c:pt idx="199">
                  <c:v>-2.5099999999999998</c:v>
                </c:pt>
                <c:pt idx="200">
                  <c:v>-2.5</c:v>
                </c:pt>
                <c:pt idx="201">
                  <c:v>-2.4899999999999998</c:v>
                </c:pt>
                <c:pt idx="202">
                  <c:v>-2.48</c:v>
                </c:pt>
                <c:pt idx="203">
                  <c:v>-2.4699999999999998</c:v>
                </c:pt>
                <c:pt idx="204">
                  <c:v>-2.46</c:v>
                </c:pt>
                <c:pt idx="205">
                  <c:v>-2.4499999999999997</c:v>
                </c:pt>
                <c:pt idx="206">
                  <c:v>-2.44</c:v>
                </c:pt>
                <c:pt idx="207">
                  <c:v>-2.4299999999999997</c:v>
                </c:pt>
                <c:pt idx="208">
                  <c:v>-2.42</c:v>
                </c:pt>
                <c:pt idx="209">
                  <c:v>-2.4099999999999997</c:v>
                </c:pt>
                <c:pt idx="210">
                  <c:v>-2.4</c:v>
                </c:pt>
                <c:pt idx="211">
                  <c:v>-2.3899999999999997</c:v>
                </c:pt>
                <c:pt idx="212">
                  <c:v>-2.38</c:v>
                </c:pt>
                <c:pt idx="213">
                  <c:v>-2.3699999999999997</c:v>
                </c:pt>
                <c:pt idx="214">
                  <c:v>-2.36</c:v>
                </c:pt>
                <c:pt idx="215">
                  <c:v>-2.3499999999999988</c:v>
                </c:pt>
                <c:pt idx="216">
                  <c:v>-2.34</c:v>
                </c:pt>
                <c:pt idx="217">
                  <c:v>-2.3299999999999987</c:v>
                </c:pt>
                <c:pt idx="218">
                  <c:v>-2.3199999999999967</c:v>
                </c:pt>
                <c:pt idx="219">
                  <c:v>-2.3099999999999987</c:v>
                </c:pt>
                <c:pt idx="220">
                  <c:v>-2.2999999999999998</c:v>
                </c:pt>
                <c:pt idx="221">
                  <c:v>-2.29</c:v>
                </c:pt>
                <c:pt idx="222">
                  <c:v>-2.2799999999999998</c:v>
                </c:pt>
                <c:pt idx="223">
                  <c:v>-2.27</c:v>
                </c:pt>
                <c:pt idx="224">
                  <c:v>-2.2599999999999998</c:v>
                </c:pt>
                <c:pt idx="225">
                  <c:v>-2.25</c:v>
                </c:pt>
                <c:pt idx="226">
                  <c:v>-2.2400000000000002</c:v>
                </c:pt>
                <c:pt idx="227">
                  <c:v>-2.23</c:v>
                </c:pt>
                <c:pt idx="228">
                  <c:v>-2.2200000000000002</c:v>
                </c:pt>
                <c:pt idx="229">
                  <c:v>-2.21</c:v>
                </c:pt>
                <c:pt idx="230">
                  <c:v>-2.2000000000000002</c:v>
                </c:pt>
                <c:pt idx="231">
                  <c:v>-2.19</c:v>
                </c:pt>
                <c:pt idx="232">
                  <c:v>-2.1800000000000002</c:v>
                </c:pt>
                <c:pt idx="233">
                  <c:v>-2.17</c:v>
                </c:pt>
                <c:pt idx="234">
                  <c:v>-2.16</c:v>
                </c:pt>
                <c:pt idx="235">
                  <c:v>-2.15</c:v>
                </c:pt>
                <c:pt idx="236">
                  <c:v>-2.14</c:v>
                </c:pt>
                <c:pt idx="237">
                  <c:v>-2.13</c:v>
                </c:pt>
                <c:pt idx="238">
                  <c:v>-2.12</c:v>
                </c:pt>
                <c:pt idx="239">
                  <c:v>-2.11</c:v>
                </c:pt>
                <c:pt idx="240">
                  <c:v>-2.1</c:v>
                </c:pt>
                <c:pt idx="241">
                  <c:v>-2.09</c:v>
                </c:pt>
                <c:pt idx="242">
                  <c:v>-2.08</c:v>
                </c:pt>
                <c:pt idx="243">
                  <c:v>-2.0699999999999998</c:v>
                </c:pt>
                <c:pt idx="244">
                  <c:v>-2.06</c:v>
                </c:pt>
                <c:pt idx="245">
                  <c:v>-2.0499999999999998</c:v>
                </c:pt>
                <c:pt idx="246">
                  <c:v>-2.04</c:v>
                </c:pt>
                <c:pt idx="247">
                  <c:v>-2.0299999999999998</c:v>
                </c:pt>
                <c:pt idx="248">
                  <c:v>-2.02</c:v>
                </c:pt>
                <c:pt idx="249">
                  <c:v>-2.0099999999999998</c:v>
                </c:pt>
                <c:pt idx="250">
                  <c:v>-2</c:v>
                </c:pt>
                <c:pt idx="251">
                  <c:v>-1.9900000000000024</c:v>
                </c:pt>
                <c:pt idx="252">
                  <c:v>-1.9800000000000024</c:v>
                </c:pt>
                <c:pt idx="253">
                  <c:v>-1.9700000000000022</c:v>
                </c:pt>
                <c:pt idx="254">
                  <c:v>-1.9600000000000022</c:v>
                </c:pt>
                <c:pt idx="255">
                  <c:v>-1.9500000000000022</c:v>
                </c:pt>
                <c:pt idx="256">
                  <c:v>-1.9400000000000022</c:v>
                </c:pt>
                <c:pt idx="257">
                  <c:v>-1.9300000000000022</c:v>
                </c:pt>
                <c:pt idx="258">
                  <c:v>-1.9200000000000021</c:v>
                </c:pt>
                <c:pt idx="259">
                  <c:v>-1.9100000000000001</c:v>
                </c:pt>
                <c:pt idx="260">
                  <c:v>-1.9000000000000001</c:v>
                </c:pt>
                <c:pt idx="261">
                  <c:v>-1.8900000000000001</c:v>
                </c:pt>
                <c:pt idx="262">
                  <c:v>-1.8800000000000001</c:v>
                </c:pt>
                <c:pt idx="263">
                  <c:v>-1.87</c:v>
                </c:pt>
                <c:pt idx="264">
                  <c:v>-1.86</c:v>
                </c:pt>
                <c:pt idx="265">
                  <c:v>-1.85</c:v>
                </c:pt>
                <c:pt idx="266">
                  <c:v>-1.84</c:v>
                </c:pt>
                <c:pt idx="267">
                  <c:v>-1.83</c:v>
                </c:pt>
                <c:pt idx="268">
                  <c:v>-1.82</c:v>
                </c:pt>
                <c:pt idx="269">
                  <c:v>-1.81</c:v>
                </c:pt>
                <c:pt idx="270">
                  <c:v>-1.8</c:v>
                </c:pt>
                <c:pt idx="271">
                  <c:v>-1.79</c:v>
                </c:pt>
                <c:pt idx="272">
                  <c:v>-1.78</c:v>
                </c:pt>
                <c:pt idx="273">
                  <c:v>-1.77</c:v>
                </c:pt>
                <c:pt idx="274">
                  <c:v>-1.76</c:v>
                </c:pt>
                <c:pt idx="275">
                  <c:v>-1.75</c:v>
                </c:pt>
                <c:pt idx="276">
                  <c:v>-1.74</c:v>
                </c:pt>
                <c:pt idx="277">
                  <c:v>-1.73</c:v>
                </c:pt>
                <c:pt idx="278">
                  <c:v>-1.72</c:v>
                </c:pt>
                <c:pt idx="279">
                  <c:v>-1.71</c:v>
                </c:pt>
                <c:pt idx="280">
                  <c:v>-1.7</c:v>
                </c:pt>
                <c:pt idx="281">
                  <c:v>-1.6900000000000022</c:v>
                </c:pt>
                <c:pt idx="282">
                  <c:v>-1.6800000000000022</c:v>
                </c:pt>
                <c:pt idx="283">
                  <c:v>-1.6700000000000021</c:v>
                </c:pt>
                <c:pt idx="284">
                  <c:v>-1.6600000000000001</c:v>
                </c:pt>
                <c:pt idx="285">
                  <c:v>-1.6500000000000001</c:v>
                </c:pt>
                <c:pt idx="286">
                  <c:v>-1.6400000000000001</c:v>
                </c:pt>
                <c:pt idx="287">
                  <c:v>-1.6300000000000001</c:v>
                </c:pt>
                <c:pt idx="288">
                  <c:v>-1.62</c:v>
                </c:pt>
                <c:pt idx="289">
                  <c:v>-1.61</c:v>
                </c:pt>
                <c:pt idx="290">
                  <c:v>-1.6</c:v>
                </c:pt>
                <c:pt idx="291">
                  <c:v>-1.59</c:v>
                </c:pt>
                <c:pt idx="292">
                  <c:v>-1.58</c:v>
                </c:pt>
                <c:pt idx="293">
                  <c:v>-1.57</c:v>
                </c:pt>
                <c:pt idx="294">
                  <c:v>-1.56</c:v>
                </c:pt>
                <c:pt idx="295">
                  <c:v>-1.55</c:v>
                </c:pt>
                <c:pt idx="296">
                  <c:v>-1.54</c:v>
                </c:pt>
                <c:pt idx="297">
                  <c:v>-1.53</c:v>
                </c:pt>
                <c:pt idx="298">
                  <c:v>-1.52</c:v>
                </c:pt>
                <c:pt idx="299">
                  <c:v>-1.51</c:v>
                </c:pt>
                <c:pt idx="300">
                  <c:v>-1.5</c:v>
                </c:pt>
                <c:pt idx="301">
                  <c:v>-1.49</c:v>
                </c:pt>
                <c:pt idx="302">
                  <c:v>-1.48</c:v>
                </c:pt>
                <c:pt idx="303">
                  <c:v>-1.47</c:v>
                </c:pt>
                <c:pt idx="304">
                  <c:v>-1.46</c:v>
                </c:pt>
                <c:pt idx="305">
                  <c:v>-1.45</c:v>
                </c:pt>
                <c:pt idx="306">
                  <c:v>-1.44</c:v>
                </c:pt>
                <c:pt idx="307">
                  <c:v>-1.43</c:v>
                </c:pt>
                <c:pt idx="308">
                  <c:v>-1.42</c:v>
                </c:pt>
                <c:pt idx="309">
                  <c:v>-1.41</c:v>
                </c:pt>
                <c:pt idx="310">
                  <c:v>-1.4</c:v>
                </c:pt>
                <c:pt idx="311">
                  <c:v>-1.3900000000000001</c:v>
                </c:pt>
                <c:pt idx="312">
                  <c:v>-1.3800000000000001</c:v>
                </c:pt>
                <c:pt idx="313">
                  <c:v>-1.37</c:v>
                </c:pt>
                <c:pt idx="314">
                  <c:v>-1.36</c:v>
                </c:pt>
                <c:pt idx="315">
                  <c:v>-1.35</c:v>
                </c:pt>
                <c:pt idx="316">
                  <c:v>-1.34</c:v>
                </c:pt>
                <c:pt idx="317">
                  <c:v>-1.33</c:v>
                </c:pt>
                <c:pt idx="318">
                  <c:v>-1.32</c:v>
                </c:pt>
                <c:pt idx="319">
                  <c:v>-1.31</c:v>
                </c:pt>
                <c:pt idx="320">
                  <c:v>-1.3</c:v>
                </c:pt>
                <c:pt idx="321">
                  <c:v>-1.29</c:v>
                </c:pt>
                <c:pt idx="322">
                  <c:v>-1.28</c:v>
                </c:pt>
                <c:pt idx="323">
                  <c:v>-1.27</c:v>
                </c:pt>
                <c:pt idx="324">
                  <c:v>-1.26</c:v>
                </c:pt>
                <c:pt idx="325">
                  <c:v>-1.25</c:v>
                </c:pt>
                <c:pt idx="326">
                  <c:v>-1.24</c:v>
                </c:pt>
                <c:pt idx="327">
                  <c:v>-1.23</c:v>
                </c:pt>
                <c:pt idx="328">
                  <c:v>-1.22</c:v>
                </c:pt>
                <c:pt idx="329">
                  <c:v>-1.21</c:v>
                </c:pt>
                <c:pt idx="330">
                  <c:v>-1.2</c:v>
                </c:pt>
                <c:pt idx="331">
                  <c:v>-1.1900000000000022</c:v>
                </c:pt>
                <c:pt idx="332">
                  <c:v>-1.1800000000000022</c:v>
                </c:pt>
                <c:pt idx="333">
                  <c:v>-1.1700000000000021</c:v>
                </c:pt>
                <c:pt idx="334">
                  <c:v>-1.1599999999999975</c:v>
                </c:pt>
                <c:pt idx="335">
                  <c:v>-1.1499999999999975</c:v>
                </c:pt>
                <c:pt idx="336">
                  <c:v>-1.1399999999999975</c:v>
                </c:pt>
                <c:pt idx="337">
                  <c:v>-1.1299999999999975</c:v>
                </c:pt>
                <c:pt idx="338">
                  <c:v>-1.1200000000000001</c:v>
                </c:pt>
                <c:pt idx="339">
                  <c:v>-1.1100000000000001</c:v>
                </c:pt>
                <c:pt idx="340">
                  <c:v>-1.1000000000000001</c:v>
                </c:pt>
                <c:pt idx="341">
                  <c:v>-1.0900000000000001</c:v>
                </c:pt>
                <c:pt idx="342">
                  <c:v>-1.08</c:v>
                </c:pt>
                <c:pt idx="343">
                  <c:v>-1.07</c:v>
                </c:pt>
                <c:pt idx="344">
                  <c:v>-1.06</c:v>
                </c:pt>
                <c:pt idx="345">
                  <c:v>-1.05</c:v>
                </c:pt>
                <c:pt idx="346">
                  <c:v>-1.04</c:v>
                </c:pt>
                <c:pt idx="347">
                  <c:v>-1.03</c:v>
                </c:pt>
                <c:pt idx="348">
                  <c:v>-1.02</c:v>
                </c:pt>
                <c:pt idx="349">
                  <c:v>-1.01</c:v>
                </c:pt>
                <c:pt idx="350">
                  <c:v>-1</c:v>
                </c:pt>
                <c:pt idx="351">
                  <c:v>-0.99</c:v>
                </c:pt>
                <c:pt idx="352">
                  <c:v>-0.98</c:v>
                </c:pt>
                <c:pt idx="353">
                  <c:v>-0.97000000000000064</c:v>
                </c:pt>
                <c:pt idx="354">
                  <c:v>-0.96000000000000063</c:v>
                </c:pt>
                <c:pt idx="355">
                  <c:v>-0.95000000000000062</c:v>
                </c:pt>
                <c:pt idx="356">
                  <c:v>-0.94000000000000061</c:v>
                </c:pt>
                <c:pt idx="357">
                  <c:v>-0.93</c:v>
                </c:pt>
                <c:pt idx="358">
                  <c:v>-0.92</c:v>
                </c:pt>
                <c:pt idx="359">
                  <c:v>-0.91</c:v>
                </c:pt>
                <c:pt idx="360">
                  <c:v>-0.9</c:v>
                </c:pt>
                <c:pt idx="361">
                  <c:v>-0.89</c:v>
                </c:pt>
                <c:pt idx="362">
                  <c:v>-0.88</c:v>
                </c:pt>
                <c:pt idx="363">
                  <c:v>-0.87000000000000111</c:v>
                </c:pt>
                <c:pt idx="364">
                  <c:v>-0.86000000000000065</c:v>
                </c:pt>
                <c:pt idx="365">
                  <c:v>-0.85000000000000064</c:v>
                </c:pt>
                <c:pt idx="366">
                  <c:v>-0.84000000000000064</c:v>
                </c:pt>
                <c:pt idx="367">
                  <c:v>-0.83000000000000063</c:v>
                </c:pt>
                <c:pt idx="368">
                  <c:v>-0.82000000000000062</c:v>
                </c:pt>
                <c:pt idx="369">
                  <c:v>-0.81</c:v>
                </c:pt>
                <c:pt idx="370">
                  <c:v>-0.8</c:v>
                </c:pt>
                <c:pt idx="371">
                  <c:v>-0.79</c:v>
                </c:pt>
                <c:pt idx="372">
                  <c:v>-0.78</c:v>
                </c:pt>
                <c:pt idx="373">
                  <c:v>-0.77000000000000124</c:v>
                </c:pt>
                <c:pt idx="374">
                  <c:v>-0.76000000000000123</c:v>
                </c:pt>
                <c:pt idx="375">
                  <c:v>-0.75000000000000122</c:v>
                </c:pt>
                <c:pt idx="376">
                  <c:v>-0.7400000000000011</c:v>
                </c:pt>
                <c:pt idx="377">
                  <c:v>-0.73000000000000065</c:v>
                </c:pt>
                <c:pt idx="378">
                  <c:v>-0.72000000000000064</c:v>
                </c:pt>
                <c:pt idx="379">
                  <c:v>-0.71000000000000063</c:v>
                </c:pt>
                <c:pt idx="380">
                  <c:v>-0.70000000000000062</c:v>
                </c:pt>
                <c:pt idx="381">
                  <c:v>-0.69000000000000061</c:v>
                </c:pt>
                <c:pt idx="382">
                  <c:v>-0.68</c:v>
                </c:pt>
                <c:pt idx="383">
                  <c:v>-0.67000000000000148</c:v>
                </c:pt>
                <c:pt idx="384">
                  <c:v>-0.66000000000000136</c:v>
                </c:pt>
                <c:pt idx="385">
                  <c:v>-0.65000000000000135</c:v>
                </c:pt>
                <c:pt idx="386">
                  <c:v>-0.64000000000000123</c:v>
                </c:pt>
                <c:pt idx="387">
                  <c:v>-0.63000000000000123</c:v>
                </c:pt>
                <c:pt idx="388">
                  <c:v>-0.62000000000000111</c:v>
                </c:pt>
                <c:pt idx="389">
                  <c:v>-0.61000000000000065</c:v>
                </c:pt>
                <c:pt idx="390">
                  <c:v>-0.60000000000000064</c:v>
                </c:pt>
                <c:pt idx="391">
                  <c:v>-0.59</c:v>
                </c:pt>
                <c:pt idx="392">
                  <c:v>-0.58000000000000007</c:v>
                </c:pt>
                <c:pt idx="393">
                  <c:v>-0.56999999999999995</c:v>
                </c:pt>
                <c:pt idx="394">
                  <c:v>-0.56000000000000005</c:v>
                </c:pt>
                <c:pt idx="395">
                  <c:v>-0.55000000000000004</c:v>
                </c:pt>
                <c:pt idx="396">
                  <c:v>-0.54</c:v>
                </c:pt>
                <c:pt idx="397">
                  <c:v>-0.53</c:v>
                </c:pt>
                <c:pt idx="398">
                  <c:v>-0.52</c:v>
                </c:pt>
                <c:pt idx="399">
                  <c:v>-0.51</c:v>
                </c:pt>
                <c:pt idx="400">
                  <c:v>-0.5</c:v>
                </c:pt>
                <c:pt idx="401">
                  <c:v>-0.49000000000000032</c:v>
                </c:pt>
                <c:pt idx="402">
                  <c:v>-0.48000000000000032</c:v>
                </c:pt>
                <c:pt idx="403">
                  <c:v>-0.47000000000000008</c:v>
                </c:pt>
                <c:pt idx="404">
                  <c:v>-0.46</c:v>
                </c:pt>
                <c:pt idx="405">
                  <c:v>-0.45</c:v>
                </c:pt>
                <c:pt idx="406">
                  <c:v>-0.44</c:v>
                </c:pt>
                <c:pt idx="407">
                  <c:v>-0.43000000000000038</c:v>
                </c:pt>
                <c:pt idx="408">
                  <c:v>-0.42000000000000032</c:v>
                </c:pt>
                <c:pt idx="409">
                  <c:v>-0.41000000000000031</c:v>
                </c:pt>
                <c:pt idx="410">
                  <c:v>-0.4</c:v>
                </c:pt>
                <c:pt idx="411">
                  <c:v>-0.39000000000000062</c:v>
                </c:pt>
                <c:pt idx="412">
                  <c:v>-0.38000000000000062</c:v>
                </c:pt>
                <c:pt idx="413">
                  <c:v>-0.37000000000000038</c:v>
                </c:pt>
                <c:pt idx="414">
                  <c:v>-0.36000000000000032</c:v>
                </c:pt>
                <c:pt idx="415">
                  <c:v>-0.35000000000000031</c:v>
                </c:pt>
                <c:pt idx="416">
                  <c:v>-0.34</c:v>
                </c:pt>
                <c:pt idx="417">
                  <c:v>-0.33000000000000074</c:v>
                </c:pt>
                <c:pt idx="418">
                  <c:v>-0.32000000000000062</c:v>
                </c:pt>
                <c:pt idx="419">
                  <c:v>-0.31000000000000055</c:v>
                </c:pt>
                <c:pt idx="420">
                  <c:v>-0.30000000000000032</c:v>
                </c:pt>
                <c:pt idx="421">
                  <c:v>-0.29000000000000031</c:v>
                </c:pt>
                <c:pt idx="422">
                  <c:v>-0.28000000000000008</c:v>
                </c:pt>
                <c:pt idx="423">
                  <c:v>-0.27</c:v>
                </c:pt>
                <c:pt idx="424">
                  <c:v>-0.26</c:v>
                </c:pt>
                <c:pt idx="425">
                  <c:v>-0.25</c:v>
                </c:pt>
                <c:pt idx="426">
                  <c:v>-0.24000000000000021</c:v>
                </c:pt>
                <c:pt idx="427">
                  <c:v>-0.23</c:v>
                </c:pt>
                <c:pt idx="428">
                  <c:v>-0.22</c:v>
                </c:pt>
                <c:pt idx="429">
                  <c:v>-0.21000000000000021</c:v>
                </c:pt>
                <c:pt idx="430">
                  <c:v>-0.2</c:v>
                </c:pt>
                <c:pt idx="431">
                  <c:v>-0.19</c:v>
                </c:pt>
                <c:pt idx="432">
                  <c:v>-0.18000000000000024</c:v>
                </c:pt>
                <c:pt idx="433">
                  <c:v>-0.17</c:v>
                </c:pt>
                <c:pt idx="434">
                  <c:v>-0.16</c:v>
                </c:pt>
                <c:pt idx="435">
                  <c:v>-0.15000000000000024</c:v>
                </c:pt>
                <c:pt idx="436">
                  <c:v>-0.14000000000000001</c:v>
                </c:pt>
                <c:pt idx="437">
                  <c:v>-0.13</c:v>
                </c:pt>
                <c:pt idx="438">
                  <c:v>-0.12000000000000002</c:v>
                </c:pt>
                <c:pt idx="439">
                  <c:v>-0.11</c:v>
                </c:pt>
                <c:pt idx="440">
                  <c:v>-0.1</c:v>
                </c:pt>
                <c:pt idx="441">
                  <c:v>-9.0000000000000024E-2</c:v>
                </c:pt>
                <c:pt idx="442">
                  <c:v>-8.0000000000000043E-2</c:v>
                </c:pt>
                <c:pt idx="443">
                  <c:v>-7.0000000000000021E-2</c:v>
                </c:pt>
                <c:pt idx="444">
                  <c:v>-6.0000000000000032E-2</c:v>
                </c:pt>
                <c:pt idx="445">
                  <c:v>-0.05</c:v>
                </c:pt>
                <c:pt idx="446">
                  <c:v>-4.0000000000000022E-2</c:v>
                </c:pt>
                <c:pt idx="447">
                  <c:v>-3.0000000000000002E-2</c:v>
                </c:pt>
                <c:pt idx="448">
                  <c:v>-2.0000000000000011E-2</c:v>
                </c:pt>
                <c:pt idx="449">
                  <c:v>-1.0000000000000005E-2</c:v>
                </c:pt>
                <c:pt idx="450">
                  <c:v>0</c:v>
                </c:pt>
                <c:pt idx="451">
                  <c:v>1.0000000000000005E-2</c:v>
                </c:pt>
                <c:pt idx="452">
                  <c:v>2.0000000000000011E-2</c:v>
                </c:pt>
                <c:pt idx="453">
                  <c:v>3.0000000000000002E-2</c:v>
                </c:pt>
                <c:pt idx="454">
                  <c:v>4.0000000000000022E-2</c:v>
                </c:pt>
                <c:pt idx="455">
                  <c:v>0.05</c:v>
                </c:pt>
                <c:pt idx="456">
                  <c:v>6.0000000000000032E-2</c:v>
                </c:pt>
                <c:pt idx="457">
                  <c:v>7.0000000000000021E-2</c:v>
                </c:pt>
                <c:pt idx="458">
                  <c:v>8.0000000000000043E-2</c:v>
                </c:pt>
                <c:pt idx="459">
                  <c:v>9.0000000000000024E-2</c:v>
                </c:pt>
                <c:pt idx="460">
                  <c:v>0.1</c:v>
                </c:pt>
                <c:pt idx="461">
                  <c:v>0.11</c:v>
                </c:pt>
                <c:pt idx="462">
                  <c:v>0.12000000000000002</c:v>
                </c:pt>
                <c:pt idx="463">
                  <c:v>0.13</c:v>
                </c:pt>
                <c:pt idx="464">
                  <c:v>0.14000000000000001</c:v>
                </c:pt>
                <c:pt idx="465">
                  <c:v>0.15000000000000024</c:v>
                </c:pt>
                <c:pt idx="466">
                  <c:v>0.16</c:v>
                </c:pt>
                <c:pt idx="467">
                  <c:v>0.17</c:v>
                </c:pt>
                <c:pt idx="468">
                  <c:v>0.18000000000000024</c:v>
                </c:pt>
                <c:pt idx="469">
                  <c:v>0.19</c:v>
                </c:pt>
                <c:pt idx="470">
                  <c:v>0.2</c:v>
                </c:pt>
                <c:pt idx="471">
                  <c:v>0.21000000000000021</c:v>
                </c:pt>
                <c:pt idx="472">
                  <c:v>0.22</c:v>
                </c:pt>
                <c:pt idx="473">
                  <c:v>0.23</c:v>
                </c:pt>
                <c:pt idx="474">
                  <c:v>0.24000000000000021</c:v>
                </c:pt>
                <c:pt idx="475">
                  <c:v>0.25</c:v>
                </c:pt>
                <c:pt idx="476">
                  <c:v>0.26</c:v>
                </c:pt>
                <c:pt idx="477">
                  <c:v>0.27</c:v>
                </c:pt>
                <c:pt idx="478">
                  <c:v>0.28000000000000008</c:v>
                </c:pt>
                <c:pt idx="479">
                  <c:v>0.29000000000000031</c:v>
                </c:pt>
                <c:pt idx="480">
                  <c:v>0.30000000000000032</c:v>
                </c:pt>
                <c:pt idx="481">
                  <c:v>0.31000000000000055</c:v>
                </c:pt>
                <c:pt idx="482">
                  <c:v>0.32000000000000062</c:v>
                </c:pt>
                <c:pt idx="483">
                  <c:v>0.33000000000000074</c:v>
                </c:pt>
                <c:pt idx="484">
                  <c:v>0.34</c:v>
                </c:pt>
                <c:pt idx="485">
                  <c:v>0.35000000000000031</c:v>
                </c:pt>
                <c:pt idx="486">
                  <c:v>0.36000000000000032</c:v>
                </c:pt>
                <c:pt idx="487">
                  <c:v>0.37000000000000038</c:v>
                </c:pt>
                <c:pt idx="488">
                  <c:v>0.38000000000000062</c:v>
                </c:pt>
                <c:pt idx="489">
                  <c:v>0.39000000000000062</c:v>
                </c:pt>
                <c:pt idx="490">
                  <c:v>0.4</c:v>
                </c:pt>
                <c:pt idx="491">
                  <c:v>0.41000000000000031</c:v>
                </c:pt>
                <c:pt idx="492">
                  <c:v>0.42000000000000032</c:v>
                </c:pt>
                <c:pt idx="493">
                  <c:v>0.43000000000000038</c:v>
                </c:pt>
                <c:pt idx="494">
                  <c:v>0.44</c:v>
                </c:pt>
                <c:pt idx="495">
                  <c:v>0.45</c:v>
                </c:pt>
                <c:pt idx="496">
                  <c:v>0.46</c:v>
                </c:pt>
                <c:pt idx="497">
                  <c:v>0.47000000000000008</c:v>
                </c:pt>
                <c:pt idx="498">
                  <c:v>0.48000000000000032</c:v>
                </c:pt>
                <c:pt idx="499">
                  <c:v>0.49000000000000032</c:v>
                </c:pt>
                <c:pt idx="500">
                  <c:v>0.5</c:v>
                </c:pt>
                <c:pt idx="501">
                  <c:v>0.51</c:v>
                </c:pt>
                <c:pt idx="502">
                  <c:v>0.52</c:v>
                </c:pt>
                <c:pt idx="503">
                  <c:v>0.53</c:v>
                </c:pt>
                <c:pt idx="504">
                  <c:v>0.54</c:v>
                </c:pt>
                <c:pt idx="505">
                  <c:v>0.55000000000000004</c:v>
                </c:pt>
                <c:pt idx="506">
                  <c:v>0.56000000000000005</c:v>
                </c:pt>
                <c:pt idx="507">
                  <c:v>0.56999999999999995</c:v>
                </c:pt>
                <c:pt idx="508">
                  <c:v>0.58000000000000007</c:v>
                </c:pt>
                <c:pt idx="509">
                  <c:v>0.59</c:v>
                </c:pt>
                <c:pt idx="510">
                  <c:v>0.60000000000000064</c:v>
                </c:pt>
                <c:pt idx="511">
                  <c:v>0.61000000000000065</c:v>
                </c:pt>
                <c:pt idx="512">
                  <c:v>0.62000000000000111</c:v>
                </c:pt>
                <c:pt idx="513">
                  <c:v>0.63000000000000123</c:v>
                </c:pt>
                <c:pt idx="514">
                  <c:v>0.64000000000000123</c:v>
                </c:pt>
                <c:pt idx="515">
                  <c:v>0.65000000000000135</c:v>
                </c:pt>
                <c:pt idx="516">
                  <c:v>0.66000000000000136</c:v>
                </c:pt>
                <c:pt idx="517">
                  <c:v>0.67000000000000148</c:v>
                </c:pt>
                <c:pt idx="518">
                  <c:v>0.68</c:v>
                </c:pt>
                <c:pt idx="519">
                  <c:v>0.69000000000000061</c:v>
                </c:pt>
                <c:pt idx="520">
                  <c:v>0.70000000000000062</c:v>
                </c:pt>
                <c:pt idx="521">
                  <c:v>0.71000000000000063</c:v>
                </c:pt>
                <c:pt idx="522">
                  <c:v>0.72000000000000064</c:v>
                </c:pt>
                <c:pt idx="523">
                  <c:v>0.73000000000000065</c:v>
                </c:pt>
                <c:pt idx="524">
                  <c:v>0.7400000000000011</c:v>
                </c:pt>
                <c:pt idx="525">
                  <c:v>0.75000000000000122</c:v>
                </c:pt>
                <c:pt idx="526">
                  <c:v>0.76000000000000123</c:v>
                </c:pt>
                <c:pt idx="527">
                  <c:v>0.77000000000000124</c:v>
                </c:pt>
                <c:pt idx="528">
                  <c:v>0.78</c:v>
                </c:pt>
                <c:pt idx="529">
                  <c:v>0.79</c:v>
                </c:pt>
                <c:pt idx="530">
                  <c:v>0.8</c:v>
                </c:pt>
                <c:pt idx="531">
                  <c:v>0.81</c:v>
                </c:pt>
                <c:pt idx="532">
                  <c:v>0.82000000000000062</c:v>
                </c:pt>
                <c:pt idx="533">
                  <c:v>0.83000000000000063</c:v>
                </c:pt>
                <c:pt idx="534">
                  <c:v>0.84000000000000064</c:v>
                </c:pt>
                <c:pt idx="535">
                  <c:v>0.85000000000000064</c:v>
                </c:pt>
                <c:pt idx="536">
                  <c:v>0.86000000000000065</c:v>
                </c:pt>
                <c:pt idx="537">
                  <c:v>0.87000000000000111</c:v>
                </c:pt>
                <c:pt idx="538">
                  <c:v>0.88</c:v>
                </c:pt>
                <c:pt idx="539">
                  <c:v>0.89</c:v>
                </c:pt>
                <c:pt idx="540">
                  <c:v>0.9</c:v>
                </c:pt>
                <c:pt idx="541">
                  <c:v>0.91</c:v>
                </c:pt>
                <c:pt idx="542">
                  <c:v>0.92</c:v>
                </c:pt>
                <c:pt idx="543">
                  <c:v>0.93</c:v>
                </c:pt>
                <c:pt idx="544">
                  <c:v>0.94000000000000061</c:v>
                </c:pt>
                <c:pt idx="545">
                  <c:v>0.95000000000000062</c:v>
                </c:pt>
                <c:pt idx="546">
                  <c:v>0.96000000000000063</c:v>
                </c:pt>
                <c:pt idx="547">
                  <c:v>0.97000000000000064</c:v>
                </c:pt>
                <c:pt idx="548">
                  <c:v>0.98</c:v>
                </c:pt>
                <c:pt idx="549">
                  <c:v>0.99</c:v>
                </c:pt>
                <c:pt idx="550">
                  <c:v>1</c:v>
                </c:pt>
                <c:pt idx="551">
                  <c:v>1.01</c:v>
                </c:pt>
                <c:pt idx="552">
                  <c:v>1.02</c:v>
                </c:pt>
                <c:pt idx="553">
                  <c:v>1.03</c:v>
                </c:pt>
                <c:pt idx="554">
                  <c:v>1.04</c:v>
                </c:pt>
                <c:pt idx="555">
                  <c:v>1.05</c:v>
                </c:pt>
                <c:pt idx="556">
                  <c:v>1.06</c:v>
                </c:pt>
                <c:pt idx="557">
                  <c:v>1.07</c:v>
                </c:pt>
                <c:pt idx="558">
                  <c:v>1.08</c:v>
                </c:pt>
                <c:pt idx="559">
                  <c:v>1.0900000000000001</c:v>
                </c:pt>
                <c:pt idx="560">
                  <c:v>1.1000000000000001</c:v>
                </c:pt>
                <c:pt idx="561">
                  <c:v>1.1100000000000001</c:v>
                </c:pt>
                <c:pt idx="562">
                  <c:v>1.1200000000000001</c:v>
                </c:pt>
                <c:pt idx="563">
                  <c:v>1.1299999999999975</c:v>
                </c:pt>
                <c:pt idx="564">
                  <c:v>1.1399999999999975</c:v>
                </c:pt>
                <c:pt idx="565">
                  <c:v>1.1499999999999975</c:v>
                </c:pt>
                <c:pt idx="566">
                  <c:v>1.1599999999999975</c:v>
                </c:pt>
                <c:pt idx="567">
                  <c:v>1.1700000000000021</c:v>
                </c:pt>
                <c:pt idx="568">
                  <c:v>1.1800000000000022</c:v>
                </c:pt>
                <c:pt idx="569">
                  <c:v>1.1900000000000022</c:v>
                </c:pt>
                <c:pt idx="570">
                  <c:v>1.2</c:v>
                </c:pt>
                <c:pt idx="571">
                  <c:v>1.21</c:v>
                </c:pt>
                <c:pt idx="572">
                  <c:v>1.22</c:v>
                </c:pt>
                <c:pt idx="573">
                  <c:v>1.23</c:v>
                </c:pt>
                <c:pt idx="574">
                  <c:v>1.24</c:v>
                </c:pt>
                <c:pt idx="575">
                  <c:v>1.25</c:v>
                </c:pt>
                <c:pt idx="576">
                  <c:v>1.26</c:v>
                </c:pt>
                <c:pt idx="577">
                  <c:v>1.27</c:v>
                </c:pt>
                <c:pt idx="578">
                  <c:v>1.28</c:v>
                </c:pt>
                <c:pt idx="579">
                  <c:v>1.29</c:v>
                </c:pt>
                <c:pt idx="580">
                  <c:v>1.3</c:v>
                </c:pt>
                <c:pt idx="581">
                  <c:v>1.31</c:v>
                </c:pt>
                <c:pt idx="582">
                  <c:v>1.32</c:v>
                </c:pt>
                <c:pt idx="583">
                  <c:v>1.33</c:v>
                </c:pt>
                <c:pt idx="584">
                  <c:v>1.34</c:v>
                </c:pt>
                <c:pt idx="585">
                  <c:v>1.35</c:v>
                </c:pt>
                <c:pt idx="586">
                  <c:v>1.36</c:v>
                </c:pt>
                <c:pt idx="587">
                  <c:v>1.37</c:v>
                </c:pt>
                <c:pt idx="588">
                  <c:v>1.3800000000000001</c:v>
                </c:pt>
                <c:pt idx="589">
                  <c:v>1.3900000000000001</c:v>
                </c:pt>
                <c:pt idx="590">
                  <c:v>1.4</c:v>
                </c:pt>
                <c:pt idx="591">
                  <c:v>1.41</c:v>
                </c:pt>
                <c:pt idx="592">
                  <c:v>1.42</c:v>
                </c:pt>
                <c:pt idx="593">
                  <c:v>1.43</c:v>
                </c:pt>
                <c:pt idx="594">
                  <c:v>1.44</c:v>
                </c:pt>
                <c:pt idx="595">
                  <c:v>1.45</c:v>
                </c:pt>
                <c:pt idx="596">
                  <c:v>1.46</c:v>
                </c:pt>
                <c:pt idx="597">
                  <c:v>1.47</c:v>
                </c:pt>
                <c:pt idx="598">
                  <c:v>1.48</c:v>
                </c:pt>
                <c:pt idx="599">
                  <c:v>1.49</c:v>
                </c:pt>
                <c:pt idx="600">
                  <c:v>1.5</c:v>
                </c:pt>
                <c:pt idx="601">
                  <c:v>1.51</c:v>
                </c:pt>
                <c:pt idx="602">
                  <c:v>1.52</c:v>
                </c:pt>
                <c:pt idx="603">
                  <c:v>1.53</c:v>
                </c:pt>
                <c:pt idx="604">
                  <c:v>1.54</c:v>
                </c:pt>
                <c:pt idx="605">
                  <c:v>1.55</c:v>
                </c:pt>
                <c:pt idx="606">
                  <c:v>1.56</c:v>
                </c:pt>
                <c:pt idx="607">
                  <c:v>1.57</c:v>
                </c:pt>
                <c:pt idx="608">
                  <c:v>1.58</c:v>
                </c:pt>
                <c:pt idx="609">
                  <c:v>1.59</c:v>
                </c:pt>
                <c:pt idx="610">
                  <c:v>1.6</c:v>
                </c:pt>
                <c:pt idx="611">
                  <c:v>1.61</c:v>
                </c:pt>
                <c:pt idx="612">
                  <c:v>1.62</c:v>
                </c:pt>
                <c:pt idx="613">
                  <c:v>1.6300000000000001</c:v>
                </c:pt>
                <c:pt idx="614">
                  <c:v>1.6400000000000001</c:v>
                </c:pt>
                <c:pt idx="615">
                  <c:v>1.6500000000000001</c:v>
                </c:pt>
                <c:pt idx="616">
                  <c:v>1.6600000000000001</c:v>
                </c:pt>
                <c:pt idx="617">
                  <c:v>1.6700000000000021</c:v>
                </c:pt>
                <c:pt idx="618">
                  <c:v>1.6800000000000022</c:v>
                </c:pt>
                <c:pt idx="619">
                  <c:v>1.6900000000000022</c:v>
                </c:pt>
                <c:pt idx="620">
                  <c:v>1.7</c:v>
                </c:pt>
                <c:pt idx="621">
                  <c:v>1.71</c:v>
                </c:pt>
                <c:pt idx="622">
                  <c:v>1.72</c:v>
                </c:pt>
                <c:pt idx="623">
                  <c:v>1.73</c:v>
                </c:pt>
                <c:pt idx="624">
                  <c:v>1.74</c:v>
                </c:pt>
                <c:pt idx="625">
                  <c:v>1.75</c:v>
                </c:pt>
                <c:pt idx="626">
                  <c:v>1.76</c:v>
                </c:pt>
                <c:pt idx="627">
                  <c:v>1.77</c:v>
                </c:pt>
                <c:pt idx="628">
                  <c:v>1.78</c:v>
                </c:pt>
                <c:pt idx="629">
                  <c:v>1.79</c:v>
                </c:pt>
                <c:pt idx="630">
                  <c:v>1.8</c:v>
                </c:pt>
                <c:pt idx="631">
                  <c:v>1.81</c:v>
                </c:pt>
                <c:pt idx="632">
                  <c:v>1.82</c:v>
                </c:pt>
                <c:pt idx="633">
                  <c:v>1.83</c:v>
                </c:pt>
                <c:pt idx="634">
                  <c:v>1.84</c:v>
                </c:pt>
                <c:pt idx="635">
                  <c:v>1.85</c:v>
                </c:pt>
                <c:pt idx="636">
                  <c:v>1.86</c:v>
                </c:pt>
                <c:pt idx="637">
                  <c:v>1.87</c:v>
                </c:pt>
                <c:pt idx="638">
                  <c:v>1.8800000000000001</c:v>
                </c:pt>
                <c:pt idx="639">
                  <c:v>1.8900000000000001</c:v>
                </c:pt>
                <c:pt idx="640">
                  <c:v>1.9000000000000001</c:v>
                </c:pt>
                <c:pt idx="641">
                  <c:v>1.9100000000000001</c:v>
                </c:pt>
                <c:pt idx="642">
                  <c:v>1.9200000000000021</c:v>
                </c:pt>
                <c:pt idx="643">
                  <c:v>1.9300000000000022</c:v>
                </c:pt>
                <c:pt idx="644">
                  <c:v>1.9400000000000022</c:v>
                </c:pt>
                <c:pt idx="645">
                  <c:v>1.9500000000000022</c:v>
                </c:pt>
                <c:pt idx="646">
                  <c:v>1.9600000000000022</c:v>
                </c:pt>
                <c:pt idx="647">
                  <c:v>1.9700000000000022</c:v>
                </c:pt>
                <c:pt idx="648">
                  <c:v>1.9800000000000024</c:v>
                </c:pt>
                <c:pt idx="649">
                  <c:v>1.9900000000000024</c:v>
                </c:pt>
                <c:pt idx="650">
                  <c:v>2</c:v>
                </c:pt>
                <c:pt idx="651">
                  <c:v>2.0099999999999998</c:v>
                </c:pt>
                <c:pt idx="652">
                  <c:v>2.02</c:v>
                </c:pt>
                <c:pt idx="653">
                  <c:v>2.0299999999999998</c:v>
                </c:pt>
                <c:pt idx="654">
                  <c:v>2.04</c:v>
                </c:pt>
                <c:pt idx="655">
                  <c:v>2.0499999999999998</c:v>
                </c:pt>
                <c:pt idx="656">
                  <c:v>2.06</c:v>
                </c:pt>
                <c:pt idx="657">
                  <c:v>2.0699999999999998</c:v>
                </c:pt>
                <c:pt idx="658">
                  <c:v>2.08</c:v>
                </c:pt>
                <c:pt idx="659">
                  <c:v>2.09</c:v>
                </c:pt>
                <c:pt idx="660">
                  <c:v>2.1</c:v>
                </c:pt>
                <c:pt idx="661">
                  <c:v>2.11</c:v>
                </c:pt>
                <c:pt idx="662">
                  <c:v>2.12</c:v>
                </c:pt>
                <c:pt idx="663">
                  <c:v>2.13</c:v>
                </c:pt>
                <c:pt idx="664">
                  <c:v>2.14</c:v>
                </c:pt>
                <c:pt idx="665">
                  <c:v>2.15</c:v>
                </c:pt>
                <c:pt idx="666">
                  <c:v>2.16</c:v>
                </c:pt>
                <c:pt idx="667">
                  <c:v>2.17</c:v>
                </c:pt>
                <c:pt idx="668">
                  <c:v>2.1800000000000002</c:v>
                </c:pt>
                <c:pt idx="669">
                  <c:v>2.19</c:v>
                </c:pt>
                <c:pt idx="670">
                  <c:v>2.2000000000000002</c:v>
                </c:pt>
                <c:pt idx="671">
                  <c:v>2.21</c:v>
                </c:pt>
                <c:pt idx="672">
                  <c:v>2.2200000000000002</c:v>
                </c:pt>
                <c:pt idx="673">
                  <c:v>2.23</c:v>
                </c:pt>
                <c:pt idx="674">
                  <c:v>2.2400000000000002</c:v>
                </c:pt>
                <c:pt idx="675">
                  <c:v>2.25</c:v>
                </c:pt>
                <c:pt idx="676">
                  <c:v>2.2599999999999998</c:v>
                </c:pt>
                <c:pt idx="677">
                  <c:v>2.27</c:v>
                </c:pt>
                <c:pt idx="678">
                  <c:v>2.2799999999999998</c:v>
                </c:pt>
                <c:pt idx="679">
                  <c:v>2.29</c:v>
                </c:pt>
                <c:pt idx="680">
                  <c:v>2.2999999999999998</c:v>
                </c:pt>
                <c:pt idx="681">
                  <c:v>2.3099999999999987</c:v>
                </c:pt>
                <c:pt idx="682">
                  <c:v>2.3199999999999967</c:v>
                </c:pt>
                <c:pt idx="683">
                  <c:v>2.3299999999999987</c:v>
                </c:pt>
                <c:pt idx="684">
                  <c:v>2.34</c:v>
                </c:pt>
                <c:pt idx="685">
                  <c:v>2.3499999999999988</c:v>
                </c:pt>
                <c:pt idx="686">
                  <c:v>2.36</c:v>
                </c:pt>
                <c:pt idx="687">
                  <c:v>2.3699999999999997</c:v>
                </c:pt>
                <c:pt idx="688">
                  <c:v>2.38</c:v>
                </c:pt>
                <c:pt idx="689">
                  <c:v>2.3899999999999997</c:v>
                </c:pt>
                <c:pt idx="690">
                  <c:v>2.4</c:v>
                </c:pt>
                <c:pt idx="691">
                  <c:v>2.4099999999999997</c:v>
                </c:pt>
                <c:pt idx="692">
                  <c:v>2.42</c:v>
                </c:pt>
                <c:pt idx="693">
                  <c:v>2.4299999999999997</c:v>
                </c:pt>
                <c:pt idx="694">
                  <c:v>2.44</c:v>
                </c:pt>
                <c:pt idx="695">
                  <c:v>2.4499999999999997</c:v>
                </c:pt>
                <c:pt idx="696">
                  <c:v>2.46</c:v>
                </c:pt>
                <c:pt idx="697">
                  <c:v>2.4699999999999998</c:v>
                </c:pt>
                <c:pt idx="698">
                  <c:v>2.48</c:v>
                </c:pt>
                <c:pt idx="699">
                  <c:v>2.4899999999999998</c:v>
                </c:pt>
                <c:pt idx="700">
                  <c:v>2.5</c:v>
                </c:pt>
                <c:pt idx="701">
                  <c:v>2.5099999999999998</c:v>
                </c:pt>
                <c:pt idx="702">
                  <c:v>2.52</c:v>
                </c:pt>
                <c:pt idx="703">
                  <c:v>2.5299999999999998</c:v>
                </c:pt>
                <c:pt idx="704">
                  <c:v>2.54</c:v>
                </c:pt>
                <c:pt idx="705">
                  <c:v>2.5499999999999998</c:v>
                </c:pt>
                <c:pt idx="706">
                  <c:v>2.56</c:v>
                </c:pt>
                <c:pt idx="707">
                  <c:v>2.57</c:v>
                </c:pt>
                <c:pt idx="708">
                  <c:v>2.58</c:v>
                </c:pt>
                <c:pt idx="709">
                  <c:v>2.59</c:v>
                </c:pt>
                <c:pt idx="710">
                  <c:v>2.6</c:v>
                </c:pt>
                <c:pt idx="711">
                  <c:v>2.61</c:v>
                </c:pt>
                <c:pt idx="712">
                  <c:v>2.62</c:v>
                </c:pt>
                <c:pt idx="713">
                  <c:v>2.63</c:v>
                </c:pt>
                <c:pt idx="714">
                  <c:v>2.64</c:v>
                </c:pt>
                <c:pt idx="715">
                  <c:v>2.65</c:v>
                </c:pt>
                <c:pt idx="716">
                  <c:v>2.66</c:v>
                </c:pt>
                <c:pt idx="717">
                  <c:v>2.67</c:v>
                </c:pt>
                <c:pt idx="718">
                  <c:v>2.68</c:v>
                </c:pt>
                <c:pt idx="719">
                  <c:v>2.69</c:v>
                </c:pt>
                <c:pt idx="720">
                  <c:v>2.7</c:v>
                </c:pt>
                <c:pt idx="721">
                  <c:v>2.71</c:v>
                </c:pt>
                <c:pt idx="722">
                  <c:v>2.72</c:v>
                </c:pt>
                <c:pt idx="723">
                  <c:v>2.73</c:v>
                </c:pt>
                <c:pt idx="724">
                  <c:v>2.74</c:v>
                </c:pt>
                <c:pt idx="725">
                  <c:v>2.75</c:v>
                </c:pt>
                <c:pt idx="726">
                  <c:v>2.7600000000000002</c:v>
                </c:pt>
                <c:pt idx="727">
                  <c:v>2.77</c:v>
                </c:pt>
                <c:pt idx="728">
                  <c:v>2.7800000000000002</c:v>
                </c:pt>
                <c:pt idx="729">
                  <c:v>2.79</c:v>
                </c:pt>
                <c:pt idx="730">
                  <c:v>2.8</c:v>
                </c:pt>
                <c:pt idx="731">
                  <c:v>2.8099999999999987</c:v>
                </c:pt>
                <c:pt idx="732">
                  <c:v>2.82</c:v>
                </c:pt>
                <c:pt idx="733">
                  <c:v>2.8299999999999987</c:v>
                </c:pt>
                <c:pt idx="734">
                  <c:v>2.84</c:v>
                </c:pt>
                <c:pt idx="735">
                  <c:v>2.8499999999999988</c:v>
                </c:pt>
                <c:pt idx="736">
                  <c:v>2.86</c:v>
                </c:pt>
                <c:pt idx="737">
                  <c:v>2.8699999999999997</c:v>
                </c:pt>
                <c:pt idx="738">
                  <c:v>2.88</c:v>
                </c:pt>
                <c:pt idx="739">
                  <c:v>2.8899999999999997</c:v>
                </c:pt>
                <c:pt idx="740">
                  <c:v>2.9</c:v>
                </c:pt>
                <c:pt idx="741">
                  <c:v>2.9099999999999997</c:v>
                </c:pt>
                <c:pt idx="742">
                  <c:v>2.92</c:v>
                </c:pt>
                <c:pt idx="743">
                  <c:v>2.9299999999999997</c:v>
                </c:pt>
                <c:pt idx="744">
                  <c:v>2.94</c:v>
                </c:pt>
                <c:pt idx="745">
                  <c:v>2.9499999999999997</c:v>
                </c:pt>
                <c:pt idx="746">
                  <c:v>2.96</c:v>
                </c:pt>
                <c:pt idx="747">
                  <c:v>2.9699999999999998</c:v>
                </c:pt>
                <c:pt idx="748">
                  <c:v>2.98</c:v>
                </c:pt>
                <c:pt idx="749">
                  <c:v>2.9899999999999998</c:v>
                </c:pt>
                <c:pt idx="750">
                  <c:v>3</c:v>
                </c:pt>
                <c:pt idx="751">
                  <c:v>3.01</c:v>
                </c:pt>
                <c:pt idx="752">
                  <c:v>3.02</c:v>
                </c:pt>
                <c:pt idx="753">
                  <c:v>3.03</c:v>
                </c:pt>
                <c:pt idx="754">
                  <c:v>3.04</c:v>
                </c:pt>
                <c:pt idx="755">
                  <c:v>3.05</c:v>
                </c:pt>
                <c:pt idx="756">
                  <c:v>3.06</c:v>
                </c:pt>
                <c:pt idx="757">
                  <c:v>3.07</c:v>
                </c:pt>
                <c:pt idx="758">
                  <c:v>3.08</c:v>
                </c:pt>
                <c:pt idx="759">
                  <c:v>3.09</c:v>
                </c:pt>
                <c:pt idx="760">
                  <c:v>3.1</c:v>
                </c:pt>
                <c:pt idx="761">
                  <c:v>3.11</c:v>
                </c:pt>
                <c:pt idx="762">
                  <c:v>3.12</c:v>
                </c:pt>
                <c:pt idx="763">
                  <c:v>3.13</c:v>
                </c:pt>
                <c:pt idx="764">
                  <c:v>3.14</c:v>
                </c:pt>
                <c:pt idx="765">
                  <c:v>3.15</c:v>
                </c:pt>
                <c:pt idx="766">
                  <c:v>3.16</c:v>
                </c:pt>
                <c:pt idx="767">
                  <c:v>3.17</c:v>
                </c:pt>
                <c:pt idx="768">
                  <c:v>3.18</c:v>
                </c:pt>
                <c:pt idx="769">
                  <c:v>3.19</c:v>
                </c:pt>
                <c:pt idx="770">
                  <c:v>3.2</c:v>
                </c:pt>
                <c:pt idx="771">
                  <c:v>3.21</c:v>
                </c:pt>
                <c:pt idx="772">
                  <c:v>3.22</c:v>
                </c:pt>
                <c:pt idx="773">
                  <c:v>3.23</c:v>
                </c:pt>
                <c:pt idx="774">
                  <c:v>3.24</c:v>
                </c:pt>
                <c:pt idx="775">
                  <c:v>3.25</c:v>
                </c:pt>
                <c:pt idx="776">
                  <c:v>3.2600000000000002</c:v>
                </c:pt>
                <c:pt idx="777">
                  <c:v>3.27</c:v>
                </c:pt>
                <c:pt idx="778">
                  <c:v>3.2800000000000002</c:v>
                </c:pt>
                <c:pt idx="779">
                  <c:v>3.29</c:v>
                </c:pt>
                <c:pt idx="780">
                  <c:v>3.3</c:v>
                </c:pt>
                <c:pt idx="781">
                  <c:v>3.3099999999999987</c:v>
                </c:pt>
                <c:pt idx="782">
                  <c:v>3.32</c:v>
                </c:pt>
                <c:pt idx="783">
                  <c:v>3.3299999999999987</c:v>
                </c:pt>
                <c:pt idx="784">
                  <c:v>3.34</c:v>
                </c:pt>
                <c:pt idx="785">
                  <c:v>3.3499999999999988</c:v>
                </c:pt>
                <c:pt idx="786">
                  <c:v>3.36</c:v>
                </c:pt>
                <c:pt idx="787">
                  <c:v>3.3699999999999997</c:v>
                </c:pt>
                <c:pt idx="788">
                  <c:v>3.38</c:v>
                </c:pt>
                <c:pt idx="789">
                  <c:v>3.3899999999999997</c:v>
                </c:pt>
                <c:pt idx="790">
                  <c:v>3.4</c:v>
                </c:pt>
                <c:pt idx="791">
                  <c:v>3.4099999999999997</c:v>
                </c:pt>
                <c:pt idx="792">
                  <c:v>3.42</c:v>
                </c:pt>
                <c:pt idx="793">
                  <c:v>3.4299999999999997</c:v>
                </c:pt>
                <c:pt idx="794">
                  <c:v>3.44</c:v>
                </c:pt>
                <c:pt idx="795">
                  <c:v>3.4499999999999997</c:v>
                </c:pt>
                <c:pt idx="796">
                  <c:v>3.46</c:v>
                </c:pt>
                <c:pt idx="797">
                  <c:v>3.4699999999999998</c:v>
                </c:pt>
                <c:pt idx="798">
                  <c:v>3.48</c:v>
                </c:pt>
                <c:pt idx="799">
                  <c:v>3.4899999999999998</c:v>
                </c:pt>
                <c:pt idx="800">
                  <c:v>3.5</c:v>
                </c:pt>
                <c:pt idx="801">
                  <c:v>3.51</c:v>
                </c:pt>
                <c:pt idx="802">
                  <c:v>3.52</c:v>
                </c:pt>
                <c:pt idx="803">
                  <c:v>3.53</c:v>
                </c:pt>
                <c:pt idx="804">
                  <c:v>3.54</c:v>
                </c:pt>
                <c:pt idx="805">
                  <c:v>3.55</c:v>
                </c:pt>
                <c:pt idx="806">
                  <c:v>3.56</c:v>
                </c:pt>
                <c:pt idx="807">
                  <c:v>3.57</c:v>
                </c:pt>
                <c:pt idx="808">
                  <c:v>3.58</c:v>
                </c:pt>
                <c:pt idx="809">
                  <c:v>3.59</c:v>
                </c:pt>
                <c:pt idx="810">
                  <c:v>3.6</c:v>
                </c:pt>
                <c:pt idx="811">
                  <c:v>3.61</c:v>
                </c:pt>
                <c:pt idx="812">
                  <c:v>3.62</c:v>
                </c:pt>
                <c:pt idx="813">
                  <c:v>3.63</c:v>
                </c:pt>
                <c:pt idx="814">
                  <c:v>3.64</c:v>
                </c:pt>
                <c:pt idx="815">
                  <c:v>3.65</c:v>
                </c:pt>
                <c:pt idx="816">
                  <c:v>3.66</c:v>
                </c:pt>
                <c:pt idx="817">
                  <c:v>3.67</c:v>
                </c:pt>
                <c:pt idx="818">
                  <c:v>3.6800000000000099</c:v>
                </c:pt>
                <c:pt idx="819">
                  <c:v>3.69</c:v>
                </c:pt>
                <c:pt idx="820">
                  <c:v>3.7000000000000099</c:v>
                </c:pt>
                <c:pt idx="821">
                  <c:v>3.71</c:v>
                </c:pt>
                <c:pt idx="822">
                  <c:v>3.7200000000000144</c:v>
                </c:pt>
                <c:pt idx="823">
                  <c:v>3.7300000000000102</c:v>
                </c:pt>
                <c:pt idx="824">
                  <c:v>3.7400000000000144</c:v>
                </c:pt>
                <c:pt idx="825">
                  <c:v>3.7500000000000102</c:v>
                </c:pt>
                <c:pt idx="826">
                  <c:v>3.7600000000000149</c:v>
                </c:pt>
                <c:pt idx="827">
                  <c:v>3.7700000000000098</c:v>
                </c:pt>
                <c:pt idx="828">
                  <c:v>3.7800000000000149</c:v>
                </c:pt>
                <c:pt idx="829">
                  <c:v>3.7900000000000098</c:v>
                </c:pt>
                <c:pt idx="830">
                  <c:v>3.80000000000001</c:v>
                </c:pt>
                <c:pt idx="831">
                  <c:v>3.8100000000000067</c:v>
                </c:pt>
                <c:pt idx="832">
                  <c:v>3.8200000000000101</c:v>
                </c:pt>
                <c:pt idx="833">
                  <c:v>3.8300000000000067</c:v>
                </c:pt>
                <c:pt idx="834">
                  <c:v>3.8400000000000101</c:v>
                </c:pt>
                <c:pt idx="835">
                  <c:v>3.8500000000000068</c:v>
                </c:pt>
                <c:pt idx="836">
                  <c:v>3.8600000000000101</c:v>
                </c:pt>
                <c:pt idx="837">
                  <c:v>3.8700000000000077</c:v>
                </c:pt>
                <c:pt idx="838">
                  <c:v>3.8800000000000101</c:v>
                </c:pt>
                <c:pt idx="839">
                  <c:v>3.8900000000000077</c:v>
                </c:pt>
                <c:pt idx="840">
                  <c:v>3.9000000000000101</c:v>
                </c:pt>
                <c:pt idx="841">
                  <c:v>3.9100000000000077</c:v>
                </c:pt>
                <c:pt idx="842">
                  <c:v>3.9200000000000101</c:v>
                </c:pt>
                <c:pt idx="843">
                  <c:v>3.9300000000000077</c:v>
                </c:pt>
                <c:pt idx="844">
                  <c:v>3.9400000000000102</c:v>
                </c:pt>
                <c:pt idx="845">
                  <c:v>3.9500000000000077</c:v>
                </c:pt>
                <c:pt idx="846">
                  <c:v>3.9600000000000102</c:v>
                </c:pt>
                <c:pt idx="847">
                  <c:v>3.97000000000001</c:v>
                </c:pt>
                <c:pt idx="848">
                  <c:v>3.9800000000000102</c:v>
                </c:pt>
                <c:pt idx="849">
                  <c:v>3.99000000000001</c:v>
                </c:pt>
                <c:pt idx="850">
                  <c:v>4.0000000000000098</c:v>
                </c:pt>
                <c:pt idx="851">
                  <c:v>4.0100000000000096</c:v>
                </c:pt>
                <c:pt idx="852">
                  <c:v>4.0200000000000085</c:v>
                </c:pt>
                <c:pt idx="853">
                  <c:v>4.03000000000001</c:v>
                </c:pt>
                <c:pt idx="854">
                  <c:v>4.0400000000000098</c:v>
                </c:pt>
                <c:pt idx="855">
                  <c:v>4.0500000000000096</c:v>
                </c:pt>
                <c:pt idx="856">
                  <c:v>4.0600000000000085</c:v>
                </c:pt>
                <c:pt idx="857">
                  <c:v>4.0700000000000101</c:v>
                </c:pt>
                <c:pt idx="858">
                  <c:v>4.0800000000000098</c:v>
                </c:pt>
                <c:pt idx="859">
                  <c:v>4.0900000000000096</c:v>
                </c:pt>
                <c:pt idx="860">
                  <c:v>4.1000000000000085</c:v>
                </c:pt>
                <c:pt idx="861">
                  <c:v>4.1100000000000145</c:v>
                </c:pt>
                <c:pt idx="862">
                  <c:v>4.1200000000000099</c:v>
                </c:pt>
                <c:pt idx="863">
                  <c:v>4.1300000000000097</c:v>
                </c:pt>
                <c:pt idx="864">
                  <c:v>4.1400000000000095</c:v>
                </c:pt>
                <c:pt idx="865">
                  <c:v>4.1500000000000075</c:v>
                </c:pt>
                <c:pt idx="866">
                  <c:v>4.1600000000000108</c:v>
                </c:pt>
                <c:pt idx="867">
                  <c:v>4.1700000000000204</c:v>
                </c:pt>
                <c:pt idx="868">
                  <c:v>4.1800000000000201</c:v>
                </c:pt>
                <c:pt idx="869">
                  <c:v>4.1900000000000155</c:v>
                </c:pt>
                <c:pt idx="870">
                  <c:v>4.2000000000000197</c:v>
                </c:pt>
                <c:pt idx="871">
                  <c:v>4.2100000000000204</c:v>
                </c:pt>
                <c:pt idx="872">
                  <c:v>4.2200000000000202</c:v>
                </c:pt>
                <c:pt idx="873">
                  <c:v>4.2300000000000288</c:v>
                </c:pt>
                <c:pt idx="874">
                  <c:v>4.2400000000000198</c:v>
                </c:pt>
                <c:pt idx="875">
                  <c:v>4.2500000000000204</c:v>
                </c:pt>
                <c:pt idx="876">
                  <c:v>4.2600000000000202</c:v>
                </c:pt>
                <c:pt idx="877">
                  <c:v>4.2700000000000289</c:v>
                </c:pt>
                <c:pt idx="878">
                  <c:v>4.2800000000000198</c:v>
                </c:pt>
                <c:pt idx="879">
                  <c:v>4.2900000000000196</c:v>
                </c:pt>
                <c:pt idx="880">
                  <c:v>4.3000000000000203</c:v>
                </c:pt>
                <c:pt idx="881">
                  <c:v>4.31000000000002</c:v>
                </c:pt>
                <c:pt idx="882">
                  <c:v>4.3200000000000145</c:v>
                </c:pt>
                <c:pt idx="883">
                  <c:v>4.3300000000000196</c:v>
                </c:pt>
                <c:pt idx="884">
                  <c:v>4.3400000000000203</c:v>
                </c:pt>
                <c:pt idx="885">
                  <c:v>4.3500000000000201</c:v>
                </c:pt>
                <c:pt idx="886">
                  <c:v>4.3600000000000145</c:v>
                </c:pt>
                <c:pt idx="887">
                  <c:v>4.3700000000000196</c:v>
                </c:pt>
                <c:pt idx="888">
                  <c:v>4.3800000000000203</c:v>
                </c:pt>
                <c:pt idx="889">
                  <c:v>4.3900000000000201</c:v>
                </c:pt>
                <c:pt idx="890">
                  <c:v>4.4000000000000199</c:v>
                </c:pt>
                <c:pt idx="891">
                  <c:v>4.4100000000000197</c:v>
                </c:pt>
                <c:pt idx="892">
                  <c:v>4.4200000000000204</c:v>
                </c:pt>
                <c:pt idx="893">
                  <c:v>4.4300000000000299</c:v>
                </c:pt>
                <c:pt idx="894">
                  <c:v>4.4400000000000199</c:v>
                </c:pt>
                <c:pt idx="895">
                  <c:v>4.4500000000000197</c:v>
                </c:pt>
                <c:pt idx="896">
                  <c:v>4.4600000000000204</c:v>
                </c:pt>
                <c:pt idx="897">
                  <c:v>4.4700000000000299</c:v>
                </c:pt>
                <c:pt idx="898">
                  <c:v>4.4800000000000288</c:v>
                </c:pt>
                <c:pt idx="899">
                  <c:v>4.4900000000000198</c:v>
                </c:pt>
                <c:pt idx="900">
                  <c:v>4.5000000000000204</c:v>
                </c:pt>
              </c:numCache>
            </c:numRef>
          </c:xVal>
          <c:yVal>
            <c:numRef>
              <c:f>'N017'!$D$2:$D$902</c:f>
              <c:numCache>
                <c:formatCode>0.0000</c:formatCode>
                <c:ptCount val="901"/>
                <c:pt idx="0">
                  <c:v>0</c:v>
                </c:pt>
                <c:pt idx="1">
                  <c:v>4.3622079224993646E-77</c:v>
                </c:pt>
                <c:pt idx="2">
                  <c:v>9.3574352472405564E-77</c:v>
                </c:pt>
                <c:pt idx="3">
                  <c:v>2.0038679530282712E-76</c:v>
                </c:pt>
                <c:pt idx="4">
                  <c:v>4.2839379348044685E-76</c:v>
                </c:pt>
                <c:pt idx="5">
                  <c:v>9.1427962516136175E-76</c:v>
                </c:pt>
                <c:pt idx="6">
                  <c:v>1.9479451054551063E-75</c:v>
                </c:pt>
                <c:pt idx="7">
                  <c:v>4.143202761053453E-75</c:v>
                </c:pt>
                <c:pt idx="8">
                  <c:v>8.797463262669813E-75</c:v>
                </c:pt>
                <c:pt idx="9">
                  <c:v>1.8648355406926791E-74</c:v>
                </c:pt>
                <c:pt idx="10">
                  <c:v>3.9462574446644513E-74</c:v>
                </c:pt>
                <c:pt idx="11">
                  <c:v>8.3366600434354528E-74</c:v>
                </c:pt>
                <c:pt idx="12">
                  <c:v>1.7581688078987192E-73</c:v>
                </c:pt>
                <c:pt idx="13">
                  <c:v>3.7016116289770127E-73</c:v>
                </c:pt>
                <c:pt idx="14">
                  <c:v>7.7800597443444115E-73</c:v>
                </c:pt>
                <c:pt idx="15">
                  <c:v>1.6324384456596075E-72</c:v>
                </c:pt>
                <c:pt idx="16">
                  <c:v>3.4194203956346611E-72</c:v>
                </c:pt>
                <c:pt idx="17">
                  <c:v>7.1503941567436575E-72</c:v>
                </c:pt>
                <c:pt idx="18">
                  <c:v>1.4926887794524533E-71</c:v>
                </c:pt>
                <c:pt idx="19">
                  <c:v>3.110787572262106E-71</c:v>
                </c:pt>
                <c:pt idx="20">
                  <c:v>6.4719215380999705E-71</c:v>
                </c:pt>
                <c:pt idx="21">
                  <c:v>1.3441815589828786E-70</c:v>
                </c:pt>
                <c:pt idx="22">
                  <c:v>2.7870478410578798E-70</c:v>
                </c:pt>
                <c:pt idx="23">
                  <c:v>5.7688960785614444E-70</c:v>
                </c:pt>
                <c:pt idx="24">
                  <c:v>1.1920728828920335E-69</c:v>
                </c:pt>
                <c:pt idx="25">
                  <c:v>2.4590915830225424E-69</c:v>
                </c:pt>
                <c:pt idx="26">
                  <c:v>5.0641714333249761E-69</c:v>
                </c:pt>
                <c:pt idx="27">
                  <c:v>1.0411274477714697E-68</c:v>
                </c:pt>
                <c:pt idx="28">
                  <c:v>2.1367868116730271E-68</c:v>
                </c:pt>
                <c:pt idx="29">
                  <c:v>4.3780457366373743E-68</c:v>
                </c:pt>
                <c:pt idx="30">
                  <c:v>8.9549093794022871E-68</c:v>
                </c:pt>
                <c:pt idx="31">
                  <c:v>1.8285376108653011E-67</c:v>
                </c:pt>
                <c:pt idx="32">
                  <c:v>3.7274206033411359E-67</c:v>
                </c:pt>
                <c:pt idx="33">
                  <c:v>7.5853339656200349E-67</c:v>
                </c:pt>
                <c:pt idx="34">
                  <c:v>1.5410006187262477E-66</c:v>
                </c:pt>
                <c:pt idx="35">
                  <c:v>3.1253072614334162E-66</c:v>
                </c:pt>
                <c:pt idx="36">
                  <c:v>6.3276788662252702E-66</c:v>
                </c:pt>
                <c:pt idx="37">
                  <c:v>1.2789628834112392E-65</c:v>
                </c:pt>
                <c:pt idx="38">
                  <c:v>2.5806746350505514E-65</c:v>
                </c:pt>
                <c:pt idx="39">
                  <c:v>5.1984080540162952E-65</c:v>
                </c:pt>
                <c:pt idx="40">
                  <c:v>1.0453681932054986E-64</c:v>
                </c:pt>
                <c:pt idx="41">
                  <c:v>2.0986015944595772E-64</c:v>
                </c:pt>
                <c:pt idx="42">
                  <c:v>4.2058377671391232E-64</c:v>
                </c:pt>
                <c:pt idx="43">
                  <c:v>8.414665102307461E-64</c:v>
                </c:pt>
                <c:pt idx="44">
                  <c:v>1.68067197015391E-63</c:v>
                </c:pt>
                <c:pt idx="45">
                  <c:v>3.3511269437369075E-63</c:v>
                </c:pt>
                <c:pt idx="46">
                  <c:v>6.6705340240015997E-63</c:v>
                </c:pt>
                <c:pt idx="47">
                  <c:v>1.3255378378529748E-62</c:v>
                </c:pt>
                <c:pt idx="48">
                  <c:v>2.6295743601278846E-62</c:v>
                </c:pt>
                <c:pt idx="49">
                  <c:v>5.2076355757376563E-62</c:v>
                </c:pt>
                <c:pt idx="50">
                  <c:v>1.02957387858158E-61</c:v>
                </c:pt>
                <c:pt idx="51">
                  <c:v>2.032058691399793E-61</c:v>
                </c:pt>
                <c:pt idx="52">
                  <c:v>4.0038406163947385E-61</c:v>
                </c:pt>
                <c:pt idx="53">
                  <c:v>7.8755177742574804E-61</c:v>
                </c:pt>
                <c:pt idx="54">
                  <c:v>1.546476242914593E-60</c:v>
                </c:pt>
                <c:pt idx="55">
                  <c:v>3.0315811016485152E-60</c:v>
                </c:pt>
                <c:pt idx="56">
                  <c:v>5.9327620636357367E-60</c:v>
                </c:pt>
                <c:pt idx="57">
                  <c:v>1.1590614798229592E-59</c:v>
                </c:pt>
                <c:pt idx="58">
                  <c:v>2.260569252013607E-59</c:v>
                </c:pt>
                <c:pt idx="59">
                  <c:v>4.401401236225797E-59</c:v>
                </c:pt>
                <c:pt idx="60">
                  <c:v>8.555116102865138E-59</c:v>
                </c:pt>
                <c:pt idx="61">
                  <c:v>1.6600556846955398E-58</c:v>
                </c:pt>
                <c:pt idx="62">
                  <c:v>3.2157420624353006E-58</c:v>
                </c:pt>
                <c:pt idx="63">
                  <c:v>6.218727949575275E-58</c:v>
                </c:pt>
                <c:pt idx="64">
                  <c:v>1.200559563828792E-57</c:v>
                </c:pt>
                <c:pt idx="65">
                  <c:v>2.3138098581227179E-57</c:v>
                </c:pt>
                <c:pt idx="66">
                  <c:v>4.4517772336550196E-57</c:v>
                </c:pt>
                <c:pt idx="67">
                  <c:v>8.5506864833488857E-57</c:v>
                </c:pt>
                <c:pt idx="68">
                  <c:v>1.6395714362844139E-56</c:v>
                </c:pt>
                <c:pt idx="69">
                  <c:v>3.1384954697387565E-56</c:v>
                </c:pt>
                <c:pt idx="70">
                  <c:v>5.9975581905017669E-56</c:v>
                </c:pt>
                <c:pt idx="71">
                  <c:v>1.1441665223195157E-55</c:v>
                </c:pt>
                <c:pt idx="72">
                  <c:v>2.1790430192070119E-55</c:v>
                </c:pt>
                <c:pt idx="73">
                  <c:v>4.142897361752102E-55</c:v>
                </c:pt>
                <c:pt idx="74">
                  <c:v>7.8632909545692505E-55</c:v>
                </c:pt>
                <c:pt idx="75">
                  <c:v>1.4899315580740069E-54</c:v>
                </c:pt>
                <c:pt idx="76">
                  <c:v>2.818318648245143E-54</c:v>
                </c:pt>
                <c:pt idx="77">
                  <c:v>5.3220098188882173E-54</c:v>
                </c:pt>
                <c:pt idx="78">
                  <c:v>1.0032820692005381E-53</c:v>
                </c:pt>
                <c:pt idx="79">
                  <c:v>1.8881314731143141E-53</c:v>
                </c:pt>
                <c:pt idx="80">
                  <c:v>3.5473432537591114E-53</c:v>
                </c:pt>
                <c:pt idx="81">
                  <c:v>6.6532830383038161E-53</c:v>
                </c:pt>
                <c:pt idx="82">
                  <c:v>1.2457491111661646E-52</c:v>
                </c:pt>
                <c:pt idx="83">
                  <c:v>2.3285575432555286E-52</c:v>
                </c:pt>
                <c:pt idx="84">
                  <c:v>4.3451539210033923E-52</c:v>
                </c:pt>
                <c:pt idx="85">
                  <c:v>8.09440924247351E-52</c:v>
                </c:pt>
                <c:pt idx="86">
                  <c:v>1.5053134863399884E-51</c:v>
                </c:pt>
                <c:pt idx="87">
                  <c:v>2.7946701044508034E-51</c:v>
                </c:pt>
                <c:pt idx="88">
                  <c:v>5.17959672681923E-51</c:v>
                </c:pt>
                <c:pt idx="89">
                  <c:v>9.5834779589804462E-51</c:v>
                </c:pt>
                <c:pt idx="90">
                  <c:v>1.7701584843122751E-50</c:v>
                </c:pt>
                <c:pt idx="91">
                  <c:v>3.2640962433866717E-50</c:v>
                </c:pt>
                <c:pt idx="92">
                  <c:v>6.0086313909891667E-50</c:v>
                </c:pt>
                <c:pt idx="93">
                  <c:v>1.1042056654999982E-49</c:v>
                </c:pt>
                <c:pt idx="94">
                  <c:v>2.0257515595452903E-49</c:v>
                </c:pt>
                <c:pt idx="95">
                  <c:v>3.710087863342953E-49</c:v>
                </c:pt>
                <c:pt idx="96">
                  <c:v>6.7833466246560883E-49</c:v>
                </c:pt>
                <c:pt idx="97">
                  <c:v>1.2381282328956169E-48</c:v>
                </c:pt>
                <c:pt idx="98">
                  <c:v>2.2560516910630097E-48</c:v>
                </c:pt>
                <c:pt idx="99">
                  <c:v>4.1038763534989889E-48</c:v>
                </c:pt>
                <c:pt idx="100">
                  <c:v>7.4524880922696696E-48</c:v>
                </c:pt>
                <c:pt idx="101">
                  <c:v>1.3510459388496006E-47</c:v>
                </c:pt>
                <c:pt idx="102">
                  <c:v>2.4451231869044707E-47</c:v>
                </c:pt>
                <c:pt idx="103">
                  <c:v>4.4176690130276488E-47</c:v>
                </c:pt>
                <c:pt idx="104">
                  <c:v>7.9679647836425301E-47</c:v>
                </c:pt>
                <c:pt idx="105">
                  <c:v>1.4347077363811062E-46</c:v>
                </c:pt>
                <c:pt idx="106">
                  <c:v>2.5789402275986925E-46</c:v>
                </c:pt>
                <c:pt idx="107">
                  <c:v>4.6278674887115739E-46</c:v>
                </c:pt>
                <c:pt idx="108">
                  <c:v>8.2905311604744175E-46</c:v>
                </c:pt>
                <c:pt idx="109">
                  <c:v>1.482673751116744E-45</c:v>
                </c:pt>
                <c:pt idx="110">
                  <c:v>2.6471018054095049E-45</c:v>
                </c:pt>
                <c:pt idx="111">
                  <c:v>4.7179951676655912E-45</c:v>
                </c:pt>
                <c:pt idx="112">
                  <c:v>8.394718576221939E-45</c:v>
                </c:pt>
                <c:pt idx="113">
                  <c:v>1.4911337274087319E-44</c:v>
                </c:pt>
                <c:pt idx="114">
                  <c:v>2.6441667986676744E-44</c:v>
                </c:pt>
                <c:pt idx="115">
                  <c:v>4.6808303850003328E-44</c:v>
                </c:pt>
                <c:pt idx="116">
                  <c:v>8.2721568983634726E-44</c:v>
                </c:pt>
                <c:pt idx="117">
                  <c:v>1.4594069974449439E-43</c:v>
                </c:pt>
                <c:pt idx="118">
                  <c:v>2.5703714438912418E-43</c:v>
                </c:pt>
                <c:pt idx="119">
                  <c:v>4.5193622477703597E-43</c:v>
                </c:pt>
                <c:pt idx="120">
                  <c:v>7.9326852255169357E-43</c:v>
                </c:pt>
                <c:pt idx="121">
                  <c:v>1.3900329398951642E-42</c:v>
                </c:pt>
                <c:pt idx="122">
                  <c:v>2.4315979283670329E-42</c:v>
                </c:pt>
                <c:pt idx="123">
                  <c:v>4.2463935335240599E-42</c:v>
                </c:pt>
                <c:pt idx="124">
                  <c:v>7.4030471826164468E-42</c:v>
                </c:pt>
                <c:pt idx="125">
                  <c:v>1.2884352473922359E-41</c:v>
                </c:pt>
                <c:pt idx="126">
                  <c:v>2.2385998970179554E-41</c:v>
                </c:pt>
                <c:pt idx="127">
                  <c:v>3.8828638636225097E-41</c:v>
                </c:pt>
                <c:pt idx="128">
                  <c:v>6.7234108575014077E-41</c:v>
                </c:pt>
                <c:pt idx="129">
                  <c:v>1.1622215947322049E-40</c:v>
                </c:pt>
                <c:pt idx="130">
                  <c:v>2.0056263765027665E-40</c:v>
                </c:pt>
                <c:pt idx="131">
                  <c:v>3.4551978979731253E-40</c:v>
                </c:pt>
                <c:pt idx="132">
                  <c:v>5.9423417322355943E-40</c:v>
                </c:pt>
                <c:pt idx="133">
                  <c:v>1.0202441724904759E-39</c:v>
                </c:pt>
                <c:pt idx="134">
                  <c:v>1.7486883813125415E-39</c:v>
                </c:pt>
                <c:pt idx="135">
                  <c:v>2.9921442623941631E-39</c:v>
                </c:pt>
                <c:pt idx="136">
                  <c:v>5.1111006726686832E-39</c:v>
                </c:pt>
                <c:pt idx="137">
                  <c:v>8.7158178291140048E-39</c:v>
                </c:pt>
                <c:pt idx="138">
                  <c:v>1.483759989966856E-38</c:v>
                </c:pt>
                <c:pt idx="139">
                  <c:v>2.5216277209232655E-38</c:v>
                </c:pt>
                <c:pt idx="140">
                  <c:v>4.2781901827104429E-38</c:v>
                </c:pt>
                <c:pt idx="141">
                  <c:v>7.2460446524447795E-38</c:v>
                </c:pt>
                <c:pt idx="142">
                  <c:v>1.225190801866502E-37</c:v>
                </c:pt>
                <c:pt idx="143">
                  <c:v>2.0680843679884044E-37</c:v>
                </c:pt>
                <c:pt idx="144">
                  <c:v>3.4849341699684661E-37</c:v>
                </c:pt>
                <c:pt idx="145">
                  <c:v>5.8624980073181354E-37</c:v>
                </c:pt>
                <c:pt idx="146">
                  <c:v>9.8453835564216478E-37</c:v>
                </c:pt>
                <c:pt idx="147">
                  <c:v>1.6506096300928E-36</c:v>
                </c:pt>
                <c:pt idx="148">
                  <c:v>2.7625993906451639E-36</c:v>
                </c:pt>
                <c:pt idx="149">
                  <c:v>4.6158666245784652E-36</c:v>
                </c:pt>
                <c:pt idx="150">
                  <c:v>7.6992849602635479E-36</c:v>
                </c:pt>
                <c:pt idx="151">
                  <c:v>1.2820629170695569E-35</c:v>
                </c:pt>
                <c:pt idx="152">
                  <c:v>2.1312288486714468E-35</c:v>
                </c:pt>
                <c:pt idx="153">
                  <c:v>3.5368173830469274E-35</c:v>
                </c:pt>
                <c:pt idx="154">
                  <c:v>5.8594518426262544E-35</c:v>
                </c:pt>
                <c:pt idx="155">
                  <c:v>9.6908784137183202E-35</c:v>
                </c:pt>
                <c:pt idx="156">
                  <c:v>1.6000409690066354E-34</c:v>
                </c:pt>
                <c:pt idx="157">
                  <c:v>2.6373080701827279E-34</c:v>
                </c:pt>
                <c:pt idx="158">
                  <c:v>4.3396272460437387E-34</c:v>
                </c:pt>
                <c:pt idx="159">
                  <c:v>7.1286253952318064E-34</c:v>
                </c:pt>
                <c:pt idx="160">
                  <c:v>1.1690173647897796E-33</c:v>
                </c:pt>
                <c:pt idx="161">
                  <c:v>1.9138060972772219E-33</c:v>
                </c:pt>
                <c:pt idx="162">
                  <c:v>3.1277836721677263E-33</c:v>
                </c:pt>
                <c:pt idx="163">
                  <c:v>5.1031376762692869E-33</c:v>
                </c:pt>
                <c:pt idx="164">
                  <c:v>8.3118876622961498E-33</c:v>
                </c:pt>
                <c:pt idx="165">
                  <c:v>1.3515242653628261E-32</c:v>
                </c:pt>
                <c:pt idx="166">
                  <c:v>2.1938646618031546E-32</c:v>
                </c:pt>
                <c:pt idx="167">
                  <c:v>3.5551474734061125E-32</c:v>
                </c:pt>
                <c:pt idx="168">
                  <c:v>5.7513157529831945E-32</c:v>
                </c:pt>
                <c:pt idx="169">
                  <c:v>9.2883507064241861E-32</c:v>
                </c:pt>
                <c:pt idx="170">
                  <c:v>1.4975171380755657E-31</c:v>
                </c:pt>
                <c:pt idx="171">
                  <c:v>2.410276133434821E-31</c:v>
                </c:pt>
                <c:pt idx="172">
                  <c:v>3.8727869151400437E-31</c:v>
                </c:pt>
                <c:pt idx="173">
                  <c:v>6.2121539085137621E-31</c:v>
                </c:pt>
                <c:pt idx="174">
                  <c:v>9.9476985125300304E-31</c:v>
                </c:pt>
                <c:pt idx="175">
                  <c:v>1.5902478784740135E-30</c:v>
                </c:pt>
                <c:pt idx="176">
                  <c:v>2.537866879672735E-30</c:v>
                </c:pt>
                <c:pt idx="177">
                  <c:v>4.0432877875341178E-30</c:v>
                </c:pt>
                <c:pt idx="178">
                  <c:v>6.4307595729343928E-30</c:v>
                </c:pt>
                <c:pt idx="179">
                  <c:v>1.021061014637611E-29</c:v>
                </c:pt>
                <c:pt idx="180">
                  <c:v>1.6184635359893605E-29</c:v>
                </c:pt>
                <c:pt idx="181">
                  <c:v>2.5610375528300184E-29</c:v>
                </c:pt>
                <c:pt idx="182">
                  <c:v>4.0456729987407329E-29</c:v>
                </c:pt>
                <c:pt idx="183">
                  <c:v>6.3800988890317192E-29</c:v>
                </c:pt>
                <c:pt idx="184">
                  <c:v>1.0044442715326967E-28</c:v>
                </c:pt>
                <c:pt idx="185">
                  <c:v>1.5786508409386884E-28</c:v>
                </c:pt>
                <c:pt idx="186">
                  <c:v>2.4768980269773522E-28</c:v>
                </c:pt>
                <c:pt idx="187">
                  <c:v>3.8796448568104074E-28</c:v>
                </c:pt>
                <c:pt idx="188">
                  <c:v>6.066491868465384E-28</c:v>
                </c:pt>
                <c:pt idx="189">
                  <c:v>9.4698929684434761E-28</c:v>
                </c:pt>
                <c:pt idx="190">
                  <c:v>1.475755206667358E-27</c:v>
                </c:pt>
                <c:pt idx="191">
                  <c:v>2.2958598899909341E-27</c:v>
                </c:pt>
                <c:pt idx="192">
                  <c:v>3.5656461345498419E-27</c:v>
                </c:pt>
                <c:pt idx="193">
                  <c:v>5.528316551673797E-27</c:v>
                </c:pt>
                <c:pt idx="194">
                  <c:v>8.5567603392761925E-27</c:v>
                </c:pt>
                <c:pt idx="195">
                  <c:v>1.3221710288565019E-26</c:v>
                </c:pt>
                <c:pt idx="196">
                  <c:v>2.0395187778120082E-26</c:v>
                </c:pt>
                <c:pt idx="197">
                  <c:v>3.1407226219479591E-26</c:v>
                </c:pt>
                <c:pt idx="198">
                  <c:v>4.8282890330498904E-26</c:v>
                </c:pt>
                <c:pt idx="199">
                  <c:v>7.4100090874471185E-26</c:v>
                </c:pt>
                <c:pt idx="200">
                  <c:v>1.135287939062736E-25</c:v>
                </c:pt>
                <c:pt idx="201">
                  <c:v>1.7364213242452308E-25</c:v>
                </c:pt>
                <c:pt idx="202">
                  <c:v>2.6513435175683052E-25</c:v>
                </c:pt>
                <c:pt idx="203">
                  <c:v>4.0414637963018954E-25</c:v>
                </c:pt>
                <c:pt idx="204">
                  <c:v>6.1499727059447103E-25</c:v>
                </c:pt>
                <c:pt idx="205">
                  <c:v>9.3426372580088891E-25</c:v>
                </c:pt>
                <c:pt idx="206">
                  <c:v>1.4168621175807935E-24</c:v>
                </c:pt>
                <c:pt idx="207">
                  <c:v>2.1450997566566578E-24</c:v>
                </c:pt>
                <c:pt idx="208">
                  <c:v>3.2421208677444402E-24</c:v>
                </c:pt>
                <c:pt idx="209">
                  <c:v>4.8918452782353127E-24</c:v>
                </c:pt>
                <c:pt idx="210">
                  <c:v>7.3684819936456067E-24</c:v>
                </c:pt>
                <c:pt idx="211">
                  <c:v>1.1080137344466643E-23</c:v>
                </c:pt>
                <c:pt idx="212">
                  <c:v>1.6633133147006154E-23</c:v>
                </c:pt>
                <c:pt idx="213">
                  <c:v>2.4926700032368836E-23</c:v>
                </c:pt>
                <c:pt idx="214">
                  <c:v>3.7292140685734039E-23</c:v>
                </c:pt>
                <c:pt idx="215">
                  <c:v>5.5696979496633608E-23</c:v>
                </c:pt>
                <c:pt idx="216">
                  <c:v>8.3043907564310739E-23</c:v>
                </c:pt>
                <c:pt idx="217">
                  <c:v>1.2360775316945897E-22</c:v>
                </c:pt>
                <c:pt idx="218">
                  <c:v>1.8367305574363952E-22</c:v>
                </c:pt>
                <c:pt idx="219">
                  <c:v>2.7246266083919471E-22</c:v>
                </c:pt>
                <c:pt idx="220">
                  <c:v>4.0348773606869899E-22</c:v>
                </c:pt>
                <c:pt idx="221">
                  <c:v>5.9650692176977086E-22</c:v>
                </c:pt>
                <c:pt idx="222">
                  <c:v>8.8036433295960435E-22</c:v>
                </c:pt>
                <c:pt idx="223">
                  <c:v>1.2970932346826219E-21</c:v>
                </c:pt>
                <c:pt idx="224">
                  <c:v>1.9078391313157201E-21</c:v>
                </c:pt>
                <c:pt idx="225">
                  <c:v>2.8013934802664326E-21</c:v>
                </c:pt>
                <c:pt idx="226">
                  <c:v>4.1064664415463333E-21</c:v>
                </c:pt>
                <c:pt idx="227">
                  <c:v>6.0093049829976182E-21</c:v>
                </c:pt>
                <c:pt idx="228">
                  <c:v>8.7789387041792734E-21</c:v>
                </c:pt>
                <c:pt idx="229">
                  <c:v>1.2803290245485635E-20</c:v>
                </c:pt>
                <c:pt idx="230">
                  <c:v>1.8640732243640909E-20</c:v>
                </c:pt>
                <c:pt idx="231">
                  <c:v>2.7093564698901006E-20</c:v>
                </c:pt>
                <c:pt idx="232">
                  <c:v>3.9312542542086199E-20</c:v>
                </c:pt>
                <c:pt idx="233">
                  <c:v>5.6945304540593681E-20</c:v>
                </c:pt>
                <c:pt idx="234">
                  <c:v>8.2346758877048034E-20</c:v>
                </c:pt>
                <c:pt idx="235">
                  <c:v>1.1887674468686059E-19</c:v>
                </c:pt>
                <c:pt idx="236">
                  <c:v>1.7132040831292125E-19</c:v>
                </c:pt>
                <c:pt idx="237">
                  <c:v>2.4648080344933285E-19</c:v>
                </c:pt>
                <c:pt idx="238">
                  <c:v>3.5401275059547726E-19</c:v>
                </c:pt>
                <c:pt idx="239">
                  <c:v>5.0759403658397119E-19</c:v>
                </c:pt>
                <c:pt idx="240">
                  <c:v>7.2656742245165543E-19</c:v>
                </c:pt>
                <c:pt idx="241">
                  <c:v>1.0382385124733289E-18</c:v>
                </c:pt>
                <c:pt idx="242">
                  <c:v>1.4810855718656729E-18</c:v>
                </c:pt>
                <c:pt idx="243">
                  <c:v>2.1092350094205771E-18</c:v>
                </c:pt>
                <c:pt idx="244">
                  <c:v>2.998690159632221E-18</c:v>
                </c:pt>
                <c:pt idx="245">
                  <c:v>4.2559843382444506E-18</c:v>
                </c:pt>
                <c:pt idx="246">
                  <c:v>6.030179654266714E-18</c:v>
                </c:pt>
                <c:pt idx="247">
                  <c:v>8.5294746805280511E-18</c:v>
                </c:pt>
                <c:pt idx="248">
                  <c:v>1.204414903831351E-17</c:v>
                </c:pt>
                <c:pt idx="249">
                  <c:v>1.6978204526155429E-17</c:v>
                </c:pt>
                <c:pt idx="250">
                  <c:v>2.3892918643093015E-17</c:v>
                </c:pt>
                <c:pt idx="251">
                  <c:v>3.3566684842649713E-17</c:v>
                </c:pt>
                <c:pt idx="252">
                  <c:v>4.7077078220613622E-17</c:v>
                </c:pt>
                <c:pt idx="253">
                  <c:v>6.5913193615083929E-17</c:v>
                </c:pt>
                <c:pt idx="254">
                  <c:v>9.2129138764534811E-17</c:v>
                </c:pt>
                <c:pt idx="255">
                  <c:v>1.285533716228641E-16</c:v>
                </c:pt>
                <c:pt idx="256">
                  <c:v>1.7907367035678347E-16</c:v>
                </c:pt>
                <c:pt idx="257">
                  <c:v>2.4902434253115883E-16</c:v>
                </c:pt>
                <c:pt idx="258">
                  <c:v>3.4571137748419596E-16</c:v>
                </c:pt>
                <c:pt idx="259">
                  <c:v>4.791233607378407E-16</c:v>
                </c:pt>
                <c:pt idx="260">
                  <c:v>6.6289206986389865E-16</c:v>
                </c:pt>
                <c:pt idx="261">
                  <c:v>9.1558802578731603E-16</c:v>
                </c:pt>
                <c:pt idx="262">
                  <c:v>1.2624645394468795E-15</c:v>
                </c:pt>
                <c:pt idx="263">
                  <c:v>1.7378011322852673E-15</c:v>
                </c:pt>
                <c:pt idx="264">
                  <c:v>2.3880464323306107E-15</c:v>
                </c:pt>
                <c:pt idx="265">
                  <c:v>3.2760254066899082E-15</c:v>
                </c:pt>
                <c:pt idx="266">
                  <c:v>4.4865608159361025E-15</c:v>
                </c:pt>
                <c:pt idx="267">
                  <c:v>6.133970179951671E-15</c:v>
                </c:pt>
                <c:pt idx="268">
                  <c:v>8.372045213735019E-15</c:v>
                </c:pt>
                <c:pt idx="269">
                  <c:v>1.1407310773031911E-14</c:v>
                </c:pt>
                <c:pt idx="270">
                  <c:v>1.5516607873204444E-14</c:v>
                </c:pt>
                <c:pt idx="271">
                  <c:v>2.1070367003131215E-14</c:v>
                </c:pt>
                <c:pt idx="272">
                  <c:v>2.8563355086617308E-14</c:v>
                </c:pt>
                <c:pt idx="273">
                  <c:v>3.8655219258982012E-14</c:v>
                </c:pt>
                <c:pt idx="274">
                  <c:v>5.2223847752108846E-14</c:v>
                </c:pt>
                <c:pt idx="275">
                  <c:v>7.0435466575070686E-14</c:v>
                </c:pt>
                <c:pt idx="276">
                  <c:v>9.4836546015776707E-14</c:v>
                </c:pt>
                <c:pt idx="277">
                  <c:v>1.2747407362657205E-13</c:v>
                </c:pt>
                <c:pt idx="278">
                  <c:v>1.710526489891102E-13</c:v>
                </c:pt>
                <c:pt idx="279">
                  <c:v>2.291392817356923E-13</c:v>
                </c:pt>
                <c:pt idx="280">
                  <c:v>3.0642986800910271E-13</c:v>
                </c:pt>
                <c:pt idx="281">
                  <c:v>4.0909525698370504E-13</c:v>
                </c:pt>
                <c:pt idx="282">
                  <c:v>5.4522981704544934E-13</c:v>
                </c:pt>
                <c:pt idx="283">
                  <c:v>7.2543174330245264E-13</c:v>
                </c:pt>
                <c:pt idx="284">
                  <c:v>9.6355235298957049E-13</c:v>
                </c:pt>
                <c:pt idx="285">
                  <c:v>1.277661712926206E-12</c:v>
                </c:pt>
                <c:pt idx="286">
                  <c:v>1.6912906527234428E-12</c:v>
                </c:pt>
                <c:pt idx="287">
                  <c:v>2.2350251793659938E-12</c:v>
                </c:pt>
                <c:pt idx="288">
                  <c:v>2.9485493111507792E-12</c:v>
                </c:pt>
                <c:pt idx="289">
                  <c:v>3.8832573588184807E-12</c:v>
                </c:pt>
                <c:pt idx="290">
                  <c:v>5.1055878829205337E-12</c:v>
                </c:pt>
                <c:pt idx="291">
                  <c:v>6.7012703943540303E-12</c:v>
                </c:pt>
                <c:pt idx="292">
                  <c:v>8.78072409963713E-12</c:v>
                </c:pt>
                <c:pt idx="293">
                  <c:v>1.1485907761449293E-11</c:v>
                </c:pt>
                <c:pt idx="294">
                  <c:v>1.4998993637343441E-11</c:v>
                </c:pt>
                <c:pt idx="295">
                  <c:v>1.9553329602834062E-11</c:v>
                </c:pt>
                <c:pt idx="296">
                  <c:v>2.5447265726793432E-11</c:v>
                </c:pt>
                <c:pt idx="297">
                  <c:v>3.3061559273001722E-11</c:v>
                </c:pt>
                <c:pt idx="298">
                  <c:v>4.2881240773150936E-11</c:v>
                </c:pt>
                <c:pt idx="299">
                  <c:v>5.552302992903331E-11</c:v>
                </c:pt>
                <c:pt idx="300">
                  <c:v>7.1769641367263042E-11</c:v>
                </c:pt>
                <c:pt idx="301">
                  <c:v>9.2612625846119934E-11</c:v>
                </c:pt>
                <c:pt idx="302">
                  <c:v>1.1930576324292308E-10</c:v>
                </c:pt>
                <c:pt idx="303">
                  <c:v>1.5343147232673087E-10</c:v>
                </c:pt>
                <c:pt idx="304">
                  <c:v>1.9698324400064387E-10</c:v>
                </c:pt>
                <c:pt idx="305">
                  <c:v>2.5246775703601381E-10</c:v>
                </c:pt>
                <c:pt idx="306">
                  <c:v>3.230311189590541E-10</c:v>
                </c:pt>
                <c:pt idx="307">
                  <c:v>4.1261461373368912E-10</c:v>
                </c:pt>
                <c:pt idx="308">
                  <c:v>5.2614646013957198E-10</c:v>
                </c:pt>
                <c:pt idx="309">
                  <c:v>6.6977742257321756E-10</c:v>
                </c:pt>
                <c:pt idx="310">
                  <c:v>8.5116970665736575E-10</c:v>
                </c:pt>
                <c:pt idx="311">
                  <c:v>1.0798504583038204E-9</c:v>
                </c:pt>
                <c:pt idx="312">
                  <c:v>1.3676434157030862E-9</c:v>
                </c:pt>
                <c:pt idx="313">
                  <c:v>1.7291948948902407E-9</c:v>
                </c:pt>
                <c:pt idx="314">
                  <c:v>2.18261338440424E-9</c:v>
                </c:pt>
                <c:pt idx="315">
                  <c:v>2.7502456546703605E-9</c:v>
                </c:pt>
                <c:pt idx="316">
                  <c:v>3.4596165336497886E-9</c:v>
                </c:pt>
                <c:pt idx="317">
                  <c:v>4.3445644521781538E-9</c:v>
                </c:pt>
                <c:pt idx="318">
                  <c:v>5.4466106208011223E-9</c:v>
                </c:pt>
                <c:pt idx="319">
                  <c:v>6.8166063762202186E-9</c:v>
                </c:pt>
                <c:pt idx="320">
                  <c:v>8.5167109525962957E-9</c:v>
                </c:pt>
                <c:pt idx="321">
                  <c:v>1.0622760825593264E-8</c:v>
                </c:pt>
                <c:pt idx="322">
                  <c:v>1.3227101991933693E-8</c:v>
                </c:pt>
                <c:pt idx="323">
                  <c:v>1.6441968243118952E-8</c:v>
                </c:pt>
                <c:pt idx="324">
                  <c:v>2.0403501839346449E-8</c:v>
                </c:pt>
                <c:pt idx="325">
                  <c:v>2.5276528170114822E-8</c:v>
                </c:pt>
                <c:pt idx="326">
                  <c:v>3.1260213193238651E-8</c:v>
                </c:pt>
                <c:pt idx="327">
                  <c:v>3.8594751874218251E-8</c:v>
                </c:pt>
                <c:pt idx="328">
                  <c:v>4.7569257709847961E-8</c:v>
                </c:pt>
                <c:pt idx="329">
                  <c:v>5.8530913136368359E-8</c:v>
                </c:pt>
                <c:pt idx="330">
                  <c:v>7.1896735120980131E-8</c:v>
                </c:pt>
                <c:pt idx="331">
                  <c:v>8.8163956357690308E-8</c:v>
                </c:pt>
                <c:pt idx="332">
                  <c:v>1.0792892679578647E-7</c:v>
                </c:pt>
                <c:pt idx="333">
                  <c:v>1.3189962533299848E-7</c:v>
                </c:pt>
                <c:pt idx="334">
                  <c:v>1.6092105104004225E-7</c:v>
                </c:pt>
                <c:pt idx="335">
                  <c:v>1.9599443457085713E-7</c:v>
                </c:pt>
                <c:pt idx="336">
                  <c:v>2.3830676076919281E-7</c:v>
                </c:pt>
                <c:pt idx="337">
                  <c:v>2.8926152784158956E-7</c:v>
                </c:pt>
                <c:pt idx="338">
                  <c:v>3.5051506475092402E-7</c:v>
                </c:pt>
                <c:pt idx="339">
                  <c:v>4.2401843858286492E-7</c:v>
                </c:pt>
                <c:pt idx="340">
                  <c:v>5.1206435303097389E-7</c:v>
                </c:pt>
                <c:pt idx="341">
                  <c:v>6.1734238965272171E-7</c:v>
                </c:pt>
                <c:pt idx="342">
                  <c:v>7.4300114771830612E-7</c:v>
                </c:pt>
                <c:pt idx="343">
                  <c:v>8.92718681977383E-7</c:v>
                </c:pt>
                <c:pt idx="344">
                  <c:v>1.0707833839607219E-6</c:v>
                </c:pt>
                <c:pt idx="345">
                  <c:v>1.2821842172439101E-6</c:v>
                </c:pt>
                <c:pt idx="346">
                  <c:v>1.5327135607368179E-6</c:v>
                </c:pt>
                <c:pt idx="347">
                  <c:v>1.8290829002509742E-6</c:v>
                </c:pt>
                <c:pt idx="348">
                  <c:v>2.1790520093878402E-6</c:v>
                </c:pt>
                <c:pt idx="349">
                  <c:v>2.5915738798287812E-6</c:v>
                </c:pt>
                <c:pt idx="350">
                  <c:v>3.0769567789246216E-6</c:v>
                </c:pt>
                <c:pt idx="351">
                  <c:v>3.6470440216707229E-6</c:v>
                </c:pt>
                <c:pt idx="352">
                  <c:v>4.3154135184186904E-6</c:v>
                </c:pt>
                <c:pt idx="353">
                  <c:v>5.0975985934620552E-6</c:v>
                </c:pt>
                <c:pt idx="354">
                  <c:v>6.0113311574072812E-6</c:v>
                </c:pt>
                <c:pt idx="355">
                  <c:v>7.0768090431050639E-6</c:v>
                </c:pt>
                <c:pt idx="356">
                  <c:v>8.3169885671808041E-6</c:v>
                </c:pt>
                <c:pt idx="357">
                  <c:v>9.7579038816908504E-6</c:v>
                </c:pt>
                <c:pt idx="358">
                  <c:v>1.1429014159292101E-5</c:v>
                </c:pt>
                <c:pt idx="359">
                  <c:v>1.336357974979228E-5</c:v>
                </c:pt>
                <c:pt idx="360">
                  <c:v>1.559906804637915E-5</c:v>
                </c:pt>
                <c:pt idx="361">
                  <c:v>1.8177589811929693E-5</c:v>
                </c:pt>
                <c:pt idx="362">
                  <c:v>2.1146366239843672E-5</c:v>
                </c:pt>
                <c:pt idx="363">
                  <c:v>2.4558226684456851E-5</c:v>
                </c:pt>
                <c:pt idx="364">
                  <c:v>2.8472136826440753E-5</c:v>
                </c:pt>
                <c:pt idx="365">
                  <c:v>3.2953756172182692E-5</c:v>
                </c:pt>
                <c:pt idx="366">
                  <c:v>3.8076023824995626E-5</c:v>
                </c:pt>
                <c:pt idx="367">
                  <c:v>4.3919770250866585E-5</c:v>
                </c:pt>
                <c:pt idx="368">
                  <c:v>5.0574352725485376E-5</c:v>
                </c:pt>
                <c:pt idx="369">
                  <c:v>5.8138310984778956E-5</c:v>
                </c:pt>
                <c:pt idx="370">
                  <c:v>6.6720039069712172E-5</c:v>
                </c:pt>
                <c:pt idx="371">
                  <c:v>7.6438468511019831E-5</c:v>
                </c:pt>
                <c:pt idx="372">
                  <c:v>8.7423757000881691E-5</c:v>
                </c:pt>
                <c:pt idx="373">
                  <c:v>9.9817975918515024E-5</c:v>
                </c:pt>
                <c:pt idx="374">
                  <c:v>1.1377578900928528E-4</c:v>
                </c:pt>
                <c:pt idx="375">
                  <c:v>1.2946511356015709E-4</c:v>
                </c:pt>
                <c:pt idx="376">
                  <c:v>1.4706775440431795E-4</c:v>
                </c:pt>
                <c:pt idx="377">
                  <c:v>1.6678000004810608E-4</c:v>
                </c:pt>
                <c:pt idx="378">
                  <c:v>1.8881316924201921E-4</c:v>
                </c:pt>
                <c:pt idx="379">
                  <c:v>2.1339409531795402E-4</c:v>
                </c:pt>
                <c:pt idx="380">
                  <c:v>2.4076553470298042E-4</c:v>
                </c:pt>
                <c:pt idx="381">
                  <c:v>2.711864851983055E-4</c:v>
                </c:pt>
                <c:pt idx="382">
                  <c:v>3.0493239879092547E-4</c:v>
                </c:pt>
                <c:pt idx="383">
                  <c:v>3.4229527324769558E-4</c:v>
                </c:pt>
                <c:pt idx="384">
                  <c:v>3.835836061298895E-4</c:v>
                </c:pt>
                <c:pt idx="385">
                  <c:v>4.2912219467572491E-4</c:v>
                </c:pt>
                <c:pt idx="386">
                  <c:v>4.7925176480423382E-4</c:v>
                </c:pt>
                <c:pt idx="387">
                  <c:v>5.343284126733144E-4</c:v>
                </c:pt>
                <c:pt idx="388">
                  <c:v>5.9472284255291091E-4</c:v>
                </c:pt>
                <c:pt idx="389">
                  <c:v>6.608193854629196E-4</c:v>
                </c:pt>
                <c:pt idx="390">
                  <c:v>7.3301478393417293E-4</c:v>
                </c:pt>
                <c:pt idx="391">
                  <c:v>8.1171672956759208E-4</c:v>
                </c:pt>
                <c:pt idx="392">
                  <c:v>8.9734214160852967E-4</c:v>
                </c:pt>
                <c:pt idx="393">
                  <c:v>9.9031517675962698E-4</c:v>
                </c:pt>
                <c:pt idx="394">
                  <c:v>1.091064962712496E-3</c:v>
                </c:pt>
                <c:pt idx="395">
                  <c:v>1.2000230505530007E-3</c:v>
                </c:pt>
                <c:pt idx="396">
                  <c:v>1.3176205841939361E-3</c:v>
                </c:pt>
                <c:pt idx="397">
                  <c:v>1.4442851883293981E-3</c:v>
                </c:pt>
                <c:pt idx="398">
                  <c:v>1.5804375800534424E-3</c:v>
                </c:pt>
                <c:pt idx="399">
                  <c:v>1.7264879132569185E-3</c:v>
                </c:pt>
                <c:pt idx="400">
                  <c:v>1.8828318690938864E-3</c:v>
                </c:pt>
                <c:pt idx="401">
                  <c:v>2.0498465102594151E-3</c:v>
                </c:pt>
                <c:pt idx="402">
                  <c:v>2.2278859213845652E-3</c:v>
                </c:pt>
                <c:pt idx="403">
                  <c:v>2.4172766625573197E-3</c:v>
                </c:pt>
                <c:pt idx="404">
                  <c:v>2.6183130677212086E-3</c:v>
                </c:pt>
                <c:pt idx="405">
                  <c:v>2.8312524243820866E-3</c:v>
                </c:pt>
                <c:pt idx="406">
                  <c:v>3.0563100756851882E-3</c:v>
                </c:pt>
                <c:pt idx="407">
                  <c:v>3.2936544903026162E-3</c:v>
                </c:pt>
                <c:pt idx="408">
                  <c:v>3.5434023497249514E-3</c:v>
                </c:pt>
                <c:pt idx="409">
                  <c:v>3.8056137063029573E-3</c:v>
                </c:pt>
                <c:pt idx="410">
                  <c:v>4.0802872687137892E-3</c:v>
                </c:pt>
                <c:pt idx="411">
                  <c:v>4.3673558742869292E-3</c:v>
                </c:pt>
                <c:pt idx="412">
                  <c:v>4.6666822097907179E-3</c:v>
                </c:pt>
                <c:pt idx="413">
                  <c:v>4.9780548436948562E-3</c:v>
                </c:pt>
                <c:pt idx="414">
                  <c:v>5.3011846336148433E-3</c:v>
                </c:pt>
                <c:pt idx="415">
                  <c:v>5.6357015724279869E-3</c:v>
                </c:pt>
                <c:pt idx="416">
                  <c:v>5.981152135469809E-3</c:v>
                </c:pt>
                <c:pt idx="417">
                  <c:v>6.336997189189798E-3</c:v>
                </c:pt>
                <c:pt idx="418">
                  <c:v>6.7026105186023324E-3</c:v>
                </c:pt>
                <c:pt idx="419">
                  <c:v>7.0772780268899584E-3</c:v>
                </c:pt>
                <c:pt idx="420">
                  <c:v>7.4601976554897875E-3</c:v>
                </c:pt>
                <c:pt idx="421">
                  <c:v>7.850480067038923E-3</c:v>
                </c:pt>
                <c:pt idx="422">
                  <c:v>8.2471501266374488E-3</c:v>
                </c:pt>
                <c:pt idx="423">
                  <c:v>8.6491492090985528E-3</c:v>
                </c:pt>
                <c:pt idx="424">
                  <c:v>9.0553383512697386E-3</c:v>
                </c:pt>
                <c:pt idx="425">
                  <c:v>9.4645022591905246E-3</c:v>
                </c:pt>
                <c:pt idx="426">
                  <c:v>9.8753541699433782E-3</c:v>
                </c:pt>
                <c:pt idx="427">
                  <c:v>1.0286541557652301E-2</c:v>
                </c:pt>
                <c:pt idx="428">
                  <c:v>1.06966526623582E-2</c:v>
                </c:pt>
                <c:pt idx="429">
                  <c:v>1.1104223809561447E-2</c:v>
                </c:pt>
                <c:pt idx="430">
                  <c:v>1.1507747477275013E-2</c:v>
                </c:pt>
                <c:pt idx="431">
                  <c:v>1.1905681056622958E-2</c:v>
                </c:pt>
                <c:pt idx="432">
                  <c:v>1.2296456241510127E-2</c:v>
                </c:pt>
                <c:pt idx="433">
                  <c:v>1.2678488972905688E-2</c:v>
                </c:pt>
                <c:pt idx="434">
                  <c:v>1.3050189853919838E-2</c:v>
                </c:pt>
                <c:pt idx="435">
                  <c:v>1.3409974943370711E-2</c:v>
                </c:pt>
                <c:pt idx="436">
                  <c:v>1.3756276828012181E-2</c:v>
                </c:pt>
                <c:pt idx="437">
                  <c:v>1.408755586723057E-2</c:v>
                </c:pt>
                <c:pt idx="438">
                  <c:v>1.44023114989208E-2</c:v>
                </c:pt>
                <c:pt idx="439">
                  <c:v>1.4699093491556292E-2</c:v>
                </c:pt>
                <c:pt idx="440">
                  <c:v>1.4976513025232285E-2</c:v>
                </c:pt>
                <c:pt idx="441">
                  <c:v>1.5233253483817663E-2</c:v>
                </c:pt>
                <c:pt idx="442">
                  <c:v>1.5468080841269941E-2</c:v>
                </c:pt>
                <c:pt idx="443">
                  <c:v>1.5679853527740928E-2</c:v>
                </c:pt>
                <c:pt idx="444">
                  <c:v>1.5867531665266613E-2</c:v>
                </c:pt>
                <c:pt idx="445">
                  <c:v>1.6030185568597401E-2</c:v>
                </c:pt>
                <c:pt idx="446">
                  <c:v>1.6167003413981369E-2</c:v>
                </c:pt>
                <c:pt idx="447">
                  <c:v>1.6277297987424378E-2</c:v>
                </c:pt>
                <c:pt idx="448">
                  <c:v>1.636051243394724E-2</c:v>
                </c:pt>
                <c:pt idx="449">
                  <c:v>1.6416224940547182E-2</c:v>
                </c:pt>
                <c:pt idx="450">
                  <c:v>1.6444152297763366E-2</c:v>
                </c:pt>
                <c:pt idx="451">
                  <c:v>1.6444152297763366E-2</c:v>
                </c:pt>
                <c:pt idx="452">
                  <c:v>1.6416224940547182E-2</c:v>
                </c:pt>
                <c:pt idx="453">
                  <c:v>1.636051243394724E-2</c:v>
                </c:pt>
                <c:pt idx="454">
                  <c:v>1.6277297987424378E-2</c:v>
                </c:pt>
                <c:pt idx="455">
                  <c:v>1.6167003413981369E-2</c:v>
                </c:pt>
                <c:pt idx="456">
                  <c:v>1.6030185568597401E-2</c:v>
                </c:pt>
                <c:pt idx="457">
                  <c:v>1.5867531665266613E-2</c:v>
                </c:pt>
                <c:pt idx="458">
                  <c:v>1.5679853527740928E-2</c:v>
                </c:pt>
                <c:pt idx="459">
                  <c:v>1.5468080841269941E-2</c:v>
                </c:pt>
                <c:pt idx="460">
                  <c:v>1.5233253483817663E-2</c:v>
                </c:pt>
                <c:pt idx="461">
                  <c:v>1.4976513025232285E-2</c:v>
                </c:pt>
                <c:pt idx="462">
                  <c:v>1.4699093491556292E-2</c:v>
                </c:pt>
                <c:pt idx="463">
                  <c:v>1.44023114989208E-2</c:v>
                </c:pt>
                <c:pt idx="464">
                  <c:v>1.408755586723057E-2</c:v>
                </c:pt>
                <c:pt idx="465">
                  <c:v>1.3756276828012181E-2</c:v>
                </c:pt>
                <c:pt idx="466">
                  <c:v>1.3409974943370711E-2</c:v>
                </c:pt>
                <c:pt idx="467">
                  <c:v>1.3050189853919838E-2</c:v>
                </c:pt>
                <c:pt idx="468">
                  <c:v>1.2678488972905688E-2</c:v>
                </c:pt>
                <c:pt idx="469">
                  <c:v>1.2296456241510127E-2</c:v>
                </c:pt>
                <c:pt idx="470">
                  <c:v>1.1905681056622958E-2</c:v>
                </c:pt>
                <c:pt idx="471">
                  <c:v>1.1507747477275013E-2</c:v>
                </c:pt>
                <c:pt idx="472">
                  <c:v>1.1104223809561447E-2</c:v>
                </c:pt>
                <c:pt idx="473">
                  <c:v>1.06966526623582E-2</c:v>
                </c:pt>
                <c:pt idx="474">
                  <c:v>1.0286541557652301E-2</c:v>
                </c:pt>
                <c:pt idx="475">
                  <c:v>9.8753541699433782E-3</c:v>
                </c:pt>
                <c:pt idx="476">
                  <c:v>9.4645022591905246E-3</c:v>
                </c:pt>
                <c:pt idx="477">
                  <c:v>9.0553383512697386E-3</c:v>
                </c:pt>
                <c:pt idx="478">
                  <c:v>8.6491492090985528E-3</c:v>
                </c:pt>
                <c:pt idx="479">
                  <c:v>8.2471501266374488E-3</c:v>
                </c:pt>
                <c:pt idx="480">
                  <c:v>7.850480067038923E-3</c:v>
                </c:pt>
                <c:pt idx="481">
                  <c:v>7.4601976554897875E-3</c:v>
                </c:pt>
                <c:pt idx="482">
                  <c:v>7.0772780268899584E-3</c:v>
                </c:pt>
                <c:pt idx="483">
                  <c:v>6.7026105186023324E-3</c:v>
                </c:pt>
                <c:pt idx="484">
                  <c:v>6.336997189189798E-3</c:v>
                </c:pt>
                <c:pt idx="485">
                  <c:v>5.981152135469809E-3</c:v>
                </c:pt>
                <c:pt idx="486">
                  <c:v>5.6357015724279869E-3</c:v>
                </c:pt>
                <c:pt idx="487">
                  <c:v>5.3011846336148433E-3</c:v>
                </c:pt>
                <c:pt idx="488">
                  <c:v>4.9780548436948562E-3</c:v>
                </c:pt>
                <c:pt idx="489">
                  <c:v>4.6666822097907179E-3</c:v>
                </c:pt>
                <c:pt idx="490">
                  <c:v>4.3673558742869292E-3</c:v>
                </c:pt>
                <c:pt idx="491">
                  <c:v>4.0802872687137892E-3</c:v>
                </c:pt>
                <c:pt idx="492">
                  <c:v>3.8056137063029573E-3</c:v>
                </c:pt>
                <c:pt idx="493">
                  <c:v>3.5434023497249514E-3</c:v>
                </c:pt>
                <c:pt idx="494">
                  <c:v>3.2936544903026162E-3</c:v>
                </c:pt>
                <c:pt idx="495">
                  <c:v>3.0563100756851882E-3</c:v>
                </c:pt>
                <c:pt idx="496">
                  <c:v>2.8312524243820866E-3</c:v>
                </c:pt>
                <c:pt idx="497">
                  <c:v>2.6183130677212086E-3</c:v>
                </c:pt>
                <c:pt idx="498">
                  <c:v>2.4172766625573197E-3</c:v>
                </c:pt>
                <c:pt idx="499">
                  <c:v>2.2278859213845652E-3</c:v>
                </c:pt>
                <c:pt idx="500">
                  <c:v>2.0498465102594151E-3</c:v>
                </c:pt>
                <c:pt idx="501">
                  <c:v>1.8828318690938864E-3</c:v>
                </c:pt>
                <c:pt idx="502">
                  <c:v>1.7264879132569185E-3</c:v>
                </c:pt>
                <c:pt idx="503">
                  <c:v>1.5804375800534424E-3</c:v>
                </c:pt>
                <c:pt idx="504">
                  <c:v>1.4442851883293981E-3</c:v>
                </c:pt>
                <c:pt idx="505">
                  <c:v>1.3176205841939361E-3</c:v>
                </c:pt>
                <c:pt idx="506">
                  <c:v>1.2000230505530007E-3</c:v>
                </c:pt>
                <c:pt idx="507">
                  <c:v>1.091064962712496E-3</c:v>
                </c:pt>
                <c:pt idx="508">
                  <c:v>9.9031517675962698E-4</c:v>
                </c:pt>
                <c:pt idx="509">
                  <c:v>8.9734214160852967E-4</c:v>
                </c:pt>
                <c:pt idx="510">
                  <c:v>8.1171672956759208E-4</c:v>
                </c:pt>
                <c:pt idx="511">
                  <c:v>7.3301478393417293E-4</c:v>
                </c:pt>
                <c:pt idx="512">
                  <c:v>6.608193854629196E-4</c:v>
                </c:pt>
                <c:pt idx="513">
                  <c:v>5.9472284255291091E-4</c:v>
                </c:pt>
                <c:pt idx="514">
                  <c:v>5.343284126733144E-4</c:v>
                </c:pt>
                <c:pt idx="515">
                  <c:v>4.7925176480423382E-4</c:v>
                </c:pt>
                <c:pt idx="516">
                  <c:v>4.2912219467572491E-4</c:v>
                </c:pt>
                <c:pt idx="517">
                  <c:v>3.835836061298895E-4</c:v>
                </c:pt>
                <c:pt idx="518">
                  <c:v>3.4229527324769558E-4</c:v>
                </c:pt>
                <c:pt idx="519">
                  <c:v>3.0493239879092547E-4</c:v>
                </c:pt>
                <c:pt idx="520">
                  <c:v>2.711864851983055E-4</c:v>
                </c:pt>
                <c:pt idx="521">
                  <c:v>2.4076553470298042E-4</c:v>
                </c:pt>
                <c:pt idx="522">
                  <c:v>2.1339409531795402E-4</c:v>
                </c:pt>
                <c:pt idx="523">
                  <c:v>1.8881316924201921E-4</c:v>
                </c:pt>
                <c:pt idx="524">
                  <c:v>1.6678000004810608E-4</c:v>
                </c:pt>
                <c:pt idx="525">
                  <c:v>1.4706775440431795E-4</c:v>
                </c:pt>
                <c:pt idx="526">
                  <c:v>1.2946511356015709E-4</c:v>
                </c:pt>
                <c:pt idx="527">
                  <c:v>1.1377578900928528E-4</c:v>
                </c:pt>
                <c:pt idx="528">
                  <c:v>9.9817975918515024E-5</c:v>
                </c:pt>
                <c:pt idx="529">
                  <c:v>8.7423757000881691E-5</c:v>
                </c:pt>
                <c:pt idx="530">
                  <c:v>7.6438468511019831E-5</c:v>
                </c:pt>
                <c:pt idx="531">
                  <c:v>6.6720039069712172E-5</c:v>
                </c:pt>
                <c:pt idx="532">
                  <c:v>5.8138310984778956E-5</c:v>
                </c:pt>
                <c:pt idx="533">
                  <c:v>5.0574352725485376E-5</c:v>
                </c:pt>
                <c:pt idx="534">
                  <c:v>4.3919770250866585E-5</c:v>
                </c:pt>
                <c:pt idx="535">
                  <c:v>3.8076023824995626E-5</c:v>
                </c:pt>
                <c:pt idx="536">
                  <c:v>3.2953756172182692E-5</c:v>
                </c:pt>
                <c:pt idx="537">
                  <c:v>2.8472136826440753E-5</c:v>
                </c:pt>
                <c:pt idx="538">
                  <c:v>2.4558226684456851E-5</c:v>
                </c:pt>
                <c:pt idx="539">
                  <c:v>2.1146366239843672E-5</c:v>
                </c:pt>
                <c:pt idx="540">
                  <c:v>1.8177589811929693E-5</c:v>
                </c:pt>
                <c:pt idx="541">
                  <c:v>1.559906804637915E-5</c:v>
                </c:pt>
                <c:pt idx="542">
                  <c:v>1.336357974979228E-5</c:v>
                </c:pt>
                <c:pt idx="543">
                  <c:v>1.1429014159292101E-5</c:v>
                </c:pt>
                <c:pt idx="544">
                  <c:v>9.7579038816908504E-6</c:v>
                </c:pt>
                <c:pt idx="545">
                  <c:v>8.3169885671808041E-6</c:v>
                </c:pt>
                <c:pt idx="546">
                  <c:v>7.0768090431050639E-6</c:v>
                </c:pt>
                <c:pt idx="547">
                  <c:v>6.0113311574072812E-6</c:v>
                </c:pt>
                <c:pt idx="548">
                  <c:v>5.0975985934620552E-6</c:v>
                </c:pt>
                <c:pt idx="549">
                  <c:v>4.3154135184186904E-6</c:v>
                </c:pt>
                <c:pt idx="550">
                  <c:v>3.6470440216707229E-6</c:v>
                </c:pt>
                <c:pt idx="551">
                  <c:v>3.0769567789246216E-6</c:v>
                </c:pt>
                <c:pt idx="552">
                  <c:v>2.5915738798287812E-6</c:v>
                </c:pt>
                <c:pt idx="553">
                  <c:v>2.1790520093878402E-6</c:v>
                </c:pt>
                <c:pt idx="554">
                  <c:v>1.8290829002509742E-6</c:v>
                </c:pt>
                <c:pt idx="555">
                  <c:v>1.5327135607368179E-6</c:v>
                </c:pt>
                <c:pt idx="556">
                  <c:v>1.2821842172439101E-6</c:v>
                </c:pt>
                <c:pt idx="557">
                  <c:v>1.0707833839607219E-6</c:v>
                </c:pt>
                <c:pt idx="558">
                  <c:v>8.92718681977383E-7</c:v>
                </c:pt>
                <c:pt idx="559">
                  <c:v>7.4300114771830612E-7</c:v>
                </c:pt>
                <c:pt idx="560">
                  <c:v>6.1734238965272171E-7</c:v>
                </c:pt>
                <c:pt idx="561">
                  <c:v>5.1206435303097389E-7</c:v>
                </c:pt>
                <c:pt idx="562">
                  <c:v>4.2401843858286492E-7</c:v>
                </c:pt>
                <c:pt idx="563">
                  <c:v>3.5051506475092402E-7</c:v>
                </c:pt>
                <c:pt idx="564">
                  <c:v>2.8926152784158956E-7</c:v>
                </c:pt>
                <c:pt idx="565">
                  <c:v>2.3830676076919281E-7</c:v>
                </c:pt>
                <c:pt idx="566">
                  <c:v>1.9599443457085713E-7</c:v>
                </c:pt>
                <c:pt idx="567">
                  <c:v>1.6092105104004225E-7</c:v>
                </c:pt>
                <c:pt idx="568">
                  <c:v>1.3189962533299848E-7</c:v>
                </c:pt>
                <c:pt idx="569">
                  <c:v>1.0792892679578647E-7</c:v>
                </c:pt>
                <c:pt idx="570">
                  <c:v>8.8163956357690308E-8</c:v>
                </c:pt>
                <c:pt idx="571">
                  <c:v>7.1896735120980131E-8</c:v>
                </c:pt>
                <c:pt idx="572">
                  <c:v>5.8530913116250572E-8</c:v>
                </c:pt>
                <c:pt idx="573">
                  <c:v>4.756925775506477E-8</c:v>
                </c:pt>
                <c:pt idx="574">
                  <c:v>3.8594751838871936E-8</c:v>
                </c:pt>
                <c:pt idx="575">
                  <c:v>3.1260213195771914E-8</c:v>
                </c:pt>
                <c:pt idx="576">
                  <c:v>2.5276528203832606E-8</c:v>
                </c:pt>
                <c:pt idx="577">
                  <c:v>2.0403501777011114E-8</c:v>
                </c:pt>
                <c:pt idx="578">
                  <c:v>1.6441968231362224E-8</c:v>
                </c:pt>
                <c:pt idx="579">
                  <c:v>1.3227102080293253E-8</c:v>
                </c:pt>
                <c:pt idx="580">
                  <c:v>1.0622760782119709E-8</c:v>
                </c:pt>
                <c:pt idx="581">
                  <c:v>8.5167110031037338E-9</c:v>
                </c:pt>
                <c:pt idx="582">
                  <c:v>6.816606279436171E-9</c:v>
                </c:pt>
                <c:pt idx="583">
                  <c:v>5.4466107179962629E-9</c:v>
                </c:pt>
                <c:pt idx="584">
                  <c:v>4.3445643749251524E-9</c:v>
                </c:pt>
                <c:pt idx="585">
                  <c:v>3.4596165932043856E-9</c:v>
                </c:pt>
                <c:pt idx="586">
                  <c:v>2.750245586824474E-9</c:v>
                </c:pt>
                <c:pt idx="587">
                  <c:v>2.1826134233293797E-9</c:v>
                </c:pt>
                <c:pt idx="588">
                  <c:v>1.7291948983810866E-9</c:v>
                </c:pt>
                <c:pt idx="589">
                  <c:v>1.3676434429399416E-9</c:v>
                </c:pt>
                <c:pt idx="590">
                  <c:v>1.079850431295888E-9</c:v>
                </c:pt>
                <c:pt idx="591">
                  <c:v>8.5116969028576291E-10</c:v>
                </c:pt>
                <c:pt idx="592">
                  <c:v>6.6977745571961298E-10</c:v>
                </c:pt>
                <c:pt idx="593">
                  <c:v>5.261464597339253E-10</c:v>
                </c:pt>
                <c:pt idx="594">
                  <c:v>4.1261460914654565E-10</c:v>
                </c:pt>
                <c:pt idx="595">
                  <c:v>3.2303115737875286E-10</c:v>
                </c:pt>
                <c:pt idx="596">
                  <c:v>2.5246771340192802E-10</c:v>
                </c:pt>
                <c:pt idx="597">
                  <c:v>1.9698320752326132E-10</c:v>
                </c:pt>
                <c:pt idx="598">
                  <c:v>1.5343148973556768E-10</c:v>
                </c:pt>
                <c:pt idx="599">
                  <c:v>1.1930578747154739E-10</c:v>
                </c:pt>
                <c:pt idx="600">
                  <c:v>9.2612584268181618E-11</c:v>
                </c:pt>
                <c:pt idx="601">
                  <c:v>7.1769701293078909E-11</c:v>
                </c:pt>
                <c:pt idx="602">
                  <c:v>5.5523030617621697E-11</c:v>
                </c:pt>
                <c:pt idx="603">
                  <c:v>4.2881254103122337E-11</c:v>
                </c:pt>
                <c:pt idx="604">
                  <c:v>3.306155349491763E-11</c:v>
                </c:pt>
                <c:pt idx="605">
                  <c:v>2.5447199902828456E-11</c:v>
                </c:pt>
                <c:pt idx="606">
                  <c:v>1.9553358932000839E-11</c:v>
                </c:pt>
                <c:pt idx="607">
                  <c:v>1.499900204038347E-11</c:v>
                </c:pt>
                <c:pt idx="608">
                  <c:v>1.1485923323562108E-11</c:v>
                </c:pt>
                <c:pt idx="609">
                  <c:v>8.7806428794579813E-12</c:v>
                </c:pt>
                <c:pt idx="610">
                  <c:v>6.7013061766374869E-12</c:v>
                </c:pt>
                <c:pt idx="611">
                  <c:v>5.1055826233437357E-12</c:v>
                </c:pt>
                <c:pt idx="612">
                  <c:v>3.8832270732314415E-12</c:v>
                </c:pt>
                <c:pt idx="613">
                  <c:v>2.9486413311019739E-12</c:v>
                </c:pt>
                <c:pt idx="614">
                  <c:v>2.2349899708729228E-12</c:v>
                </c:pt>
                <c:pt idx="615">
                  <c:v>1.6913137557139742E-12</c:v>
                </c:pt>
                <c:pt idx="616">
                  <c:v>1.2776446567386366E-12</c:v>
                </c:pt>
                <c:pt idx="617">
                  <c:v>9.6356256307218023E-13</c:v>
                </c:pt>
                <c:pt idx="618">
                  <c:v>7.2541972429008152E-13</c:v>
                </c:pt>
                <c:pt idx="619">
                  <c:v>5.4523052739341852E-13</c:v>
                </c:pt>
                <c:pt idx="620">
                  <c:v>4.0911718457437342E-13</c:v>
                </c:pt>
                <c:pt idx="621">
                  <c:v>3.0642155479654608E-13</c:v>
                </c:pt>
                <c:pt idx="622">
                  <c:v>2.2915003228263438E-13</c:v>
                </c:pt>
                <c:pt idx="623">
                  <c:v>1.7097434579227509E-13</c:v>
                </c:pt>
                <c:pt idx="624">
                  <c:v>1.2756462552943099E-13</c:v>
                </c:pt>
                <c:pt idx="625">
                  <c:v>9.481304630298905E-14</c:v>
                </c:pt>
                <c:pt idx="626">
                  <c:v>7.038813976123543E-14</c:v>
                </c:pt>
                <c:pt idx="627">
                  <c:v>5.2291504459845315E-14</c:v>
                </c:pt>
                <c:pt idx="628">
                  <c:v>3.8635761256955751E-14</c:v>
                </c:pt>
                <c:pt idx="629">
                  <c:v>2.8532731732866712E-14</c:v>
                </c:pt>
                <c:pt idx="630">
                  <c:v>2.1094237467878198E-14</c:v>
                </c:pt>
                <c:pt idx="631">
                  <c:v>1.554312234475234E-14</c:v>
                </c:pt>
                <c:pt idx="632">
                  <c:v>1.1324274851176677E-14</c:v>
                </c:pt>
                <c:pt idx="633">
                  <c:v>8.4376949871512591E-15</c:v>
                </c:pt>
                <c:pt idx="634">
                  <c:v>6.1062266354384154E-15</c:v>
                </c:pt>
                <c:pt idx="635">
                  <c:v>4.4408920985006766E-15</c:v>
                </c:pt>
                <c:pt idx="636">
                  <c:v>3.3306690738754921E-15</c:v>
                </c:pt>
                <c:pt idx="637">
                  <c:v>2.3314683517128437E-15</c:v>
                </c:pt>
                <c:pt idx="638">
                  <c:v>1.7763568394002678E-15</c:v>
                </c:pt>
                <c:pt idx="639">
                  <c:v>1.2212453270876803E-15</c:v>
                </c:pt>
                <c:pt idx="640">
                  <c:v>9.9920072216265134E-16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AEBF-4320-9431-12BD36AF50E3}"/>
            </c:ext>
          </c:extLst>
        </c:ser>
        <c:ser>
          <c:idx val="1"/>
          <c:order val="1"/>
          <c:tx>
            <c:v>Z(0.2;1)</c:v>
          </c:tx>
          <c:marker>
            <c:symbol val="none"/>
          </c:marker>
          <c:xVal>
            <c:numRef>
              <c:f>'N017'!$F$2:$F$902</c:f>
              <c:numCache>
                <c:formatCode>0.00</c:formatCode>
                <c:ptCount val="901"/>
                <c:pt idx="0">
                  <c:v>-4.2999999999999794</c:v>
                </c:pt>
                <c:pt idx="1">
                  <c:v>-4.2899999999999814</c:v>
                </c:pt>
                <c:pt idx="2">
                  <c:v>-4.2799999999999834</c:v>
                </c:pt>
                <c:pt idx="3">
                  <c:v>-4.26999999999998</c:v>
                </c:pt>
                <c:pt idx="4">
                  <c:v>-4.2599999999999802</c:v>
                </c:pt>
                <c:pt idx="5">
                  <c:v>-4.2499999999999813</c:v>
                </c:pt>
                <c:pt idx="6">
                  <c:v>-4.2399999999999824</c:v>
                </c:pt>
                <c:pt idx="7">
                  <c:v>-4.22999999999998</c:v>
                </c:pt>
                <c:pt idx="8">
                  <c:v>-4.2199999999999802</c:v>
                </c:pt>
                <c:pt idx="9">
                  <c:v>-4.2099999999999804</c:v>
                </c:pt>
                <c:pt idx="10">
                  <c:v>-4.1999999999999797</c:v>
                </c:pt>
                <c:pt idx="11">
                  <c:v>-4.18999999999998</c:v>
                </c:pt>
                <c:pt idx="12">
                  <c:v>-4.1799999999999802</c:v>
                </c:pt>
                <c:pt idx="13">
                  <c:v>-4.1699999999999795</c:v>
                </c:pt>
                <c:pt idx="14">
                  <c:v>-4.1599999999999797</c:v>
                </c:pt>
                <c:pt idx="15">
                  <c:v>-4.1499999999999799</c:v>
                </c:pt>
                <c:pt idx="16">
                  <c:v>-4.1399999999999801</c:v>
                </c:pt>
                <c:pt idx="17">
                  <c:v>-4.1299999999999795</c:v>
                </c:pt>
                <c:pt idx="18">
                  <c:v>-4.1199999999999797</c:v>
                </c:pt>
                <c:pt idx="19">
                  <c:v>-4.1099999999999799</c:v>
                </c:pt>
                <c:pt idx="20">
                  <c:v>-4.0999999999999801</c:v>
                </c:pt>
                <c:pt idx="21">
                  <c:v>-4.0899999999999794</c:v>
                </c:pt>
                <c:pt idx="22">
                  <c:v>-4.0799999999999814</c:v>
                </c:pt>
                <c:pt idx="23">
                  <c:v>-4.0699999999999799</c:v>
                </c:pt>
                <c:pt idx="24">
                  <c:v>-4.0599999999999801</c:v>
                </c:pt>
                <c:pt idx="25">
                  <c:v>-4.0499999999999794</c:v>
                </c:pt>
                <c:pt idx="26">
                  <c:v>-4.0399999999999814</c:v>
                </c:pt>
                <c:pt idx="27">
                  <c:v>-4.0299999999999798</c:v>
                </c:pt>
                <c:pt idx="28">
                  <c:v>-4.01999999999998</c:v>
                </c:pt>
                <c:pt idx="29">
                  <c:v>-4.0099999999999802</c:v>
                </c:pt>
                <c:pt idx="30">
                  <c:v>-3.9999999999999787</c:v>
                </c:pt>
                <c:pt idx="31">
                  <c:v>-3.9899999999999798</c:v>
                </c:pt>
                <c:pt idx="32">
                  <c:v>-3.9799999999999787</c:v>
                </c:pt>
                <c:pt idx="33">
                  <c:v>-3.9699999999999798</c:v>
                </c:pt>
                <c:pt idx="34">
                  <c:v>-3.9599999999999778</c:v>
                </c:pt>
                <c:pt idx="35">
                  <c:v>-3.9499999999999797</c:v>
                </c:pt>
                <c:pt idx="36">
                  <c:v>-3.9399999999999777</c:v>
                </c:pt>
                <c:pt idx="37">
                  <c:v>-3.9299999999999797</c:v>
                </c:pt>
                <c:pt idx="38">
                  <c:v>-3.9199999999999857</c:v>
                </c:pt>
                <c:pt idx="39">
                  <c:v>-3.9099999999999877</c:v>
                </c:pt>
                <c:pt idx="40">
                  <c:v>-3.8999999999999777</c:v>
                </c:pt>
                <c:pt idx="41">
                  <c:v>-3.8899999999999797</c:v>
                </c:pt>
                <c:pt idx="42">
                  <c:v>-3.8799999999999852</c:v>
                </c:pt>
                <c:pt idx="43">
                  <c:v>-3.8699999999999877</c:v>
                </c:pt>
                <c:pt idx="44">
                  <c:v>-3.8599999999999843</c:v>
                </c:pt>
                <c:pt idx="45">
                  <c:v>-3.8499999999999877</c:v>
                </c:pt>
                <c:pt idx="46">
                  <c:v>-3.8399999999999848</c:v>
                </c:pt>
                <c:pt idx="47">
                  <c:v>-3.8299999999999867</c:v>
                </c:pt>
                <c:pt idx="48">
                  <c:v>-3.8199999999999843</c:v>
                </c:pt>
                <c:pt idx="49">
                  <c:v>-3.8099999999999867</c:v>
                </c:pt>
                <c:pt idx="50">
                  <c:v>-3.7999999999999887</c:v>
                </c:pt>
                <c:pt idx="51">
                  <c:v>-3.7899999999999898</c:v>
                </c:pt>
                <c:pt idx="52">
                  <c:v>-3.77999999999999</c:v>
                </c:pt>
                <c:pt idx="53">
                  <c:v>-3.7699999999999898</c:v>
                </c:pt>
                <c:pt idx="54">
                  <c:v>-3.75999999999999</c:v>
                </c:pt>
                <c:pt idx="55">
                  <c:v>-3.7499999999999898</c:v>
                </c:pt>
                <c:pt idx="56">
                  <c:v>-3.73999999999999</c:v>
                </c:pt>
                <c:pt idx="57">
                  <c:v>-3.7299999999999898</c:v>
                </c:pt>
                <c:pt idx="58">
                  <c:v>-3.71999999999999</c:v>
                </c:pt>
                <c:pt idx="59">
                  <c:v>-3.7099999999999898</c:v>
                </c:pt>
                <c:pt idx="60">
                  <c:v>-3.69999999999999</c:v>
                </c:pt>
                <c:pt idx="61">
                  <c:v>-3.6899999999999897</c:v>
                </c:pt>
                <c:pt idx="62">
                  <c:v>-3.6799999999999877</c:v>
                </c:pt>
                <c:pt idx="63">
                  <c:v>-3.6699999999999897</c:v>
                </c:pt>
                <c:pt idx="64">
                  <c:v>-3.6599999999999877</c:v>
                </c:pt>
                <c:pt idx="65">
                  <c:v>-3.6499999999999897</c:v>
                </c:pt>
                <c:pt idx="66">
                  <c:v>-3.6399999999999877</c:v>
                </c:pt>
                <c:pt idx="67">
                  <c:v>-3.6299999999999897</c:v>
                </c:pt>
                <c:pt idx="68">
                  <c:v>-3.6199999999999877</c:v>
                </c:pt>
                <c:pt idx="69">
                  <c:v>-3.6099999999999897</c:v>
                </c:pt>
                <c:pt idx="70">
                  <c:v>-3.5999999999999877</c:v>
                </c:pt>
                <c:pt idx="71">
                  <c:v>-3.5899999999999888</c:v>
                </c:pt>
                <c:pt idx="72">
                  <c:v>-3.5799999999999867</c:v>
                </c:pt>
                <c:pt idx="73">
                  <c:v>-3.5699999999999887</c:v>
                </c:pt>
                <c:pt idx="74">
                  <c:v>-3.5599999999999867</c:v>
                </c:pt>
                <c:pt idx="75">
                  <c:v>-3.5499999999999887</c:v>
                </c:pt>
                <c:pt idx="76">
                  <c:v>-3.5399999999999867</c:v>
                </c:pt>
                <c:pt idx="77">
                  <c:v>-3.52999999999999</c:v>
                </c:pt>
                <c:pt idx="78">
                  <c:v>-3.52</c:v>
                </c:pt>
                <c:pt idx="79">
                  <c:v>-3.51</c:v>
                </c:pt>
                <c:pt idx="80">
                  <c:v>-3.5</c:v>
                </c:pt>
                <c:pt idx="81">
                  <c:v>-3.4899999999999998</c:v>
                </c:pt>
                <c:pt idx="82">
                  <c:v>-3.48</c:v>
                </c:pt>
                <c:pt idx="83">
                  <c:v>-3.4699999999999998</c:v>
                </c:pt>
                <c:pt idx="84">
                  <c:v>-3.46</c:v>
                </c:pt>
                <c:pt idx="85">
                  <c:v>-3.4499999999999997</c:v>
                </c:pt>
                <c:pt idx="86">
                  <c:v>-3.44</c:v>
                </c:pt>
                <c:pt idx="87">
                  <c:v>-3.4299999999999997</c:v>
                </c:pt>
                <c:pt idx="88">
                  <c:v>-3.42</c:v>
                </c:pt>
                <c:pt idx="89">
                  <c:v>-3.4099999999999997</c:v>
                </c:pt>
                <c:pt idx="90">
                  <c:v>-3.4</c:v>
                </c:pt>
                <c:pt idx="91">
                  <c:v>-3.3899999999999997</c:v>
                </c:pt>
                <c:pt idx="92">
                  <c:v>-3.38</c:v>
                </c:pt>
                <c:pt idx="93">
                  <c:v>-3.3699999999999997</c:v>
                </c:pt>
                <c:pt idx="94">
                  <c:v>-3.36</c:v>
                </c:pt>
                <c:pt idx="95">
                  <c:v>-3.3499999999999988</c:v>
                </c:pt>
                <c:pt idx="96">
                  <c:v>-3.34</c:v>
                </c:pt>
                <c:pt idx="97">
                  <c:v>-3.3299999999999987</c:v>
                </c:pt>
                <c:pt idx="98">
                  <c:v>-3.32</c:v>
                </c:pt>
                <c:pt idx="99">
                  <c:v>-3.3099999999999987</c:v>
                </c:pt>
                <c:pt idx="100">
                  <c:v>-3.3</c:v>
                </c:pt>
                <c:pt idx="101">
                  <c:v>-3.29</c:v>
                </c:pt>
                <c:pt idx="102">
                  <c:v>-3.2800000000000002</c:v>
                </c:pt>
                <c:pt idx="103">
                  <c:v>-3.27</c:v>
                </c:pt>
                <c:pt idx="104">
                  <c:v>-3.2600000000000002</c:v>
                </c:pt>
                <c:pt idx="105">
                  <c:v>-3.25</c:v>
                </c:pt>
                <c:pt idx="106">
                  <c:v>-3.2399999999999998</c:v>
                </c:pt>
                <c:pt idx="107">
                  <c:v>-3.23</c:v>
                </c:pt>
                <c:pt idx="108">
                  <c:v>-3.2199999999999998</c:v>
                </c:pt>
                <c:pt idx="109">
                  <c:v>-3.21</c:v>
                </c:pt>
                <c:pt idx="110">
                  <c:v>-3.1999999999999997</c:v>
                </c:pt>
                <c:pt idx="111">
                  <c:v>-3.19</c:v>
                </c:pt>
                <c:pt idx="112">
                  <c:v>-3.1799999999999997</c:v>
                </c:pt>
                <c:pt idx="113">
                  <c:v>-3.17</c:v>
                </c:pt>
                <c:pt idx="114">
                  <c:v>-3.1599999999999997</c:v>
                </c:pt>
                <c:pt idx="115">
                  <c:v>-3.15</c:v>
                </c:pt>
                <c:pt idx="116">
                  <c:v>-3.1399999999999997</c:v>
                </c:pt>
                <c:pt idx="117">
                  <c:v>-3.13</c:v>
                </c:pt>
                <c:pt idx="118">
                  <c:v>-3.1199999999999997</c:v>
                </c:pt>
                <c:pt idx="119">
                  <c:v>-3.11</c:v>
                </c:pt>
                <c:pt idx="120">
                  <c:v>-3.0999999999999988</c:v>
                </c:pt>
                <c:pt idx="121">
                  <c:v>-3.09</c:v>
                </c:pt>
                <c:pt idx="122">
                  <c:v>-3.0799999999999987</c:v>
                </c:pt>
                <c:pt idx="123">
                  <c:v>-3.07</c:v>
                </c:pt>
                <c:pt idx="124">
                  <c:v>-3.0599999999999987</c:v>
                </c:pt>
                <c:pt idx="125">
                  <c:v>-3.05</c:v>
                </c:pt>
                <c:pt idx="126">
                  <c:v>-3.04</c:v>
                </c:pt>
                <c:pt idx="127">
                  <c:v>-3.03</c:v>
                </c:pt>
                <c:pt idx="128">
                  <c:v>-3.02</c:v>
                </c:pt>
                <c:pt idx="129">
                  <c:v>-3.01</c:v>
                </c:pt>
                <c:pt idx="130">
                  <c:v>-3</c:v>
                </c:pt>
                <c:pt idx="131">
                  <c:v>-2.9899999999999998</c:v>
                </c:pt>
                <c:pt idx="132">
                  <c:v>-2.98</c:v>
                </c:pt>
                <c:pt idx="133">
                  <c:v>-2.9699999999999998</c:v>
                </c:pt>
                <c:pt idx="134">
                  <c:v>-2.96</c:v>
                </c:pt>
                <c:pt idx="135">
                  <c:v>-2.9499999999999997</c:v>
                </c:pt>
                <c:pt idx="136">
                  <c:v>-2.94</c:v>
                </c:pt>
                <c:pt idx="137">
                  <c:v>-2.9299999999999997</c:v>
                </c:pt>
                <c:pt idx="138">
                  <c:v>-2.92</c:v>
                </c:pt>
                <c:pt idx="139">
                  <c:v>-2.9099999999999997</c:v>
                </c:pt>
                <c:pt idx="140">
                  <c:v>-2.9</c:v>
                </c:pt>
                <c:pt idx="141">
                  <c:v>-2.8899999999999997</c:v>
                </c:pt>
                <c:pt idx="142">
                  <c:v>-2.88</c:v>
                </c:pt>
                <c:pt idx="143">
                  <c:v>-2.8699999999999997</c:v>
                </c:pt>
                <c:pt idx="144">
                  <c:v>-2.86</c:v>
                </c:pt>
                <c:pt idx="145">
                  <c:v>-2.8499999999999988</c:v>
                </c:pt>
                <c:pt idx="146">
                  <c:v>-2.84</c:v>
                </c:pt>
                <c:pt idx="147">
                  <c:v>-2.8299999999999987</c:v>
                </c:pt>
                <c:pt idx="148">
                  <c:v>-2.82</c:v>
                </c:pt>
                <c:pt idx="149">
                  <c:v>-2.8099999999999987</c:v>
                </c:pt>
                <c:pt idx="150">
                  <c:v>-2.8</c:v>
                </c:pt>
                <c:pt idx="151">
                  <c:v>-2.79</c:v>
                </c:pt>
                <c:pt idx="152">
                  <c:v>-2.7800000000000002</c:v>
                </c:pt>
                <c:pt idx="153">
                  <c:v>-2.77</c:v>
                </c:pt>
                <c:pt idx="154">
                  <c:v>-2.7600000000000002</c:v>
                </c:pt>
                <c:pt idx="155">
                  <c:v>-2.75</c:v>
                </c:pt>
                <c:pt idx="156">
                  <c:v>-2.7399999999999998</c:v>
                </c:pt>
                <c:pt idx="157">
                  <c:v>-2.73</c:v>
                </c:pt>
                <c:pt idx="158">
                  <c:v>-2.7199999999999998</c:v>
                </c:pt>
                <c:pt idx="159">
                  <c:v>-2.71</c:v>
                </c:pt>
                <c:pt idx="160">
                  <c:v>-2.6999999999999997</c:v>
                </c:pt>
                <c:pt idx="161">
                  <c:v>-2.69</c:v>
                </c:pt>
                <c:pt idx="162">
                  <c:v>-2.6799999999999997</c:v>
                </c:pt>
                <c:pt idx="163">
                  <c:v>-2.67</c:v>
                </c:pt>
                <c:pt idx="164">
                  <c:v>-2.6599999999999997</c:v>
                </c:pt>
                <c:pt idx="165">
                  <c:v>-2.65</c:v>
                </c:pt>
                <c:pt idx="166">
                  <c:v>-2.6399999999999997</c:v>
                </c:pt>
                <c:pt idx="167">
                  <c:v>-2.63</c:v>
                </c:pt>
                <c:pt idx="168">
                  <c:v>-2.6199999999999997</c:v>
                </c:pt>
                <c:pt idx="169">
                  <c:v>-2.61</c:v>
                </c:pt>
                <c:pt idx="170">
                  <c:v>-2.5999999999999988</c:v>
                </c:pt>
                <c:pt idx="171">
                  <c:v>-2.59</c:v>
                </c:pt>
                <c:pt idx="172">
                  <c:v>-2.5799999999999987</c:v>
                </c:pt>
                <c:pt idx="173">
                  <c:v>-2.57</c:v>
                </c:pt>
                <c:pt idx="174">
                  <c:v>-2.5599999999999987</c:v>
                </c:pt>
                <c:pt idx="175">
                  <c:v>-2.5499999999999998</c:v>
                </c:pt>
                <c:pt idx="176">
                  <c:v>-2.54</c:v>
                </c:pt>
                <c:pt idx="177">
                  <c:v>-2.5299999999999998</c:v>
                </c:pt>
                <c:pt idx="178">
                  <c:v>-2.52</c:v>
                </c:pt>
                <c:pt idx="179">
                  <c:v>-2.5099999999999998</c:v>
                </c:pt>
                <c:pt idx="180">
                  <c:v>-2.5</c:v>
                </c:pt>
                <c:pt idx="181">
                  <c:v>-2.4899999999999998</c:v>
                </c:pt>
                <c:pt idx="182">
                  <c:v>-2.48</c:v>
                </c:pt>
                <c:pt idx="183">
                  <c:v>-2.4699999999999998</c:v>
                </c:pt>
                <c:pt idx="184">
                  <c:v>-2.46</c:v>
                </c:pt>
                <c:pt idx="185">
                  <c:v>-2.4499999999999997</c:v>
                </c:pt>
                <c:pt idx="186">
                  <c:v>-2.44</c:v>
                </c:pt>
                <c:pt idx="187">
                  <c:v>-2.4299999999999997</c:v>
                </c:pt>
                <c:pt idx="188">
                  <c:v>-2.42</c:v>
                </c:pt>
                <c:pt idx="189">
                  <c:v>-2.4099999999999997</c:v>
                </c:pt>
                <c:pt idx="190">
                  <c:v>-2.4</c:v>
                </c:pt>
                <c:pt idx="191">
                  <c:v>-2.3899999999999997</c:v>
                </c:pt>
                <c:pt idx="192">
                  <c:v>-2.38</c:v>
                </c:pt>
                <c:pt idx="193">
                  <c:v>-2.3699999999999997</c:v>
                </c:pt>
                <c:pt idx="194">
                  <c:v>-2.36</c:v>
                </c:pt>
                <c:pt idx="195">
                  <c:v>-2.3499999999999988</c:v>
                </c:pt>
                <c:pt idx="196">
                  <c:v>-2.34</c:v>
                </c:pt>
                <c:pt idx="197">
                  <c:v>-2.3299999999999987</c:v>
                </c:pt>
                <c:pt idx="198">
                  <c:v>-2.3199999999999967</c:v>
                </c:pt>
                <c:pt idx="199">
                  <c:v>-2.3099999999999987</c:v>
                </c:pt>
                <c:pt idx="200">
                  <c:v>-2.2999999999999998</c:v>
                </c:pt>
                <c:pt idx="201">
                  <c:v>-2.29</c:v>
                </c:pt>
                <c:pt idx="202">
                  <c:v>-2.2799999999999998</c:v>
                </c:pt>
                <c:pt idx="203">
                  <c:v>-2.27</c:v>
                </c:pt>
                <c:pt idx="204">
                  <c:v>-2.2599999999999998</c:v>
                </c:pt>
                <c:pt idx="205">
                  <c:v>-2.25</c:v>
                </c:pt>
                <c:pt idx="206">
                  <c:v>-2.2399999999999998</c:v>
                </c:pt>
                <c:pt idx="207">
                  <c:v>-2.23</c:v>
                </c:pt>
                <c:pt idx="208">
                  <c:v>-2.2199999999999998</c:v>
                </c:pt>
                <c:pt idx="209">
                  <c:v>-2.21</c:v>
                </c:pt>
                <c:pt idx="210">
                  <c:v>-2.1999999999999997</c:v>
                </c:pt>
                <c:pt idx="211">
                  <c:v>-2.19</c:v>
                </c:pt>
                <c:pt idx="212">
                  <c:v>-2.1799999999999997</c:v>
                </c:pt>
                <c:pt idx="213">
                  <c:v>-2.17</c:v>
                </c:pt>
                <c:pt idx="214">
                  <c:v>-2.1599999999999997</c:v>
                </c:pt>
                <c:pt idx="215">
                  <c:v>-2.15</c:v>
                </c:pt>
                <c:pt idx="216">
                  <c:v>-2.1399999999999997</c:v>
                </c:pt>
                <c:pt idx="217">
                  <c:v>-2.13</c:v>
                </c:pt>
                <c:pt idx="218">
                  <c:v>-2.1199999999999997</c:v>
                </c:pt>
                <c:pt idx="219">
                  <c:v>-2.11</c:v>
                </c:pt>
                <c:pt idx="220">
                  <c:v>-2.0999999999999988</c:v>
                </c:pt>
                <c:pt idx="221">
                  <c:v>-2.09</c:v>
                </c:pt>
                <c:pt idx="222">
                  <c:v>-2.0799999999999987</c:v>
                </c:pt>
                <c:pt idx="223">
                  <c:v>-2.0699999999999998</c:v>
                </c:pt>
                <c:pt idx="224">
                  <c:v>-2.0599999999999987</c:v>
                </c:pt>
                <c:pt idx="225">
                  <c:v>-2.0499999999999998</c:v>
                </c:pt>
                <c:pt idx="226">
                  <c:v>-2.04</c:v>
                </c:pt>
                <c:pt idx="227">
                  <c:v>-2.0299999999999998</c:v>
                </c:pt>
                <c:pt idx="228">
                  <c:v>-2.02</c:v>
                </c:pt>
                <c:pt idx="229">
                  <c:v>-2.0099999999999998</c:v>
                </c:pt>
                <c:pt idx="230">
                  <c:v>-2</c:v>
                </c:pt>
                <c:pt idx="231">
                  <c:v>-1.9900000000000024</c:v>
                </c:pt>
                <c:pt idx="232">
                  <c:v>-1.9800000000000026</c:v>
                </c:pt>
                <c:pt idx="233">
                  <c:v>-1.9700000000000022</c:v>
                </c:pt>
                <c:pt idx="234">
                  <c:v>-1.9600000000000024</c:v>
                </c:pt>
                <c:pt idx="235">
                  <c:v>-1.9500000000000022</c:v>
                </c:pt>
                <c:pt idx="236">
                  <c:v>-1.9400000000000024</c:v>
                </c:pt>
                <c:pt idx="237">
                  <c:v>-1.9300000000000022</c:v>
                </c:pt>
                <c:pt idx="238">
                  <c:v>-1.9200000000000021</c:v>
                </c:pt>
                <c:pt idx="239">
                  <c:v>-1.9100000000000001</c:v>
                </c:pt>
                <c:pt idx="240">
                  <c:v>-1.9000000000000001</c:v>
                </c:pt>
                <c:pt idx="241">
                  <c:v>-1.8900000000000001</c:v>
                </c:pt>
                <c:pt idx="242">
                  <c:v>-1.8800000000000001</c:v>
                </c:pt>
                <c:pt idx="243">
                  <c:v>-1.8699999999999974</c:v>
                </c:pt>
                <c:pt idx="244">
                  <c:v>-1.86</c:v>
                </c:pt>
                <c:pt idx="245">
                  <c:v>-1.8499999999999972</c:v>
                </c:pt>
                <c:pt idx="246">
                  <c:v>-1.84</c:v>
                </c:pt>
                <c:pt idx="247">
                  <c:v>-1.8299999999999972</c:v>
                </c:pt>
                <c:pt idx="248">
                  <c:v>-1.82</c:v>
                </c:pt>
                <c:pt idx="249">
                  <c:v>-1.8099999999999969</c:v>
                </c:pt>
                <c:pt idx="250">
                  <c:v>-1.8</c:v>
                </c:pt>
                <c:pt idx="251">
                  <c:v>-1.79</c:v>
                </c:pt>
                <c:pt idx="252">
                  <c:v>-1.78</c:v>
                </c:pt>
                <c:pt idx="253">
                  <c:v>-1.77</c:v>
                </c:pt>
                <c:pt idx="254">
                  <c:v>-1.76</c:v>
                </c:pt>
                <c:pt idx="255">
                  <c:v>-1.75</c:v>
                </c:pt>
                <c:pt idx="256">
                  <c:v>-1.74</c:v>
                </c:pt>
                <c:pt idx="257">
                  <c:v>-1.73</c:v>
                </c:pt>
                <c:pt idx="258">
                  <c:v>-1.72</c:v>
                </c:pt>
                <c:pt idx="259">
                  <c:v>-1.71</c:v>
                </c:pt>
                <c:pt idx="260">
                  <c:v>-1.7</c:v>
                </c:pt>
                <c:pt idx="261">
                  <c:v>-1.6900000000000022</c:v>
                </c:pt>
                <c:pt idx="262">
                  <c:v>-1.6800000000000022</c:v>
                </c:pt>
                <c:pt idx="263">
                  <c:v>-1.6700000000000021</c:v>
                </c:pt>
                <c:pt idx="264">
                  <c:v>-1.6600000000000001</c:v>
                </c:pt>
                <c:pt idx="265">
                  <c:v>-1.6500000000000001</c:v>
                </c:pt>
                <c:pt idx="266">
                  <c:v>-1.6400000000000001</c:v>
                </c:pt>
                <c:pt idx="267">
                  <c:v>-1.6300000000000001</c:v>
                </c:pt>
                <c:pt idx="268">
                  <c:v>-1.62</c:v>
                </c:pt>
                <c:pt idx="269">
                  <c:v>-1.61</c:v>
                </c:pt>
                <c:pt idx="270">
                  <c:v>-1.6</c:v>
                </c:pt>
                <c:pt idx="271">
                  <c:v>-1.59</c:v>
                </c:pt>
                <c:pt idx="272">
                  <c:v>-1.58</c:v>
                </c:pt>
                <c:pt idx="273">
                  <c:v>-1.57</c:v>
                </c:pt>
                <c:pt idx="274">
                  <c:v>-1.56</c:v>
                </c:pt>
                <c:pt idx="275">
                  <c:v>-1.55</c:v>
                </c:pt>
                <c:pt idx="276">
                  <c:v>-1.54</c:v>
                </c:pt>
                <c:pt idx="277">
                  <c:v>-1.53</c:v>
                </c:pt>
                <c:pt idx="278">
                  <c:v>-1.52</c:v>
                </c:pt>
                <c:pt idx="279">
                  <c:v>-1.51</c:v>
                </c:pt>
                <c:pt idx="280">
                  <c:v>-1.5</c:v>
                </c:pt>
                <c:pt idx="281">
                  <c:v>-1.49</c:v>
                </c:pt>
                <c:pt idx="282">
                  <c:v>-1.48</c:v>
                </c:pt>
                <c:pt idx="283">
                  <c:v>-1.47</c:v>
                </c:pt>
                <c:pt idx="284">
                  <c:v>-1.46</c:v>
                </c:pt>
                <c:pt idx="285">
                  <c:v>-1.45</c:v>
                </c:pt>
                <c:pt idx="286">
                  <c:v>-1.44</c:v>
                </c:pt>
                <c:pt idx="287">
                  <c:v>-1.43</c:v>
                </c:pt>
                <c:pt idx="288">
                  <c:v>-1.4200000000000002</c:v>
                </c:pt>
                <c:pt idx="289">
                  <c:v>-1.41</c:v>
                </c:pt>
                <c:pt idx="290">
                  <c:v>-1.4</c:v>
                </c:pt>
                <c:pt idx="291">
                  <c:v>-1.3900000000000001</c:v>
                </c:pt>
                <c:pt idx="292">
                  <c:v>-1.3800000000000001</c:v>
                </c:pt>
                <c:pt idx="293">
                  <c:v>-1.37</c:v>
                </c:pt>
                <c:pt idx="294">
                  <c:v>-1.36</c:v>
                </c:pt>
                <c:pt idx="295">
                  <c:v>-1.35</c:v>
                </c:pt>
                <c:pt idx="296">
                  <c:v>-1.34</c:v>
                </c:pt>
                <c:pt idx="297">
                  <c:v>-1.33</c:v>
                </c:pt>
                <c:pt idx="298">
                  <c:v>-1.32</c:v>
                </c:pt>
                <c:pt idx="299">
                  <c:v>-1.31</c:v>
                </c:pt>
                <c:pt idx="300">
                  <c:v>-1.3</c:v>
                </c:pt>
                <c:pt idx="301">
                  <c:v>-1.29</c:v>
                </c:pt>
                <c:pt idx="302">
                  <c:v>-1.28</c:v>
                </c:pt>
                <c:pt idx="303">
                  <c:v>-1.27</c:v>
                </c:pt>
                <c:pt idx="304">
                  <c:v>-1.26</c:v>
                </c:pt>
                <c:pt idx="305">
                  <c:v>-1.25</c:v>
                </c:pt>
                <c:pt idx="306">
                  <c:v>-1.24</c:v>
                </c:pt>
                <c:pt idx="307">
                  <c:v>-1.23</c:v>
                </c:pt>
                <c:pt idx="308">
                  <c:v>-1.22</c:v>
                </c:pt>
                <c:pt idx="309">
                  <c:v>-1.21</c:v>
                </c:pt>
                <c:pt idx="310">
                  <c:v>-1.2</c:v>
                </c:pt>
                <c:pt idx="311">
                  <c:v>-1.1900000000000022</c:v>
                </c:pt>
                <c:pt idx="312">
                  <c:v>-1.1800000000000022</c:v>
                </c:pt>
                <c:pt idx="313">
                  <c:v>-1.1700000000000021</c:v>
                </c:pt>
                <c:pt idx="314">
                  <c:v>-1.1600000000000001</c:v>
                </c:pt>
                <c:pt idx="315">
                  <c:v>-1.1500000000000001</c:v>
                </c:pt>
                <c:pt idx="316">
                  <c:v>-1.1400000000000001</c:v>
                </c:pt>
                <c:pt idx="317">
                  <c:v>-1.1300000000000001</c:v>
                </c:pt>
                <c:pt idx="318">
                  <c:v>-1.1200000000000001</c:v>
                </c:pt>
                <c:pt idx="319">
                  <c:v>-1.1100000000000001</c:v>
                </c:pt>
                <c:pt idx="320">
                  <c:v>-1.1000000000000001</c:v>
                </c:pt>
                <c:pt idx="321">
                  <c:v>-1.0900000000000001</c:v>
                </c:pt>
                <c:pt idx="322">
                  <c:v>-1.08</c:v>
                </c:pt>
                <c:pt idx="323">
                  <c:v>-1.07</c:v>
                </c:pt>
                <c:pt idx="324">
                  <c:v>-1.06</c:v>
                </c:pt>
                <c:pt idx="325">
                  <c:v>-1.05</c:v>
                </c:pt>
                <c:pt idx="326">
                  <c:v>-1.04</c:v>
                </c:pt>
                <c:pt idx="327">
                  <c:v>-1.03</c:v>
                </c:pt>
                <c:pt idx="328">
                  <c:v>-1.02</c:v>
                </c:pt>
                <c:pt idx="329">
                  <c:v>-1.01</c:v>
                </c:pt>
                <c:pt idx="330">
                  <c:v>-1</c:v>
                </c:pt>
                <c:pt idx="331">
                  <c:v>-0.99</c:v>
                </c:pt>
                <c:pt idx="332">
                  <c:v>-0.98</c:v>
                </c:pt>
                <c:pt idx="333">
                  <c:v>-0.97000000000000064</c:v>
                </c:pt>
                <c:pt idx="334">
                  <c:v>-0.96000000000000063</c:v>
                </c:pt>
                <c:pt idx="335">
                  <c:v>-0.95000000000000062</c:v>
                </c:pt>
                <c:pt idx="336">
                  <c:v>-0.94000000000000061</c:v>
                </c:pt>
                <c:pt idx="337">
                  <c:v>-0.92999999999999994</c:v>
                </c:pt>
                <c:pt idx="338">
                  <c:v>-0.92000000000000015</c:v>
                </c:pt>
                <c:pt idx="339">
                  <c:v>-0.91000000000000014</c:v>
                </c:pt>
                <c:pt idx="340">
                  <c:v>-0.90000000000000013</c:v>
                </c:pt>
                <c:pt idx="341">
                  <c:v>-0.89000000000000012</c:v>
                </c:pt>
                <c:pt idx="342">
                  <c:v>-0.88000000000000012</c:v>
                </c:pt>
                <c:pt idx="343">
                  <c:v>-0.87000000000000122</c:v>
                </c:pt>
                <c:pt idx="344">
                  <c:v>-0.86000000000000065</c:v>
                </c:pt>
                <c:pt idx="345">
                  <c:v>-0.85000000000000064</c:v>
                </c:pt>
                <c:pt idx="346">
                  <c:v>-0.84000000000000064</c:v>
                </c:pt>
                <c:pt idx="347">
                  <c:v>-0.83000000000000063</c:v>
                </c:pt>
                <c:pt idx="348">
                  <c:v>-0.82000000000000062</c:v>
                </c:pt>
                <c:pt idx="349">
                  <c:v>-0.81</c:v>
                </c:pt>
                <c:pt idx="350">
                  <c:v>-0.8</c:v>
                </c:pt>
                <c:pt idx="351">
                  <c:v>-0.79</c:v>
                </c:pt>
                <c:pt idx="352">
                  <c:v>-0.78</c:v>
                </c:pt>
                <c:pt idx="353">
                  <c:v>-0.77000000000000124</c:v>
                </c:pt>
                <c:pt idx="354">
                  <c:v>-0.76000000000000123</c:v>
                </c:pt>
                <c:pt idx="355">
                  <c:v>-0.75000000000000122</c:v>
                </c:pt>
                <c:pt idx="356">
                  <c:v>-0.7400000000000011</c:v>
                </c:pt>
                <c:pt idx="357">
                  <c:v>-0.73000000000000065</c:v>
                </c:pt>
                <c:pt idx="358">
                  <c:v>-0.72000000000000064</c:v>
                </c:pt>
                <c:pt idx="359">
                  <c:v>-0.71000000000000063</c:v>
                </c:pt>
                <c:pt idx="360">
                  <c:v>-0.70000000000000062</c:v>
                </c:pt>
                <c:pt idx="361">
                  <c:v>-0.69000000000000061</c:v>
                </c:pt>
                <c:pt idx="362">
                  <c:v>-0.68</c:v>
                </c:pt>
                <c:pt idx="363">
                  <c:v>-0.67000000000000126</c:v>
                </c:pt>
                <c:pt idx="364">
                  <c:v>-0.66000000000000125</c:v>
                </c:pt>
                <c:pt idx="365">
                  <c:v>-0.65000000000000124</c:v>
                </c:pt>
                <c:pt idx="366">
                  <c:v>-0.64000000000000112</c:v>
                </c:pt>
                <c:pt idx="367">
                  <c:v>-0.63000000000000111</c:v>
                </c:pt>
                <c:pt idx="368">
                  <c:v>-0.62000000000000099</c:v>
                </c:pt>
                <c:pt idx="369">
                  <c:v>-0.61000000000000065</c:v>
                </c:pt>
                <c:pt idx="370">
                  <c:v>-0.60000000000000064</c:v>
                </c:pt>
                <c:pt idx="371">
                  <c:v>-0.59000000000000008</c:v>
                </c:pt>
                <c:pt idx="372">
                  <c:v>-0.58000000000000007</c:v>
                </c:pt>
                <c:pt idx="373">
                  <c:v>-0.57000000000000062</c:v>
                </c:pt>
                <c:pt idx="374">
                  <c:v>-0.56000000000000005</c:v>
                </c:pt>
                <c:pt idx="375">
                  <c:v>-0.55000000000000004</c:v>
                </c:pt>
                <c:pt idx="376">
                  <c:v>-0.54</c:v>
                </c:pt>
                <c:pt idx="377">
                  <c:v>-0.53</c:v>
                </c:pt>
                <c:pt idx="378">
                  <c:v>-0.52</c:v>
                </c:pt>
                <c:pt idx="379">
                  <c:v>-0.51</c:v>
                </c:pt>
                <c:pt idx="380">
                  <c:v>-0.5</c:v>
                </c:pt>
                <c:pt idx="381">
                  <c:v>-0.49000000000000032</c:v>
                </c:pt>
                <c:pt idx="382">
                  <c:v>-0.48000000000000032</c:v>
                </c:pt>
                <c:pt idx="383">
                  <c:v>-0.47000000000000008</c:v>
                </c:pt>
                <c:pt idx="384">
                  <c:v>-0.46</c:v>
                </c:pt>
                <c:pt idx="385">
                  <c:v>-0.45</c:v>
                </c:pt>
                <c:pt idx="386">
                  <c:v>-0.44</c:v>
                </c:pt>
                <c:pt idx="387">
                  <c:v>-0.43000000000000038</c:v>
                </c:pt>
                <c:pt idx="388">
                  <c:v>-0.42000000000000032</c:v>
                </c:pt>
                <c:pt idx="389">
                  <c:v>-0.41000000000000031</c:v>
                </c:pt>
                <c:pt idx="390">
                  <c:v>-0.40000000000000008</c:v>
                </c:pt>
                <c:pt idx="391">
                  <c:v>-0.39000000000000062</c:v>
                </c:pt>
                <c:pt idx="392">
                  <c:v>-0.38000000000000062</c:v>
                </c:pt>
                <c:pt idx="393">
                  <c:v>-0.37000000000000038</c:v>
                </c:pt>
                <c:pt idx="394">
                  <c:v>-0.36000000000000032</c:v>
                </c:pt>
                <c:pt idx="395">
                  <c:v>-0.35000000000000031</c:v>
                </c:pt>
                <c:pt idx="396">
                  <c:v>-0.34</c:v>
                </c:pt>
                <c:pt idx="397">
                  <c:v>-0.33000000000000074</c:v>
                </c:pt>
                <c:pt idx="398">
                  <c:v>-0.32000000000000062</c:v>
                </c:pt>
                <c:pt idx="399">
                  <c:v>-0.31000000000000055</c:v>
                </c:pt>
                <c:pt idx="400">
                  <c:v>-0.30000000000000032</c:v>
                </c:pt>
                <c:pt idx="401">
                  <c:v>-0.29000000000000031</c:v>
                </c:pt>
                <c:pt idx="402">
                  <c:v>-0.28000000000000008</c:v>
                </c:pt>
                <c:pt idx="403">
                  <c:v>-0.27</c:v>
                </c:pt>
                <c:pt idx="404">
                  <c:v>-0.26</c:v>
                </c:pt>
                <c:pt idx="405">
                  <c:v>-0.25</c:v>
                </c:pt>
                <c:pt idx="406">
                  <c:v>-0.24000000000000021</c:v>
                </c:pt>
                <c:pt idx="407">
                  <c:v>-0.23</c:v>
                </c:pt>
                <c:pt idx="408">
                  <c:v>-0.22000000000000003</c:v>
                </c:pt>
                <c:pt idx="409">
                  <c:v>-0.21000000000000021</c:v>
                </c:pt>
                <c:pt idx="410">
                  <c:v>-0.2</c:v>
                </c:pt>
                <c:pt idx="411">
                  <c:v>-0.19</c:v>
                </c:pt>
                <c:pt idx="412">
                  <c:v>-0.18000000000000024</c:v>
                </c:pt>
                <c:pt idx="413">
                  <c:v>-0.17</c:v>
                </c:pt>
                <c:pt idx="414">
                  <c:v>-0.16000000000000003</c:v>
                </c:pt>
                <c:pt idx="415">
                  <c:v>-0.15000000000000024</c:v>
                </c:pt>
                <c:pt idx="416">
                  <c:v>-0.14000000000000001</c:v>
                </c:pt>
                <c:pt idx="417">
                  <c:v>-0.13</c:v>
                </c:pt>
                <c:pt idx="418">
                  <c:v>-0.12000000000000002</c:v>
                </c:pt>
                <c:pt idx="419">
                  <c:v>-0.10999999999999999</c:v>
                </c:pt>
                <c:pt idx="420">
                  <c:v>-0.1</c:v>
                </c:pt>
                <c:pt idx="421">
                  <c:v>-9.0000000000000024E-2</c:v>
                </c:pt>
                <c:pt idx="422">
                  <c:v>-8.0000000000000043E-2</c:v>
                </c:pt>
                <c:pt idx="423">
                  <c:v>-7.0000000000000021E-2</c:v>
                </c:pt>
                <c:pt idx="424">
                  <c:v>-6.0000000000000032E-2</c:v>
                </c:pt>
                <c:pt idx="425">
                  <c:v>-0.05</c:v>
                </c:pt>
                <c:pt idx="426">
                  <c:v>-3.999999999999998E-2</c:v>
                </c:pt>
                <c:pt idx="427">
                  <c:v>-3.0000000000000002E-2</c:v>
                </c:pt>
                <c:pt idx="428">
                  <c:v>-1.999999999999999E-2</c:v>
                </c:pt>
                <c:pt idx="429">
                  <c:v>-1.0000000000000005E-2</c:v>
                </c:pt>
                <c:pt idx="430">
                  <c:v>0</c:v>
                </c:pt>
                <c:pt idx="431">
                  <c:v>1.0000000000000021E-2</c:v>
                </c:pt>
                <c:pt idx="432">
                  <c:v>2.0000000000000032E-2</c:v>
                </c:pt>
                <c:pt idx="433">
                  <c:v>3.0000000000000002E-2</c:v>
                </c:pt>
                <c:pt idx="434">
                  <c:v>4.0000000000000022E-2</c:v>
                </c:pt>
                <c:pt idx="435">
                  <c:v>5.0000000000000024E-2</c:v>
                </c:pt>
                <c:pt idx="436">
                  <c:v>6.0000000000000032E-2</c:v>
                </c:pt>
                <c:pt idx="437">
                  <c:v>7.0000000000000021E-2</c:v>
                </c:pt>
                <c:pt idx="438">
                  <c:v>8.0000000000000043E-2</c:v>
                </c:pt>
                <c:pt idx="439">
                  <c:v>9.0000000000000024E-2</c:v>
                </c:pt>
                <c:pt idx="440">
                  <c:v>0.1</c:v>
                </c:pt>
                <c:pt idx="441">
                  <c:v>0.11000000000000001</c:v>
                </c:pt>
                <c:pt idx="442">
                  <c:v>0.12000000000000002</c:v>
                </c:pt>
                <c:pt idx="443">
                  <c:v>0.13</c:v>
                </c:pt>
                <c:pt idx="444">
                  <c:v>0.14000000000000001</c:v>
                </c:pt>
                <c:pt idx="445">
                  <c:v>0.15000000000000024</c:v>
                </c:pt>
                <c:pt idx="446">
                  <c:v>0.16</c:v>
                </c:pt>
                <c:pt idx="447">
                  <c:v>0.17</c:v>
                </c:pt>
                <c:pt idx="448">
                  <c:v>0.18000000000000024</c:v>
                </c:pt>
                <c:pt idx="449">
                  <c:v>0.19</c:v>
                </c:pt>
                <c:pt idx="450">
                  <c:v>0.2</c:v>
                </c:pt>
                <c:pt idx="451">
                  <c:v>0.21000000000000021</c:v>
                </c:pt>
                <c:pt idx="452">
                  <c:v>0.22</c:v>
                </c:pt>
                <c:pt idx="453">
                  <c:v>0.23</c:v>
                </c:pt>
                <c:pt idx="454">
                  <c:v>0.24000000000000021</c:v>
                </c:pt>
                <c:pt idx="455">
                  <c:v>0.25</c:v>
                </c:pt>
                <c:pt idx="456">
                  <c:v>0.26</c:v>
                </c:pt>
                <c:pt idx="457">
                  <c:v>0.27</c:v>
                </c:pt>
                <c:pt idx="458">
                  <c:v>0.28000000000000008</c:v>
                </c:pt>
                <c:pt idx="459">
                  <c:v>0.29000000000000031</c:v>
                </c:pt>
                <c:pt idx="460">
                  <c:v>0.30000000000000032</c:v>
                </c:pt>
                <c:pt idx="461">
                  <c:v>0.31000000000000055</c:v>
                </c:pt>
                <c:pt idx="462">
                  <c:v>0.32000000000000062</c:v>
                </c:pt>
                <c:pt idx="463">
                  <c:v>0.33000000000000074</c:v>
                </c:pt>
                <c:pt idx="464">
                  <c:v>0.34</c:v>
                </c:pt>
                <c:pt idx="465">
                  <c:v>0.35000000000000031</c:v>
                </c:pt>
                <c:pt idx="466">
                  <c:v>0.36000000000000032</c:v>
                </c:pt>
                <c:pt idx="467">
                  <c:v>0.37000000000000038</c:v>
                </c:pt>
                <c:pt idx="468">
                  <c:v>0.38000000000000062</c:v>
                </c:pt>
                <c:pt idx="469">
                  <c:v>0.39000000000000062</c:v>
                </c:pt>
                <c:pt idx="470">
                  <c:v>0.4</c:v>
                </c:pt>
                <c:pt idx="471">
                  <c:v>0.41000000000000031</c:v>
                </c:pt>
                <c:pt idx="472">
                  <c:v>0.42000000000000032</c:v>
                </c:pt>
                <c:pt idx="473">
                  <c:v>0.43000000000000038</c:v>
                </c:pt>
                <c:pt idx="474">
                  <c:v>0.44</c:v>
                </c:pt>
                <c:pt idx="475">
                  <c:v>0.45</c:v>
                </c:pt>
                <c:pt idx="476">
                  <c:v>0.46</c:v>
                </c:pt>
                <c:pt idx="477">
                  <c:v>0.47000000000000008</c:v>
                </c:pt>
                <c:pt idx="478">
                  <c:v>0.48000000000000032</c:v>
                </c:pt>
                <c:pt idx="479">
                  <c:v>0.49000000000000032</c:v>
                </c:pt>
                <c:pt idx="480">
                  <c:v>0.5</c:v>
                </c:pt>
                <c:pt idx="481">
                  <c:v>0.51</c:v>
                </c:pt>
                <c:pt idx="482">
                  <c:v>0.52</c:v>
                </c:pt>
                <c:pt idx="483">
                  <c:v>0.53</c:v>
                </c:pt>
                <c:pt idx="484">
                  <c:v>0.54</c:v>
                </c:pt>
                <c:pt idx="485">
                  <c:v>0.55000000000000004</c:v>
                </c:pt>
                <c:pt idx="486">
                  <c:v>0.56000000000000005</c:v>
                </c:pt>
                <c:pt idx="487">
                  <c:v>0.57000000000000062</c:v>
                </c:pt>
                <c:pt idx="488">
                  <c:v>0.58000000000000007</c:v>
                </c:pt>
                <c:pt idx="489">
                  <c:v>0.59000000000000008</c:v>
                </c:pt>
                <c:pt idx="490">
                  <c:v>0.60000000000000064</c:v>
                </c:pt>
                <c:pt idx="491">
                  <c:v>0.61000000000000065</c:v>
                </c:pt>
                <c:pt idx="492">
                  <c:v>0.62000000000000111</c:v>
                </c:pt>
                <c:pt idx="493">
                  <c:v>0.63000000000000123</c:v>
                </c:pt>
                <c:pt idx="494">
                  <c:v>0.64000000000000123</c:v>
                </c:pt>
                <c:pt idx="495">
                  <c:v>0.65000000000000135</c:v>
                </c:pt>
                <c:pt idx="496">
                  <c:v>0.66000000000000136</c:v>
                </c:pt>
                <c:pt idx="497">
                  <c:v>0.67000000000000126</c:v>
                </c:pt>
                <c:pt idx="498">
                  <c:v>0.68</c:v>
                </c:pt>
                <c:pt idx="499">
                  <c:v>0.69000000000000061</c:v>
                </c:pt>
                <c:pt idx="500">
                  <c:v>0.70000000000000062</c:v>
                </c:pt>
                <c:pt idx="501">
                  <c:v>0.71000000000000063</c:v>
                </c:pt>
                <c:pt idx="502">
                  <c:v>0.72000000000000064</c:v>
                </c:pt>
                <c:pt idx="503">
                  <c:v>0.73000000000000065</c:v>
                </c:pt>
                <c:pt idx="504">
                  <c:v>0.7400000000000011</c:v>
                </c:pt>
                <c:pt idx="505">
                  <c:v>0.75000000000000122</c:v>
                </c:pt>
                <c:pt idx="506">
                  <c:v>0.76000000000000123</c:v>
                </c:pt>
                <c:pt idx="507">
                  <c:v>0.77000000000000124</c:v>
                </c:pt>
                <c:pt idx="508">
                  <c:v>0.78</c:v>
                </c:pt>
                <c:pt idx="509">
                  <c:v>0.79</c:v>
                </c:pt>
                <c:pt idx="510">
                  <c:v>0.8</c:v>
                </c:pt>
                <c:pt idx="511">
                  <c:v>0.81</c:v>
                </c:pt>
                <c:pt idx="512">
                  <c:v>0.82000000000000062</c:v>
                </c:pt>
                <c:pt idx="513">
                  <c:v>0.83000000000000063</c:v>
                </c:pt>
                <c:pt idx="514">
                  <c:v>0.84000000000000064</c:v>
                </c:pt>
                <c:pt idx="515">
                  <c:v>0.85000000000000064</c:v>
                </c:pt>
                <c:pt idx="516">
                  <c:v>0.86000000000000065</c:v>
                </c:pt>
                <c:pt idx="517">
                  <c:v>0.87000000000000122</c:v>
                </c:pt>
                <c:pt idx="518">
                  <c:v>0.88000000000000012</c:v>
                </c:pt>
                <c:pt idx="519">
                  <c:v>0.8899999999999999</c:v>
                </c:pt>
                <c:pt idx="520">
                  <c:v>0.89999999999999991</c:v>
                </c:pt>
                <c:pt idx="521">
                  <c:v>0.90999999999999992</c:v>
                </c:pt>
                <c:pt idx="522">
                  <c:v>0.91999999999999993</c:v>
                </c:pt>
                <c:pt idx="523">
                  <c:v>0.92999999999999994</c:v>
                </c:pt>
                <c:pt idx="524">
                  <c:v>0.94000000000000061</c:v>
                </c:pt>
                <c:pt idx="525">
                  <c:v>0.95000000000000062</c:v>
                </c:pt>
                <c:pt idx="526">
                  <c:v>0.96000000000000063</c:v>
                </c:pt>
                <c:pt idx="527">
                  <c:v>0.97000000000000064</c:v>
                </c:pt>
                <c:pt idx="528">
                  <c:v>0.98</c:v>
                </c:pt>
                <c:pt idx="529">
                  <c:v>0.99</c:v>
                </c:pt>
                <c:pt idx="530">
                  <c:v>1</c:v>
                </c:pt>
                <c:pt idx="531">
                  <c:v>1.01</c:v>
                </c:pt>
                <c:pt idx="532">
                  <c:v>1.02</c:v>
                </c:pt>
                <c:pt idx="533">
                  <c:v>1.03</c:v>
                </c:pt>
                <c:pt idx="534">
                  <c:v>1.04</c:v>
                </c:pt>
                <c:pt idx="535">
                  <c:v>1.05</c:v>
                </c:pt>
                <c:pt idx="536">
                  <c:v>1.06</c:v>
                </c:pt>
                <c:pt idx="537">
                  <c:v>1.07</c:v>
                </c:pt>
                <c:pt idx="538">
                  <c:v>1.08</c:v>
                </c:pt>
                <c:pt idx="539">
                  <c:v>1.0900000000000001</c:v>
                </c:pt>
                <c:pt idx="540">
                  <c:v>1.1000000000000001</c:v>
                </c:pt>
                <c:pt idx="541">
                  <c:v>1.1100000000000001</c:v>
                </c:pt>
                <c:pt idx="542">
                  <c:v>1.1200000000000001</c:v>
                </c:pt>
                <c:pt idx="543">
                  <c:v>1.1300000000000001</c:v>
                </c:pt>
                <c:pt idx="544">
                  <c:v>1.1399999999999975</c:v>
                </c:pt>
                <c:pt idx="545">
                  <c:v>1.1499999999999975</c:v>
                </c:pt>
                <c:pt idx="546">
                  <c:v>1.1599999999999975</c:v>
                </c:pt>
                <c:pt idx="547">
                  <c:v>1.1700000000000021</c:v>
                </c:pt>
                <c:pt idx="548">
                  <c:v>1.1800000000000022</c:v>
                </c:pt>
                <c:pt idx="549">
                  <c:v>1.1900000000000022</c:v>
                </c:pt>
                <c:pt idx="550">
                  <c:v>1.2</c:v>
                </c:pt>
                <c:pt idx="551">
                  <c:v>1.21</c:v>
                </c:pt>
                <c:pt idx="552">
                  <c:v>1.22</c:v>
                </c:pt>
                <c:pt idx="553">
                  <c:v>1.23</c:v>
                </c:pt>
                <c:pt idx="554">
                  <c:v>1.24</c:v>
                </c:pt>
                <c:pt idx="555">
                  <c:v>1.25</c:v>
                </c:pt>
                <c:pt idx="556">
                  <c:v>1.26</c:v>
                </c:pt>
                <c:pt idx="557">
                  <c:v>1.27</c:v>
                </c:pt>
                <c:pt idx="558">
                  <c:v>1.28</c:v>
                </c:pt>
                <c:pt idx="559">
                  <c:v>1.29</c:v>
                </c:pt>
                <c:pt idx="560">
                  <c:v>1.3</c:v>
                </c:pt>
                <c:pt idx="561">
                  <c:v>1.31</c:v>
                </c:pt>
                <c:pt idx="562">
                  <c:v>1.32</c:v>
                </c:pt>
                <c:pt idx="563">
                  <c:v>1.3299999999999972</c:v>
                </c:pt>
                <c:pt idx="564">
                  <c:v>1.3399999999999972</c:v>
                </c:pt>
                <c:pt idx="565">
                  <c:v>1.3499999999999972</c:v>
                </c:pt>
                <c:pt idx="566">
                  <c:v>1.3599999999999972</c:v>
                </c:pt>
                <c:pt idx="567">
                  <c:v>1.3699999999999974</c:v>
                </c:pt>
                <c:pt idx="568">
                  <c:v>1.3800000000000001</c:v>
                </c:pt>
                <c:pt idx="569">
                  <c:v>1.3900000000000001</c:v>
                </c:pt>
                <c:pt idx="570">
                  <c:v>1.4</c:v>
                </c:pt>
                <c:pt idx="571">
                  <c:v>1.41</c:v>
                </c:pt>
                <c:pt idx="572">
                  <c:v>1.42</c:v>
                </c:pt>
                <c:pt idx="573">
                  <c:v>1.43</c:v>
                </c:pt>
                <c:pt idx="574">
                  <c:v>1.44</c:v>
                </c:pt>
                <c:pt idx="575">
                  <c:v>1.45</c:v>
                </c:pt>
                <c:pt idx="576">
                  <c:v>1.46</c:v>
                </c:pt>
                <c:pt idx="577">
                  <c:v>1.47</c:v>
                </c:pt>
                <c:pt idx="578">
                  <c:v>1.48</c:v>
                </c:pt>
                <c:pt idx="579">
                  <c:v>1.49</c:v>
                </c:pt>
                <c:pt idx="580">
                  <c:v>1.5</c:v>
                </c:pt>
                <c:pt idx="581">
                  <c:v>1.51</c:v>
                </c:pt>
                <c:pt idx="582">
                  <c:v>1.52</c:v>
                </c:pt>
                <c:pt idx="583">
                  <c:v>1.53</c:v>
                </c:pt>
                <c:pt idx="584">
                  <c:v>1.54</c:v>
                </c:pt>
                <c:pt idx="585">
                  <c:v>1.55</c:v>
                </c:pt>
                <c:pt idx="586">
                  <c:v>1.56</c:v>
                </c:pt>
                <c:pt idx="587">
                  <c:v>1.57</c:v>
                </c:pt>
                <c:pt idx="588">
                  <c:v>1.5799999999999972</c:v>
                </c:pt>
                <c:pt idx="589">
                  <c:v>1.5899999999999972</c:v>
                </c:pt>
                <c:pt idx="590">
                  <c:v>1.5999999999999972</c:v>
                </c:pt>
                <c:pt idx="591">
                  <c:v>1.6099999999999972</c:v>
                </c:pt>
                <c:pt idx="592">
                  <c:v>1.6199999999999974</c:v>
                </c:pt>
                <c:pt idx="593">
                  <c:v>1.6300000000000001</c:v>
                </c:pt>
                <c:pt idx="594">
                  <c:v>1.6400000000000001</c:v>
                </c:pt>
                <c:pt idx="595">
                  <c:v>1.6500000000000001</c:v>
                </c:pt>
                <c:pt idx="596">
                  <c:v>1.6600000000000001</c:v>
                </c:pt>
                <c:pt idx="597">
                  <c:v>1.6700000000000021</c:v>
                </c:pt>
                <c:pt idx="598">
                  <c:v>1.6800000000000022</c:v>
                </c:pt>
                <c:pt idx="599">
                  <c:v>1.6900000000000022</c:v>
                </c:pt>
                <c:pt idx="600">
                  <c:v>1.7</c:v>
                </c:pt>
                <c:pt idx="601">
                  <c:v>1.71</c:v>
                </c:pt>
                <c:pt idx="602">
                  <c:v>1.72</c:v>
                </c:pt>
                <c:pt idx="603">
                  <c:v>1.73</c:v>
                </c:pt>
                <c:pt idx="604">
                  <c:v>1.74</c:v>
                </c:pt>
                <c:pt idx="605">
                  <c:v>1.75</c:v>
                </c:pt>
                <c:pt idx="606">
                  <c:v>1.76</c:v>
                </c:pt>
                <c:pt idx="607">
                  <c:v>1.77</c:v>
                </c:pt>
                <c:pt idx="608">
                  <c:v>1.78</c:v>
                </c:pt>
                <c:pt idx="609">
                  <c:v>1.79</c:v>
                </c:pt>
                <c:pt idx="610">
                  <c:v>1.8</c:v>
                </c:pt>
                <c:pt idx="611">
                  <c:v>1.81</c:v>
                </c:pt>
                <c:pt idx="612">
                  <c:v>1.82</c:v>
                </c:pt>
                <c:pt idx="613">
                  <c:v>1.8299999999999972</c:v>
                </c:pt>
                <c:pt idx="614">
                  <c:v>1.8399999999999972</c:v>
                </c:pt>
                <c:pt idx="615">
                  <c:v>1.8499999999999972</c:v>
                </c:pt>
                <c:pt idx="616">
                  <c:v>1.8599999999999972</c:v>
                </c:pt>
                <c:pt idx="617">
                  <c:v>1.8699999999999974</c:v>
                </c:pt>
                <c:pt idx="618">
                  <c:v>1.8800000000000001</c:v>
                </c:pt>
                <c:pt idx="619">
                  <c:v>1.8900000000000001</c:v>
                </c:pt>
                <c:pt idx="620">
                  <c:v>1.9000000000000001</c:v>
                </c:pt>
                <c:pt idx="621">
                  <c:v>1.9100000000000001</c:v>
                </c:pt>
                <c:pt idx="622">
                  <c:v>1.9200000000000021</c:v>
                </c:pt>
                <c:pt idx="623">
                  <c:v>1.9300000000000022</c:v>
                </c:pt>
                <c:pt idx="624">
                  <c:v>1.9400000000000022</c:v>
                </c:pt>
                <c:pt idx="625">
                  <c:v>1.9500000000000022</c:v>
                </c:pt>
                <c:pt idx="626">
                  <c:v>1.9600000000000022</c:v>
                </c:pt>
                <c:pt idx="627">
                  <c:v>1.9700000000000022</c:v>
                </c:pt>
                <c:pt idx="628">
                  <c:v>1.9800000000000024</c:v>
                </c:pt>
                <c:pt idx="629">
                  <c:v>1.9900000000000024</c:v>
                </c:pt>
                <c:pt idx="630">
                  <c:v>2</c:v>
                </c:pt>
                <c:pt idx="631">
                  <c:v>2.0099999999999998</c:v>
                </c:pt>
                <c:pt idx="632">
                  <c:v>2.02</c:v>
                </c:pt>
                <c:pt idx="633">
                  <c:v>2.0299999999999998</c:v>
                </c:pt>
                <c:pt idx="634">
                  <c:v>2.04</c:v>
                </c:pt>
                <c:pt idx="635">
                  <c:v>2.0500000000000003</c:v>
                </c:pt>
                <c:pt idx="636">
                  <c:v>2.06</c:v>
                </c:pt>
                <c:pt idx="637">
                  <c:v>2.0700000000000003</c:v>
                </c:pt>
                <c:pt idx="638">
                  <c:v>2.08</c:v>
                </c:pt>
                <c:pt idx="639">
                  <c:v>2.09</c:v>
                </c:pt>
                <c:pt idx="640">
                  <c:v>2.1</c:v>
                </c:pt>
                <c:pt idx="641">
                  <c:v>2.11</c:v>
                </c:pt>
                <c:pt idx="642">
                  <c:v>2.12</c:v>
                </c:pt>
                <c:pt idx="643">
                  <c:v>2.13</c:v>
                </c:pt>
                <c:pt idx="644">
                  <c:v>2.14</c:v>
                </c:pt>
                <c:pt idx="645">
                  <c:v>2.15</c:v>
                </c:pt>
                <c:pt idx="646">
                  <c:v>2.16</c:v>
                </c:pt>
                <c:pt idx="647">
                  <c:v>2.17</c:v>
                </c:pt>
                <c:pt idx="648">
                  <c:v>2.1800000000000002</c:v>
                </c:pt>
                <c:pt idx="649">
                  <c:v>2.19</c:v>
                </c:pt>
                <c:pt idx="650">
                  <c:v>2.2000000000000002</c:v>
                </c:pt>
                <c:pt idx="651">
                  <c:v>2.21</c:v>
                </c:pt>
                <c:pt idx="652">
                  <c:v>2.2200000000000002</c:v>
                </c:pt>
                <c:pt idx="653">
                  <c:v>2.23</c:v>
                </c:pt>
                <c:pt idx="654">
                  <c:v>2.2400000000000002</c:v>
                </c:pt>
                <c:pt idx="655">
                  <c:v>2.25</c:v>
                </c:pt>
                <c:pt idx="656">
                  <c:v>2.2600000000000002</c:v>
                </c:pt>
                <c:pt idx="657">
                  <c:v>2.27</c:v>
                </c:pt>
                <c:pt idx="658">
                  <c:v>2.2800000000000002</c:v>
                </c:pt>
                <c:pt idx="659">
                  <c:v>2.29</c:v>
                </c:pt>
                <c:pt idx="660">
                  <c:v>2.3000000000000003</c:v>
                </c:pt>
                <c:pt idx="661">
                  <c:v>2.3099999999999987</c:v>
                </c:pt>
                <c:pt idx="662">
                  <c:v>2.3200000000000003</c:v>
                </c:pt>
                <c:pt idx="663">
                  <c:v>2.3299999999999987</c:v>
                </c:pt>
                <c:pt idx="664">
                  <c:v>2.3400000000000003</c:v>
                </c:pt>
                <c:pt idx="665">
                  <c:v>2.3499999999999988</c:v>
                </c:pt>
                <c:pt idx="666">
                  <c:v>2.3600000000000003</c:v>
                </c:pt>
                <c:pt idx="667">
                  <c:v>2.3699999999999997</c:v>
                </c:pt>
                <c:pt idx="668">
                  <c:v>2.3800000000000003</c:v>
                </c:pt>
                <c:pt idx="669">
                  <c:v>2.3899999999999997</c:v>
                </c:pt>
                <c:pt idx="670">
                  <c:v>2.4000000000000004</c:v>
                </c:pt>
                <c:pt idx="671">
                  <c:v>2.4099999999999997</c:v>
                </c:pt>
                <c:pt idx="672">
                  <c:v>2.4200000000000004</c:v>
                </c:pt>
                <c:pt idx="673">
                  <c:v>2.4299999999999997</c:v>
                </c:pt>
                <c:pt idx="674">
                  <c:v>2.4400000000000004</c:v>
                </c:pt>
                <c:pt idx="675">
                  <c:v>2.4499999999999997</c:v>
                </c:pt>
                <c:pt idx="676">
                  <c:v>2.46</c:v>
                </c:pt>
                <c:pt idx="677">
                  <c:v>2.4699999999999998</c:v>
                </c:pt>
                <c:pt idx="678">
                  <c:v>2.48</c:v>
                </c:pt>
                <c:pt idx="679">
                  <c:v>2.4899999999999998</c:v>
                </c:pt>
                <c:pt idx="680">
                  <c:v>2.5</c:v>
                </c:pt>
                <c:pt idx="681">
                  <c:v>2.5099999999999998</c:v>
                </c:pt>
                <c:pt idx="682">
                  <c:v>2.52</c:v>
                </c:pt>
                <c:pt idx="683">
                  <c:v>2.5299999999999998</c:v>
                </c:pt>
                <c:pt idx="684">
                  <c:v>2.54</c:v>
                </c:pt>
                <c:pt idx="685">
                  <c:v>2.5500000000000003</c:v>
                </c:pt>
                <c:pt idx="686">
                  <c:v>2.56</c:v>
                </c:pt>
                <c:pt idx="687">
                  <c:v>2.5700000000000003</c:v>
                </c:pt>
                <c:pt idx="688">
                  <c:v>2.58</c:v>
                </c:pt>
                <c:pt idx="689">
                  <c:v>2.5900000000000003</c:v>
                </c:pt>
                <c:pt idx="690">
                  <c:v>2.6</c:v>
                </c:pt>
                <c:pt idx="691">
                  <c:v>2.6100000000000003</c:v>
                </c:pt>
                <c:pt idx="692">
                  <c:v>2.62</c:v>
                </c:pt>
                <c:pt idx="693">
                  <c:v>2.6300000000000003</c:v>
                </c:pt>
                <c:pt idx="694">
                  <c:v>2.64</c:v>
                </c:pt>
                <c:pt idx="695">
                  <c:v>2.6500000000000004</c:v>
                </c:pt>
                <c:pt idx="696">
                  <c:v>2.66</c:v>
                </c:pt>
                <c:pt idx="697">
                  <c:v>2.6700000000000004</c:v>
                </c:pt>
                <c:pt idx="698">
                  <c:v>2.68</c:v>
                </c:pt>
                <c:pt idx="699">
                  <c:v>2.6900000000000004</c:v>
                </c:pt>
                <c:pt idx="700">
                  <c:v>2.7</c:v>
                </c:pt>
                <c:pt idx="701">
                  <c:v>2.71</c:v>
                </c:pt>
                <c:pt idx="702">
                  <c:v>2.72</c:v>
                </c:pt>
                <c:pt idx="703">
                  <c:v>2.73</c:v>
                </c:pt>
                <c:pt idx="704">
                  <c:v>2.74</c:v>
                </c:pt>
                <c:pt idx="705">
                  <c:v>2.75</c:v>
                </c:pt>
                <c:pt idx="706">
                  <c:v>2.7600000000000002</c:v>
                </c:pt>
                <c:pt idx="707">
                  <c:v>2.77</c:v>
                </c:pt>
                <c:pt idx="708">
                  <c:v>2.7800000000000002</c:v>
                </c:pt>
                <c:pt idx="709">
                  <c:v>2.79</c:v>
                </c:pt>
                <c:pt idx="710">
                  <c:v>2.8000000000000003</c:v>
                </c:pt>
                <c:pt idx="711">
                  <c:v>2.8099999999999987</c:v>
                </c:pt>
                <c:pt idx="712">
                  <c:v>2.8200000000000003</c:v>
                </c:pt>
                <c:pt idx="713">
                  <c:v>2.8299999999999987</c:v>
                </c:pt>
                <c:pt idx="714">
                  <c:v>2.8400000000000003</c:v>
                </c:pt>
                <c:pt idx="715">
                  <c:v>2.8499999999999988</c:v>
                </c:pt>
                <c:pt idx="716">
                  <c:v>2.8600000000000003</c:v>
                </c:pt>
                <c:pt idx="717">
                  <c:v>2.8699999999999997</c:v>
                </c:pt>
                <c:pt idx="718">
                  <c:v>2.8800000000000003</c:v>
                </c:pt>
                <c:pt idx="719">
                  <c:v>2.8899999999999997</c:v>
                </c:pt>
                <c:pt idx="720">
                  <c:v>2.9000000000000004</c:v>
                </c:pt>
                <c:pt idx="721">
                  <c:v>2.9099999999999997</c:v>
                </c:pt>
                <c:pt idx="722">
                  <c:v>2.9200000000000004</c:v>
                </c:pt>
                <c:pt idx="723">
                  <c:v>2.9299999999999997</c:v>
                </c:pt>
                <c:pt idx="724">
                  <c:v>2.9400000000000004</c:v>
                </c:pt>
                <c:pt idx="725">
                  <c:v>2.9499999999999997</c:v>
                </c:pt>
                <c:pt idx="726">
                  <c:v>2.96</c:v>
                </c:pt>
                <c:pt idx="727">
                  <c:v>2.9699999999999998</c:v>
                </c:pt>
                <c:pt idx="728">
                  <c:v>2.98</c:v>
                </c:pt>
                <c:pt idx="729">
                  <c:v>2.9899999999999998</c:v>
                </c:pt>
                <c:pt idx="730">
                  <c:v>3</c:v>
                </c:pt>
                <c:pt idx="731">
                  <c:v>3.01</c:v>
                </c:pt>
                <c:pt idx="732">
                  <c:v>3.02</c:v>
                </c:pt>
                <c:pt idx="733">
                  <c:v>3.03</c:v>
                </c:pt>
                <c:pt idx="734">
                  <c:v>3.04</c:v>
                </c:pt>
                <c:pt idx="735">
                  <c:v>3.0500000000000003</c:v>
                </c:pt>
                <c:pt idx="736">
                  <c:v>3.06</c:v>
                </c:pt>
                <c:pt idx="737">
                  <c:v>3.0700000000000003</c:v>
                </c:pt>
                <c:pt idx="738">
                  <c:v>3.08</c:v>
                </c:pt>
                <c:pt idx="739">
                  <c:v>3.0900000000000003</c:v>
                </c:pt>
                <c:pt idx="740">
                  <c:v>3.1</c:v>
                </c:pt>
                <c:pt idx="741">
                  <c:v>3.1100000000000003</c:v>
                </c:pt>
                <c:pt idx="742">
                  <c:v>3.12</c:v>
                </c:pt>
                <c:pt idx="743">
                  <c:v>3.1300000000000003</c:v>
                </c:pt>
                <c:pt idx="744">
                  <c:v>3.14</c:v>
                </c:pt>
                <c:pt idx="745">
                  <c:v>3.1500000000000004</c:v>
                </c:pt>
                <c:pt idx="746">
                  <c:v>3.16</c:v>
                </c:pt>
                <c:pt idx="747">
                  <c:v>3.1700000000000004</c:v>
                </c:pt>
                <c:pt idx="748">
                  <c:v>3.18</c:v>
                </c:pt>
                <c:pt idx="749">
                  <c:v>3.1900000000000004</c:v>
                </c:pt>
                <c:pt idx="750">
                  <c:v>3.2</c:v>
                </c:pt>
                <c:pt idx="751">
                  <c:v>3.21</c:v>
                </c:pt>
                <c:pt idx="752">
                  <c:v>3.22</c:v>
                </c:pt>
                <c:pt idx="753">
                  <c:v>3.23</c:v>
                </c:pt>
                <c:pt idx="754">
                  <c:v>3.24</c:v>
                </c:pt>
                <c:pt idx="755">
                  <c:v>3.25</c:v>
                </c:pt>
                <c:pt idx="756">
                  <c:v>3.2600000000000002</c:v>
                </c:pt>
                <c:pt idx="757">
                  <c:v>3.27</c:v>
                </c:pt>
                <c:pt idx="758">
                  <c:v>3.2800000000000002</c:v>
                </c:pt>
                <c:pt idx="759">
                  <c:v>3.29</c:v>
                </c:pt>
                <c:pt idx="760">
                  <c:v>3.3000000000000003</c:v>
                </c:pt>
                <c:pt idx="761">
                  <c:v>3.3099999999999987</c:v>
                </c:pt>
                <c:pt idx="762">
                  <c:v>3.3200000000000003</c:v>
                </c:pt>
                <c:pt idx="763">
                  <c:v>3.3299999999999987</c:v>
                </c:pt>
                <c:pt idx="764">
                  <c:v>3.3400000000000003</c:v>
                </c:pt>
                <c:pt idx="765">
                  <c:v>3.3499999999999988</c:v>
                </c:pt>
                <c:pt idx="766">
                  <c:v>3.3600000000000003</c:v>
                </c:pt>
                <c:pt idx="767">
                  <c:v>3.3699999999999997</c:v>
                </c:pt>
                <c:pt idx="768">
                  <c:v>3.3800000000000003</c:v>
                </c:pt>
                <c:pt idx="769">
                  <c:v>3.3899999999999997</c:v>
                </c:pt>
                <c:pt idx="770">
                  <c:v>3.4000000000000004</c:v>
                </c:pt>
                <c:pt idx="771">
                  <c:v>3.4099999999999997</c:v>
                </c:pt>
                <c:pt idx="772">
                  <c:v>3.4200000000000004</c:v>
                </c:pt>
                <c:pt idx="773">
                  <c:v>3.4299999999999997</c:v>
                </c:pt>
                <c:pt idx="774">
                  <c:v>3.4400000000000004</c:v>
                </c:pt>
                <c:pt idx="775">
                  <c:v>3.4499999999999997</c:v>
                </c:pt>
                <c:pt idx="776">
                  <c:v>3.46</c:v>
                </c:pt>
                <c:pt idx="777">
                  <c:v>3.4699999999999998</c:v>
                </c:pt>
                <c:pt idx="778">
                  <c:v>3.48</c:v>
                </c:pt>
                <c:pt idx="779">
                  <c:v>3.4899999999999998</c:v>
                </c:pt>
                <c:pt idx="780">
                  <c:v>3.5</c:v>
                </c:pt>
                <c:pt idx="781">
                  <c:v>3.51</c:v>
                </c:pt>
                <c:pt idx="782">
                  <c:v>3.52</c:v>
                </c:pt>
                <c:pt idx="783">
                  <c:v>3.53</c:v>
                </c:pt>
                <c:pt idx="784">
                  <c:v>3.54</c:v>
                </c:pt>
                <c:pt idx="785">
                  <c:v>3.5500000000000003</c:v>
                </c:pt>
                <c:pt idx="786">
                  <c:v>3.56</c:v>
                </c:pt>
                <c:pt idx="787">
                  <c:v>3.5700000000000003</c:v>
                </c:pt>
                <c:pt idx="788">
                  <c:v>3.58</c:v>
                </c:pt>
                <c:pt idx="789">
                  <c:v>3.5900000000000003</c:v>
                </c:pt>
                <c:pt idx="790">
                  <c:v>3.6</c:v>
                </c:pt>
                <c:pt idx="791">
                  <c:v>3.6100000000000003</c:v>
                </c:pt>
                <c:pt idx="792">
                  <c:v>3.62</c:v>
                </c:pt>
                <c:pt idx="793">
                  <c:v>3.6300000000000003</c:v>
                </c:pt>
                <c:pt idx="794">
                  <c:v>3.64</c:v>
                </c:pt>
                <c:pt idx="795">
                  <c:v>3.6500000000000004</c:v>
                </c:pt>
                <c:pt idx="796">
                  <c:v>3.66</c:v>
                </c:pt>
                <c:pt idx="797">
                  <c:v>3.6700000000000004</c:v>
                </c:pt>
                <c:pt idx="798">
                  <c:v>3.68</c:v>
                </c:pt>
                <c:pt idx="799">
                  <c:v>3.6900000000000004</c:v>
                </c:pt>
                <c:pt idx="800">
                  <c:v>3.7</c:v>
                </c:pt>
                <c:pt idx="801">
                  <c:v>3.71</c:v>
                </c:pt>
                <c:pt idx="802">
                  <c:v>3.72</c:v>
                </c:pt>
                <c:pt idx="803">
                  <c:v>3.73</c:v>
                </c:pt>
                <c:pt idx="804">
                  <c:v>3.74</c:v>
                </c:pt>
                <c:pt idx="805">
                  <c:v>3.75</c:v>
                </c:pt>
                <c:pt idx="806">
                  <c:v>3.7600000000000002</c:v>
                </c:pt>
                <c:pt idx="807">
                  <c:v>3.77</c:v>
                </c:pt>
                <c:pt idx="808">
                  <c:v>3.7800000000000002</c:v>
                </c:pt>
                <c:pt idx="809">
                  <c:v>3.79</c:v>
                </c:pt>
                <c:pt idx="810">
                  <c:v>3.8000000000000003</c:v>
                </c:pt>
                <c:pt idx="811">
                  <c:v>3.8099999999999987</c:v>
                </c:pt>
                <c:pt idx="812">
                  <c:v>3.8200000000000003</c:v>
                </c:pt>
                <c:pt idx="813">
                  <c:v>3.8299999999999987</c:v>
                </c:pt>
                <c:pt idx="814">
                  <c:v>3.8400000000000003</c:v>
                </c:pt>
                <c:pt idx="815">
                  <c:v>3.8499999999999988</c:v>
                </c:pt>
                <c:pt idx="816">
                  <c:v>3.8600000000000003</c:v>
                </c:pt>
                <c:pt idx="817">
                  <c:v>3.8699999999999997</c:v>
                </c:pt>
                <c:pt idx="818">
                  <c:v>3.8800000000000101</c:v>
                </c:pt>
                <c:pt idx="819">
                  <c:v>3.8899999999999997</c:v>
                </c:pt>
                <c:pt idx="820">
                  <c:v>3.9000000000000101</c:v>
                </c:pt>
                <c:pt idx="821">
                  <c:v>3.9099999999999997</c:v>
                </c:pt>
                <c:pt idx="822">
                  <c:v>3.9200000000000101</c:v>
                </c:pt>
                <c:pt idx="823">
                  <c:v>3.9300000000000104</c:v>
                </c:pt>
                <c:pt idx="824">
                  <c:v>3.9400000000000102</c:v>
                </c:pt>
                <c:pt idx="825">
                  <c:v>3.9500000000000104</c:v>
                </c:pt>
                <c:pt idx="826">
                  <c:v>3.9600000000000102</c:v>
                </c:pt>
                <c:pt idx="827">
                  <c:v>3.97000000000001</c:v>
                </c:pt>
                <c:pt idx="828">
                  <c:v>3.9800000000000102</c:v>
                </c:pt>
                <c:pt idx="829">
                  <c:v>3.99000000000001</c:v>
                </c:pt>
                <c:pt idx="830">
                  <c:v>4.0000000000000098</c:v>
                </c:pt>
                <c:pt idx="831">
                  <c:v>4.0100000000000096</c:v>
                </c:pt>
                <c:pt idx="832">
                  <c:v>4.0200000000000085</c:v>
                </c:pt>
                <c:pt idx="833">
                  <c:v>4.03000000000001</c:v>
                </c:pt>
                <c:pt idx="834">
                  <c:v>4.0400000000000098</c:v>
                </c:pt>
                <c:pt idx="835">
                  <c:v>4.0500000000000096</c:v>
                </c:pt>
                <c:pt idx="836">
                  <c:v>4.0600000000000085</c:v>
                </c:pt>
                <c:pt idx="837">
                  <c:v>4.0700000000000101</c:v>
                </c:pt>
                <c:pt idx="838">
                  <c:v>4.0800000000000098</c:v>
                </c:pt>
                <c:pt idx="839">
                  <c:v>4.0900000000000096</c:v>
                </c:pt>
                <c:pt idx="840">
                  <c:v>4.1000000000000085</c:v>
                </c:pt>
                <c:pt idx="841">
                  <c:v>4.1100000000000065</c:v>
                </c:pt>
                <c:pt idx="842">
                  <c:v>4.1200000000000045</c:v>
                </c:pt>
                <c:pt idx="843">
                  <c:v>4.1300000000000097</c:v>
                </c:pt>
                <c:pt idx="844">
                  <c:v>4.1400000000000095</c:v>
                </c:pt>
                <c:pt idx="845">
                  <c:v>4.1500000000000075</c:v>
                </c:pt>
                <c:pt idx="846">
                  <c:v>4.1600000000000055</c:v>
                </c:pt>
                <c:pt idx="847">
                  <c:v>4.1700000000000097</c:v>
                </c:pt>
                <c:pt idx="848">
                  <c:v>4.1800000000000095</c:v>
                </c:pt>
                <c:pt idx="849">
                  <c:v>4.1900000000000075</c:v>
                </c:pt>
                <c:pt idx="850">
                  <c:v>4.2000000000000099</c:v>
                </c:pt>
                <c:pt idx="851">
                  <c:v>4.2100000000000097</c:v>
                </c:pt>
                <c:pt idx="852">
                  <c:v>4.2200000000000095</c:v>
                </c:pt>
                <c:pt idx="853">
                  <c:v>4.2300000000000102</c:v>
                </c:pt>
                <c:pt idx="854">
                  <c:v>4.24000000000001</c:v>
                </c:pt>
                <c:pt idx="855">
                  <c:v>4.2500000000000098</c:v>
                </c:pt>
                <c:pt idx="856">
                  <c:v>4.2600000000000096</c:v>
                </c:pt>
                <c:pt idx="857">
                  <c:v>4.2700000000000102</c:v>
                </c:pt>
                <c:pt idx="858">
                  <c:v>4.28000000000001</c:v>
                </c:pt>
                <c:pt idx="859">
                  <c:v>4.2900000000000098</c:v>
                </c:pt>
                <c:pt idx="860">
                  <c:v>4.3000000000000105</c:v>
                </c:pt>
                <c:pt idx="861">
                  <c:v>4.31000000000002</c:v>
                </c:pt>
                <c:pt idx="862">
                  <c:v>4.3200000000000145</c:v>
                </c:pt>
                <c:pt idx="863">
                  <c:v>4.3300000000000098</c:v>
                </c:pt>
                <c:pt idx="864">
                  <c:v>4.3400000000000105</c:v>
                </c:pt>
                <c:pt idx="865">
                  <c:v>4.3500000000000085</c:v>
                </c:pt>
                <c:pt idx="866">
                  <c:v>4.3600000000000145</c:v>
                </c:pt>
                <c:pt idx="867">
                  <c:v>4.3700000000000214</c:v>
                </c:pt>
                <c:pt idx="868">
                  <c:v>4.3800000000000203</c:v>
                </c:pt>
                <c:pt idx="869">
                  <c:v>4.3900000000000201</c:v>
                </c:pt>
                <c:pt idx="870">
                  <c:v>4.4000000000000199</c:v>
                </c:pt>
                <c:pt idx="871">
                  <c:v>4.4100000000000223</c:v>
                </c:pt>
                <c:pt idx="872">
                  <c:v>4.4200000000000204</c:v>
                </c:pt>
                <c:pt idx="873">
                  <c:v>4.4300000000000299</c:v>
                </c:pt>
                <c:pt idx="874">
                  <c:v>4.4400000000000199</c:v>
                </c:pt>
                <c:pt idx="875">
                  <c:v>4.4500000000000224</c:v>
                </c:pt>
                <c:pt idx="876">
                  <c:v>4.4600000000000204</c:v>
                </c:pt>
                <c:pt idx="877">
                  <c:v>4.4700000000000299</c:v>
                </c:pt>
                <c:pt idx="878">
                  <c:v>4.4800000000000288</c:v>
                </c:pt>
                <c:pt idx="879">
                  <c:v>4.4900000000000198</c:v>
                </c:pt>
                <c:pt idx="880">
                  <c:v>4.5000000000000204</c:v>
                </c:pt>
                <c:pt idx="881">
                  <c:v>4.5100000000000202</c:v>
                </c:pt>
                <c:pt idx="882">
                  <c:v>4.52000000000002</c:v>
                </c:pt>
                <c:pt idx="883">
                  <c:v>4.5300000000000198</c:v>
                </c:pt>
                <c:pt idx="884">
                  <c:v>4.5400000000000214</c:v>
                </c:pt>
                <c:pt idx="885">
                  <c:v>4.5500000000000203</c:v>
                </c:pt>
                <c:pt idx="886">
                  <c:v>4.56000000000002</c:v>
                </c:pt>
                <c:pt idx="887">
                  <c:v>4.5700000000000198</c:v>
                </c:pt>
                <c:pt idx="888">
                  <c:v>4.5800000000000214</c:v>
                </c:pt>
                <c:pt idx="889">
                  <c:v>4.5900000000000203</c:v>
                </c:pt>
                <c:pt idx="890">
                  <c:v>4.6000000000000201</c:v>
                </c:pt>
                <c:pt idx="891">
                  <c:v>4.6100000000000145</c:v>
                </c:pt>
                <c:pt idx="892">
                  <c:v>4.6200000000000205</c:v>
                </c:pt>
                <c:pt idx="893">
                  <c:v>4.6300000000000203</c:v>
                </c:pt>
                <c:pt idx="894">
                  <c:v>4.6400000000000201</c:v>
                </c:pt>
                <c:pt idx="895">
                  <c:v>4.6500000000000155</c:v>
                </c:pt>
                <c:pt idx="896">
                  <c:v>4.6600000000000206</c:v>
                </c:pt>
                <c:pt idx="897">
                  <c:v>4.6700000000000204</c:v>
                </c:pt>
                <c:pt idx="898">
                  <c:v>4.6800000000000201</c:v>
                </c:pt>
                <c:pt idx="899">
                  <c:v>4.6900000000000155</c:v>
                </c:pt>
                <c:pt idx="900">
                  <c:v>4.7000000000000224</c:v>
                </c:pt>
              </c:numCache>
            </c:numRef>
          </c:xVal>
          <c:yVal>
            <c:numRef>
              <c:f>'N017'!$D$2:$D$902</c:f>
              <c:numCache>
                <c:formatCode>0.0000</c:formatCode>
                <c:ptCount val="901"/>
                <c:pt idx="0">
                  <c:v>0</c:v>
                </c:pt>
                <c:pt idx="1">
                  <c:v>4.3622079224993646E-77</c:v>
                </c:pt>
                <c:pt idx="2">
                  <c:v>9.3574352472405564E-77</c:v>
                </c:pt>
                <c:pt idx="3">
                  <c:v>2.0038679530282712E-76</c:v>
                </c:pt>
                <c:pt idx="4">
                  <c:v>4.2839379348044685E-76</c:v>
                </c:pt>
                <c:pt idx="5">
                  <c:v>9.1427962516136175E-76</c:v>
                </c:pt>
                <c:pt idx="6">
                  <c:v>1.9479451054551063E-75</c:v>
                </c:pt>
                <c:pt idx="7">
                  <c:v>4.143202761053453E-75</c:v>
                </c:pt>
                <c:pt idx="8">
                  <c:v>8.797463262669813E-75</c:v>
                </c:pt>
                <c:pt idx="9">
                  <c:v>1.8648355406926791E-74</c:v>
                </c:pt>
                <c:pt idx="10">
                  <c:v>3.9462574446644513E-74</c:v>
                </c:pt>
                <c:pt idx="11">
                  <c:v>8.3366600434354528E-74</c:v>
                </c:pt>
                <c:pt idx="12">
                  <c:v>1.7581688078987192E-73</c:v>
                </c:pt>
                <c:pt idx="13">
                  <c:v>3.7016116289770127E-73</c:v>
                </c:pt>
                <c:pt idx="14">
                  <c:v>7.7800597443444115E-73</c:v>
                </c:pt>
                <c:pt idx="15">
                  <c:v>1.6324384456596075E-72</c:v>
                </c:pt>
                <c:pt idx="16">
                  <c:v>3.4194203956346611E-72</c:v>
                </c:pt>
                <c:pt idx="17">
                  <c:v>7.1503941567436575E-72</c:v>
                </c:pt>
                <c:pt idx="18">
                  <c:v>1.4926887794524533E-71</c:v>
                </c:pt>
                <c:pt idx="19">
                  <c:v>3.110787572262106E-71</c:v>
                </c:pt>
                <c:pt idx="20">
                  <c:v>6.4719215380999705E-71</c:v>
                </c:pt>
                <c:pt idx="21">
                  <c:v>1.3441815589828786E-70</c:v>
                </c:pt>
                <c:pt idx="22">
                  <c:v>2.7870478410578798E-70</c:v>
                </c:pt>
                <c:pt idx="23">
                  <c:v>5.7688960785614444E-70</c:v>
                </c:pt>
                <c:pt idx="24">
                  <c:v>1.1920728828920335E-69</c:v>
                </c:pt>
                <c:pt idx="25">
                  <c:v>2.4590915830225424E-69</c:v>
                </c:pt>
                <c:pt idx="26">
                  <c:v>5.0641714333249761E-69</c:v>
                </c:pt>
                <c:pt idx="27">
                  <c:v>1.0411274477714697E-68</c:v>
                </c:pt>
                <c:pt idx="28">
                  <c:v>2.1367868116730271E-68</c:v>
                </c:pt>
                <c:pt idx="29">
                  <c:v>4.3780457366373743E-68</c:v>
                </c:pt>
                <c:pt idx="30">
                  <c:v>8.9549093794022871E-68</c:v>
                </c:pt>
                <c:pt idx="31">
                  <c:v>1.8285376108653011E-67</c:v>
                </c:pt>
                <c:pt idx="32">
                  <c:v>3.7274206033411359E-67</c:v>
                </c:pt>
                <c:pt idx="33">
                  <c:v>7.5853339656200349E-67</c:v>
                </c:pt>
                <c:pt idx="34">
                  <c:v>1.5410006187262477E-66</c:v>
                </c:pt>
                <c:pt idx="35">
                  <c:v>3.1253072614334162E-66</c:v>
                </c:pt>
                <c:pt idx="36">
                  <c:v>6.3276788662252702E-66</c:v>
                </c:pt>
                <c:pt idx="37">
                  <c:v>1.2789628834112392E-65</c:v>
                </c:pt>
                <c:pt idx="38">
                  <c:v>2.5806746350505514E-65</c:v>
                </c:pt>
                <c:pt idx="39">
                  <c:v>5.1984080540162952E-65</c:v>
                </c:pt>
                <c:pt idx="40">
                  <c:v>1.0453681932054986E-64</c:v>
                </c:pt>
                <c:pt idx="41">
                  <c:v>2.0986015944595772E-64</c:v>
                </c:pt>
                <c:pt idx="42">
                  <c:v>4.2058377671391232E-64</c:v>
                </c:pt>
                <c:pt idx="43">
                  <c:v>8.414665102307461E-64</c:v>
                </c:pt>
                <c:pt idx="44">
                  <c:v>1.68067197015391E-63</c:v>
                </c:pt>
                <c:pt idx="45">
                  <c:v>3.3511269437369075E-63</c:v>
                </c:pt>
                <c:pt idx="46">
                  <c:v>6.6705340240015997E-63</c:v>
                </c:pt>
                <c:pt idx="47">
                  <c:v>1.3255378378529748E-62</c:v>
                </c:pt>
                <c:pt idx="48">
                  <c:v>2.6295743601278846E-62</c:v>
                </c:pt>
                <c:pt idx="49">
                  <c:v>5.2076355757376563E-62</c:v>
                </c:pt>
                <c:pt idx="50">
                  <c:v>1.02957387858158E-61</c:v>
                </c:pt>
                <c:pt idx="51">
                  <c:v>2.032058691399793E-61</c:v>
                </c:pt>
                <c:pt idx="52">
                  <c:v>4.0038406163947385E-61</c:v>
                </c:pt>
                <c:pt idx="53">
                  <c:v>7.8755177742574804E-61</c:v>
                </c:pt>
                <c:pt idx="54">
                  <c:v>1.546476242914593E-60</c:v>
                </c:pt>
                <c:pt idx="55">
                  <c:v>3.0315811016485152E-60</c:v>
                </c:pt>
                <c:pt idx="56">
                  <c:v>5.9327620636357367E-60</c:v>
                </c:pt>
                <c:pt idx="57">
                  <c:v>1.1590614798229592E-59</c:v>
                </c:pt>
                <c:pt idx="58">
                  <c:v>2.260569252013607E-59</c:v>
                </c:pt>
                <c:pt idx="59">
                  <c:v>4.401401236225797E-59</c:v>
                </c:pt>
                <c:pt idx="60">
                  <c:v>8.555116102865138E-59</c:v>
                </c:pt>
                <c:pt idx="61">
                  <c:v>1.6600556846955398E-58</c:v>
                </c:pt>
                <c:pt idx="62">
                  <c:v>3.2157420624353006E-58</c:v>
                </c:pt>
                <c:pt idx="63">
                  <c:v>6.218727949575275E-58</c:v>
                </c:pt>
                <c:pt idx="64">
                  <c:v>1.200559563828792E-57</c:v>
                </c:pt>
                <c:pt idx="65">
                  <c:v>2.3138098581227179E-57</c:v>
                </c:pt>
                <c:pt idx="66">
                  <c:v>4.4517772336550196E-57</c:v>
                </c:pt>
                <c:pt idx="67">
                  <c:v>8.5506864833488857E-57</c:v>
                </c:pt>
                <c:pt idx="68">
                  <c:v>1.6395714362844139E-56</c:v>
                </c:pt>
                <c:pt idx="69">
                  <c:v>3.1384954697387565E-56</c:v>
                </c:pt>
                <c:pt idx="70">
                  <c:v>5.9975581905017669E-56</c:v>
                </c:pt>
                <c:pt idx="71">
                  <c:v>1.1441665223195157E-55</c:v>
                </c:pt>
                <c:pt idx="72">
                  <c:v>2.1790430192070119E-55</c:v>
                </c:pt>
                <c:pt idx="73">
                  <c:v>4.142897361752102E-55</c:v>
                </c:pt>
                <c:pt idx="74">
                  <c:v>7.8632909545692505E-55</c:v>
                </c:pt>
                <c:pt idx="75">
                  <c:v>1.4899315580740069E-54</c:v>
                </c:pt>
                <c:pt idx="76">
                  <c:v>2.818318648245143E-54</c:v>
                </c:pt>
                <c:pt idx="77">
                  <c:v>5.3220098188882173E-54</c:v>
                </c:pt>
                <c:pt idx="78">
                  <c:v>1.0032820692005381E-53</c:v>
                </c:pt>
                <c:pt idx="79">
                  <c:v>1.8881314731143141E-53</c:v>
                </c:pt>
                <c:pt idx="80">
                  <c:v>3.5473432537591114E-53</c:v>
                </c:pt>
                <c:pt idx="81">
                  <c:v>6.6532830383038161E-53</c:v>
                </c:pt>
                <c:pt idx="82">
                  <c:v>1.2457491111661646E-52</c:v>
                </c:pt>
                <c:pt idx="83">
                  <c:v>2.3285575432555286E-52</c:v>
                </c:pt>
                <c:pt idx="84">
                  <c:v>4.3451539210033923E-52</c:v>
                </c:pt>
                <c:pt idx="85">
                  <c:v>8.09440924247351E-52</c:v>
                </c:pt>
                <c:pt idx="86">
                  <c:v>1.5053134863399884E-51</c:v>
                </c:pt>
                <c:pt idx="87">
                  <c:v>2.7946701044508034E-51</c:v>
                </c:pt>
                <c:pt idx="88">
                  <c:v>5.17959672681923E-51</c:v>
                </c:pt>
                <c:pt idx="89">
                  <c:v>9.5834779589804462E-51</c:v>
                </c:pt>
                <c:pt idx="90">
                  <c:v>1.7701584843122751E-50</c:v>
                </c:pt>
                <c:pt idx="91">
                  <c:v>3.2640962433866717E-50</c:v>
                </c:pt>
                <c:pt idx="92">
                  <c:v>6.0086313909891667E-50</c:v>
                </c:pt>
                <c:pt idx="93">
                  <c:v>1.1042056654999982E-49</c:v>
                </c:pt>
                <c:pt idx="94">
                  <c:v>2.0257515595452903E-49</c:v>
                </c:pt>
                <c:pt idx="95">
                  <c:v>3.710087863342953E-49</c:v>
                </c:pt>
                <c:pt idx="96">
                  <c:v>6.7833466246560883E-49</c:v>
                </c:pt>
                <c:pt idx="97">
                  <c:v>1.2381282328956169E-48</c:v>
                </c:pt>
                <c:pt idx="98">
                  <c:v>2.2560516910630097E-48</c:v>
                </c:pt>
                <c:pt idx="99">
                  <c:v>4.1038763534989889E-48</c:v>
                </c:pt>
                <c:pt idx="100">
                  <c:v>7.4524880922696696E-48</c:v>
                </c:pt>
                <c:pt idx="101">
                  <c:v>1.3510459388496006E-47</c:v>
                </c:pt>
                <c:pt idx="102">
                  <c:v>2.4451231869044707E-47</c:v>
                </c:pt>
                <c:pt idx="103">
                  <c:v>4.4176690130276488E-47</c:v>
                </c:pt>
                <c:pt idx="104">
                  <c:v>7.9679647836425301E-47</c:v>
                </c:pt>
                <c:pt idx="105">
                  <c:v>1.4347077363811062E-46</c:v>
                </c:pt>
                <c:pt idx="106">
                  <c:v>2.5789402275986925E-46</c:v>
                </c:pt>
                <c:pt idx="107">
                  <c:v>4.6278674887115739E-46</c:v>
                </c:pt>
                <c:pt idx="108">
                  <c:v>8.2905311604744175E-46</c:v>
                </c:pt>
                <c:pt idx="109">
                  <c:v>1.482673751116744E-45</c:v>
                </c:pt>
                <c:pt idx="110">
                  <c:v>2.6471018054095049E-45</c:v>
                </c:pt>
                <c:pt idx="111">
                  <c:v>4.7179951676655912E-45</c:v>
                </c:pt>
                <c:pt idx="112">
                  <c:v>8.394718576221939E-45</c:v>
                </c:pt>
                <c:pt idx="113">
                  <c:v>1.4911337274087319E-44</c:v>
                </c:pt>
                <c:pt idx="114">
                  <c:v>2.6441667986676744E-44</c:v>
                </c:pt>
                <c:pt idx="115">
                  <c:v>4.6808303850003328E-44</c:v>
                </c:pt>
                <c:pt idx="116">
                  <c:v>8.2721568983634726E-44</c:v>
                </c:pt>
                <c:pt idx="117">
                  <c:v>1.4594069974449439E-43</c:v>
                </c:pt>
                <c:pt idx="118">
                  <c:v>2.5703714438912418E-43</c:v>
                </c:pt>
                <c:pt idx="119">
                  <c:v>4.5193622477703597E-43</c:v>
                </c:pt>
                <c:pt idx="120">
                  <c:v>7.9326852255169357E-43</c:v>
                </c:pt>
                <c:pt idx="121">
                  <c:v>1.3900329398951642E-42</c:v>
                </c:pt>
                <c:pt idx="122">
                  <c:v>2.4315979283670329E-42</c:v>
                </c:pt>
                <c:pt idx="123">
                  <c:v>4.2463935335240599E-42</c:v>
                </c:pt>
                <c:pt idx="124">
                  <c:v>7.4030471826164468E-42</c:v>
                </c:pt>
                <c:pt idx="125">
                  <c:v>1.2884352473922359E-41</c:v>
                </c:pt>
                <c:pt idx="126">
                  <c:v>2.2385998970179554E-41</c:v>
                </c:pt>
                <c:pt idx="127">
                  <c:v>3.8828638636225097E-41</c:v>
                </c:pt>
                <c:pt idx="128">
                  <c:v>6.7234108575014077E-41</c:v>
                </c:pt>
                <c:pt idx="129">
                  <c:v>1.1622215947322049E-40</c:v>
                </c:pt>
                <c:pt idx="130">
                  <c:v>2.0056263765027665E-40</c:v>
                </c:pt>
                <c:pt idx="131">
                  <c:v>3.4551978979731253E-40</c:v>
                </c:pt>
                <c:pt idx="132">
                  <c:v>5.9423417322355943E-40</c:v>
                </c:pt>
                <c:pt idx="133">
                  <c:v>1.0202441724904759E-39</c:v>
                </c:pt>
                <c:pt idx="134">
                  <c:v>1.7486883813125415E-39</c:v>
                </c:pt>
                <c:pt idx="135">
                  <c:v>2.9921442623941631E-39</c:v>
                </c:pt>
                <c:pt idx="136">
                  <c:v>5.1111006726686832E-39</c:v>
                </c:pt>
                <c:pt idx="137">
                  <c:v>8.7158178291140048E-39</c:v>
                </c:pt>
                <c:pt idx="138">
                  <c:v>1.483759989966856E-38</c:v>
                </c:pt>
                <c:pt idx="139">
                  <c:v>2.5216277209232655E-38</c:v>
                </c:pt>
                <c:pt idx="140">
                  <c:v>4.2781901827104429E-38</c:v>
                </c:pt>
                <c:pt idx="141">
                  <c:v>7.2460446524447795E-38</c:v>
                </c:pt>
                <c:pt idx="142">
                  <c:v>1.225190801866502E-37</c:v>
                </c:pt>
                <c:pt idx="143">
                  <c:v>2.0680843679884044E-37</c:v>
                </c:pt>
                <c:pt idx="144">
                  <c:v>3.4849341699684661E-37</c:v>
                </c:pt>
                <c:pt idx="145">
                  <c:v>5.8624980073181354E-37</c:v>
                </c:pt>
                <c:pt idx="146">
                  <c:v>9.8453835564216478E-37</c:v>
                </c:pt>
                <c:pt idx="147">
                  <c:v>1.6506096300928E-36</c:v>
                </c:pt>
                <c:pt idx="148">
                  <c:v>2.7625993906451639E-36</c:v>
                </c:pt>
                <c:pt idx="149">
                  <c:v>4.6158666245784652E-36</c:v>
                </c:pt>
                <c:pt idx="150">
                  <c:v>7.6992849602635479E-36</c:v>
                </c:pt>
                <c:pt idx="151">
                  <c:v>1.2820629170695569E-35</c:v>
                </c:pt>
                <c:pt idx="152">
                  <c:v>2.1312288486714468E-35</c:v>
                </c:pt>
                <c:pt idx="153">
                  <c:v>3.5368173830469274E-35</c:v>
                </c:pt>
                <c:pt idx="154">
                  <c:v>5.8594518426262544E-35</c:v>
                </c:pt>
                <c:pt idx="155">
                  <c:v>9.6908784137183202E-35</c:v>
                </c:pt>
                <c:pt idx="156">
                  <c:v>1.6000409690066354E-34</c:v>
                </c:pt>
                <c:pt idx="157">
                  <c:v>2.6373080701827279E-34</c:v>
                </c:pt>
                <c:pt idx="158">
                  <c:v>4.3396272460437387E-34</c:v>
                </c:pt>
                <c:pt idx="159">
                  <c:v>7.1286253952318064E-34</c:v>
                </c:pt>
                <c:pt idx="160">
                  <c:v>1.1690173647897796E-33</c:v>
                </c:pt>
                <c:pt idx="161">
                  <c:v>1.9138060972772219E-33</c:v>
                </c:pt>
                <c:pt idx="162">
                  <c:v>3.1277836721677263E-33</c:v>
                </c:pt>
                <c:pt idx="163">
                  <c:v>5.1031376762692869E-33</c:v>
                </c:pt>
                <c:pt idx="164">
                  <c:v>8.3118876622961498E-33</c:v>
                </c:pt>
                <c:pt idx="165">
                  <c:v>1.3515242653628261E-32</c:v>
                </c:pt>
                <c:pt idx="166">
                  <c:v>2.1938646618031546E-32</c:v>
                </c:pt>
                <c:pt idx="167">
                  <c:v>3.5551474734061125E-32</c:v>
                </c:pt>
                <c:pt idx="168">
                  <c:v>5.7513157529831945E-32</c:v>
                </c:pt>
                <c:pt idx="169">
                  <c:v>9.2883507064241861E-32</c:v>
                </c:pt>
                <c:pt idx="170">
                  <c:v>1.4975171380755657E-31</c:v>
                </c:pt>
                <c:pt idx="171">
                  <c:v>2.410276133434821E-31</c:v>
                </c:pt>
                <c:pt idx="172">
                  <c:v>3.8727869151400437E-31</c:v>
                </c:pt>
                <c:pt idx="173">
                  <c:v>6.2121539085137621E-31</c:v>
                </c:pt>
                <c:pt idx="174">
                  <c:v>9.9476985125300304E-31</c:v>
                </c:pt>
                <c:pt idx="175">
                  <c:v>1.5902478784740135E-30</c:v>
                </c:pt>
                <c:pt idx="176">
                  <c:v>2.537866879672735E-30</c:v>
                </c:pt>
                <c:pt idx="177">
                  <c:v>4.0432877875341178E-30</c:v>
                </c:pt>
                <c:pt idx="178">
                  <c:v>6.4307595729343928E-30</c:v>
                </c:pt>
                <c:pt idx="179">
                  <c:v>1.021061014637611E-29</c:v>
                </c:pt>
                <c:pt idx="180">
                  <c:v>1.6184635359893605E-29</c:v>
                </c:pt>
                <c:pt idx="181">
                  <c:v>2.5610375528300184E-29</c:v>
                </c:pt>
                <c:pt idx="182">
                  <c:v>4.0456729987407329E-29</c:v>
                </c:pt>
                <c:pt idx="183">
                  <c:v>6.3800988890317192E-29</c:v>
                </c:pt>
                <c:pt idx="184">
                  <c:v>1.0044442715326967E-28</c:v>
                </c:pt>
                <c:pt idx="185">
                  <c:v>1.5786508409386884E-28</c:v>
                </c:pt>
                <c:pt idx="186">
                  <c:v>2.4768980269773522E-28</c:v>
                </c:pt>
                <c:pt idx="187">
                  <c:v>3.8796448568104074E-28</c:v>
                </c:pt>
                <c:pt idx="188">
                  <c:v>6.066491868465384E-28</c:v>
                </c:pt>
                <c:pt idx="189">
                  <c:v>9.4698929684434761E-28</c:v>
                </c:pt>
                <c:pt idx="190">
                  <c:v>1.475755206667358E-27</c:v>
                </c:pt>
                <c:pt idx="191">
                  <c:v>2.2958598899909341E-27</c:v>
                </c:pt>
                <c:pt idx="192">
                  <c:v>3.5656461345498419E-27</c:v>
                </c:pt>
                <c:pt idx="193">
                  <c:v>5.528316551673797E-27</c:v>
                </c:pt>
                <c:pt idx="194">
                  <c:v>8.5567603392761925E-27</c:v>
                </c:pt>
                <c:pt idx="195">
                  <c:v>1.3221710288565019E-26</c:v>
                </c:pt>
                <c:pt idx="196">
                  <c:v>2.0395187778120082E-26</c:v>
                </c:pt>
                <c:pt idx="197">
                  <c:v>3.1407226219479591E-26</c:v>
                </c:pt>
                <c:pt idx="198">
                  <c:v>4.8282890330498904E-26</c:v>
                </c:pt>
                <c:pt idx="199">
                  <c:v>7.4100090874471185E-26</c:v>
                </c:pt>
                <c:pt idx="200">
                  <c:v>1.135287939062736E-25</c:v>
                </c:pt>
                <c:pt idx="201">
                  <c:v>1.7364213242452308E-25</c:v>
                </c:pt>
                <c:pt idx="202">
                  <c:v>2.6513435175683052E-25</c:v>
                </c:pt>
                <c:pt idx="203">
                  <c:v>4.0414637963018954E-25</c:v>
                </c:pt>
                <c:pt idx="204">
                  <c:v>6.1499727059447103E-25</c:v>
                </c:pt>
                <c:pt idx="205">
                  <c:v>9.3426372580088891E-25</c:v>
                </c:pt>
                <c:pt idx="206">
                  <c:v>1.4168621175807935E-24</c:v>
                </c:pt>
                <c:pt idx="207">
                  <c:v>2.1450997566566578E-24</c:v>
                </c:pt>
                <c:pt idx="208">
                  <c:v>3.2421208677444402E-24</c:v>
                </c:pt>
                <c:pt idx="209">
                  <c:v>4.8918452782353127E-24</c:v>
                </c:pt>
                <c:pt idx="210">
                  <c:v>7.3684819936456067E-24</c:v>
                </c:pt>
                <c:pt idx="211">
                  <c:v>1.1080137344466643E-23</c:v>
                </c:pt>
                <c:pt idx="212">
                  <c:v>1.6633133147006154E-23</c:v>
                </c:pt>
                <c:pt idx="213">
                  <c:v>2.4926700032368836E-23</c:v>
                </c:pt>
                <c:pt idx="214">
                  <c:v>3.7292140685734039E-23</c:v>
                </c:pt>
                <c:pt idx="215">
                  <c:v>5.5696979496633608E-23</c:v>
                </c:pt>
                <c:pt idx="216">
                  <c:v>8.3043907564310739E-23</c:v>
                </c:pt>
                <c:pt idx="217">
                  <c:v>1.2360775316945897E-22</c:v>
                </c:pt>
                <c:pt idx="218">
                  <c:v>1.8367305574363952E-22</c:v>
                </c:pt>
                <c:pt idx="219">
                  <c:v>2.7246266083919471E-22</c:v>
                </c:pt>
                <c:pt idx="220">
                  <c:v>4.0348773606869899E-22</c:v>
                </c:pt>
                <c:pt idx="221">
                  <c:v>5.9650692176977086E-22</c:v>
                </c:pt>
                <c:pt idx="222">
                  <c:v>8.8036433295960435E-22</c:v>
                </c:pt>
                <c:pt idx="223">
                  <c:v>1.2970932346826219E-21</c:v>
                </c:pt>
                <c:pt idx="224">
                  <c:v>1.9078391313157201E-21</c:v>
                </c:pt>
                <c:pt idx="225">
                  <c:v>2.8013934802664326E-21</c:v>
                </c:pt>
                <c:pt idx="226">
                  <c:v>4.1064664415463333E-21</c:v>
                </c:pt>
                <c:pt idx="227">
                  <c:v>6.0093049829976182E-21</c:v>
                </c:pt>
                <c:pt idx="228">
                  <c:v>8.7789387041792734E-21</c:v>
                </c:pt>
                <c:pt idx="229">
                  <c:v>1.2803290245485635E-20</c:v>
                </c:pt>
                <c:pt idx="230">
                  <c:v>1.8640732243640909E-20</c:v>
                </c:pt>
                <c:pt idx="231">
                  <c:v>2.7093564698901006E-20</c:v>
                </c:pt>
                <c:pt idx="232">
                  <c:v>3.9312542542086199E-20</c:v>
                </c:pt>
                <c:pt idx="233">
                  <c:v>5.6945304540593681E-20</c:v>
                </c:pt>
                <c:pt idx="234">
                  <c:v>8.2346758877048034E-20</c:v>
                </c:pt>
                <c:pt idx="235">
                  <c:v>1.1887674468686059E-19</c:v>
                </c:pt>
                <c:pt idx="236">
                  <c:v>1.7132040831292125E-19</c:v>
                </c:pt>
                <c:pt idx="237">
                  <c:v>2.4648080344933285E-19</c:v>
                </c:pt>
                <c:pt idx="238">
                  <c:v>3.5401275059547726E-19</c:v>
                </c:pt>
                <c:pt idx="239">
                  <c:v>5.0759403658397119E-19</c:v>
                </c:pt>
                <c:pt idx="240">
                  <c:v>7.2656742245165543E-19</c:v>
                </c:pt>
                <c:pt idx="241">
                  <c:v>1.0382385124733289E-18</c:v>
                </c:pt>
                <c:pt idx="242">
                  <c:v>1.4810855718656729E-18</c:v>
                </c:pt>
                <c:pt idx="243">
                  <c:v>2.1092350094205771E-18</c:v>
                </c:pt>
                <c:pt idx="244">
                  <c:v>2.998690159632221E-18</c:v>
                </c:pt>
                <c:pt idx="245">
                  <c:v>4.2559843382444506E-18</c:v>
                </c:pt>
                <c:pt idx="246">
                  <c:v>6.030179654266714E-18</c:v>
                </c:pt>
                <c:pt idx="247">
                  <c:v>8.5294746805280511E-18</c:v>
                </c:pt>
                <c:pt idx="248">
                  <c:v>1.204414903831351E-17</c:v>
                </c:pt>
                <c:pt idx="249">
                  <c:v>1.6978204526155429E-17</c:v>
                </c:pt>
                <c:pt idx="250">
                  <c:v>2.3892918643093015E-17</c:v>
                </c:pt>
                <c:pt idx="251">
                  <c:v>3.3566684842649713E-17</c:v>
                </c:pt>
                <c:pt idx="252">
                  <c:v>4.7077078220613622E-17</c:v>
                </c:pt>
                <c:pt idx="253">
                  <c:v>6.5913193615083929E-17</c:v>
                </c:pt>
                <c:pt idx="254">
                  <c:v>9.2129138764534811E-17</c:v>
                </c:pt>
                <c:pt idx="255">
                  <c:v>1.285533716228641E-16</c:v>
                </c:pt>
                <c:pt idx="256">
                  <c:v>1.7907367035678347E-16</c:v>
                </c:pt>
                <c:pt idx="257">
                  <c:v>2.4902434253115883E-16</c:v>
                </c:pt>
                <c:pt idx="258">
                  <c:v>3.4571137748419596E-16</c:v>
                </c:pt>
                <c:pt idx="259">
                  <c:v>4.791233607378407E-16</c:v>
                </c:pt>
                <c:pt idx="260">
                  <c:v>6.6289206986389865E-16</c:v>
                </c:pt>
                <c:pt idx="261">
                  <c:v>9.1558802578731603E-16</c:v>
                </c:pt>
                <c:pt idx="262">
                  <c:v>1.2624645394468795E-15</c:v>
                </c:pt>
                <c:pt idx="263">
                  <c:v>1.7378011322852673E-15</c:v>
                </c:pt>
                <c:pt idx="264">
                  <c:v>2.3880464323306107E-15</c:v>
                </c:pt>
                <c:pt idx="265">
                  <c:v>3.2760254066899082E-15</c:v>
                </c:pt>
                <c:pt idx="266">
                  <c:v>4.4865608159361025E-15</c:v>
                </c:pt>
                <c:pt idx="267">
                  <c:v>6.133970179951671E-15</c:v>
                </c:pt>
                <c:pt idx="268">
                  <c:v>8.372045213735019E-15</c:v>
                </c:pt>
                <c:pt idx="269">
                  <c:v>1.1407310773031911E-14</c:v>
                </c:pt>
                <c:pt idx="270">
                  <c:v>1.5516607873204444E-14</c:v>
                </c:pt>
                <c:pt idx="271">
                  <c:v>2.1070367003131215E-14</c:v>
                </c:pt>
                <c:pt idx="272">
                  <c:v>2.8563355086617308E-14</c:v>
                </c:pt>
                <c:pt idx="273">
                  <c:v>3.8655219258982012E-14</c:v>
                </c:pt>
                <c:pt idx="274">
                  <c:v>5.2223847752108846E-14</c:v>
                </c:pt>
                <c:pt idx="275">
                  <c:v>7.0435466575070686E-14</c:v>
                </c:pt>
                <c:pt idx="276">
                  <c:v>9.4836546015776707E-14</c:v>
                </c:pt>
                <c:pt idx="277">
                  <c:v>1.2747407362657205E-13</c:v>
                </c:pt>
                <c:pt idx="278">
                  <c:v>1.710526489891102E-13</c:v>
                </c:pt>
                <c:pt idx="279">
                  <c:v>2.291392817356923E-13</c:v>
                </c:pt>
                <c:pt idx="280">
                  <c:v>3.0642986800910271E-13</c:v>
                </c:pt>
                <c:pt idx="281">
                  <c:v>4.0909525698370504E-13</c:v>
                </c:pt>
                <c:pt idx="282">
                  <c:v>5.4522981704544934E-13</c:v>
                </c:pt>
                <c:pt idx="283">
                  <c:v>7.2543174330245264E-13</c:v>
                </c:pt>
                <c:pt idx="284">
                  <c:v>9.6355235298957049E-13</c:v>
                </c:pt>
                <c:pt idx="285">
                  <c:v>1.277661712926206E-12</c:v>
                </c:pt>
                <c:pt idx="286">
                  <c:v>1.6912906527234428E-12</c:v>
                </c:pt>
                <c:pt idx="287">
                  <c:v>2.2350251793659938E-12</c:v>
                </c:pt>
                <c:pt idx="288">
                  <c:v>2.9485493111507792E-12</c:v>
                </c:pt>
                <c:pt idx="289">
                  <c:v>3.8832573588184807E-12</c:v>
                </c:pt>
                <c:pt idx="290">
                  <c:v>5.1055878829205337E-12</c:v>
                </c:pt>
                <c:pt idx="291">
                  <c:v>6.7012703943540303E-12</c:v>
                </c:pt>
                <c:pt idx="292">
                  <c:v>8.78072409963713E-12</c:v>
                </c:pt>
                <c:pt idx="293">
                  <c:v>1.1485907761449293E-11</c:v>
                </c:pt>
                <c:pt idx="294">
                  <c:v>1.4998993637343441E-11</c:v>
                </c:pt>
                <c:pt idx="295">
                  <c:v>1.9553329602834062E-11</c:v>
                </c:pt>
                <c:pt idx="296">
                  <c:v>2.5447265726793432E-11</c:v>
                </c:pt>
                <c:pt idx="297">
                  <c:v>3.3061559273001722E-11</c:v>
                </c:pt>
                <c:pt idx="298">
                  <c:v>4.2881240773150936E-11</c:v>
                </c:pt>
                <c:pt idx="299">
                  <c:v>5.552302992903331E-11</c:v>
                </c:pt>
                <c:pt idx="300">
                  <c:v>7.1769641367263042E-11</c:v>
                </c:pt>
                <c:pt idx="301">
                  <c:v>9.2612625846119934E-11</c:v>
                </c:pt>
                <c:pt idx="302">
                  <c:v>1.1930576324292308E-10</c:v>
                </c:pt>
                <c:pt idx="303">
                  <c:v>1.5343147232673087E-10</c:v>
                </c:pt>
                <c:pt idx="304">
                  <c:v>1.9698324400064387E-10</c:v>
                </c:pt>
                <c:pt idx="305">
                  <c:v>2.5246775703601381E-10</c:v>
                </c:pt>
                <c:pt idx="306">
                  <c:v>3.230311189590541E-10</c:v>
                </c:pt>
                <c:pt idx="307">
                  <c:v>4.1261461373368912E-10</c:v>
                </c:pt>
                <c:pt idx="308">
                  <c:v>5.2614646013957198E-10</c:v>
                </c:pt>
                <c:pt idx="309">
                  <c:v>6.6977742257321756E-10</c:v>
                </c:pt>
                <c:pt idx="310">
                  <c:v>8.5116970665736575E-10</c:v>
                </c:pt>
                <c:pt idx="311">
                  <c:v>1.0798504583038204E-9</c:v>
                </c:pt>
                <c:pt idx="312">
                  <c:v>1.3676434157030862E-9</c:v>
                </c:pt>
                <c:pt idx="313">
                  <c:v>1.7291948948902407E-9</c:v>
                </c:pt>
                <c:pt idx="314">
                  <c:v>2.18261338440424E-9</c:v>
                </c:pt>
                <c:pt idx="315">
                  <c:v>2.7502456546703605E-9</c:v>
                </c:pt>
                <c:pt idx="316">
                  <c:v>3.4596165336497886E-9</c:v>
                </c:pt>
                <c:pt idx="317">
                  <c:v>4.3445644521781538E-9</c:v>
                </c:pt>
                <c:pt idx="318">
                  <c:v>5.4466106208011223E-9</c:v>
                </c:pt>
                <c:pt idx="319">
                  <c:v>6.8166063762202186E-9</c:v>
                </c:pt>
                <c:pt idx="320">
                  <c:v>8.5167109525962957E-9</c:v>
                </c:pt>
                <c:pt idx="321">
                  <c:v>1.0622760825593264E-8</c:v>
                </c:pt>
                <c:pt idx="322">
                  <c:v>1.3227101991933693E-8</c:v>
                </c:pt>
                <c:pt idx="323">
                  <c:v>1.6441968243118952E-8</c:v>
                </c:pt>
                <c:pt idx="324">
                  <c:v>2.0403501839346449E-8</c:v>
                </c:pt>
                <c:pt idx="325">
                  <c:v>2.5276528170114822E-8</c:v>
                </c:pt>
                <c:pt idx="326">
                  <c:v>3.1260213193238651E-8</c:v>
                </c:pt>
                <c:pt idx="327">
                  <c:v>3.8594751874218251E-8</c:v>
                </c:pt>
                <c:pt idx="328">
                  <c:v>4.7569257709847961E-8</c:v>
                </c:pt>
                <c:pt idx="329">
                  <c:v>5.8530913136368359E-8</c:v>
                </c:pt>
                <c:pt idx="330">
                  <c:v>7.1896735120980131E-8</c:v>
                </c:pt>
                <c:pt idx="331">
                  <c:v>8.8163956357690308E-8</c:v>
                </c:pt>
                <c:pt idx="332">
                  <c:v>1.0792892679578647E-7</c:v>
                </c:pt>
                <c:pt idx="333">
                  <c:v>1.3189962533299848E-7</c:v>
                </c:pt>
                <c:pt idx="334">
                  <c:v>1.6092105104004225E-7</c:v>
                </c:pt>
                <c:pt idx="335">
                  <c:v>1.9599443457085713E-7</c:v>
                </c:pt>
                <c:pt idx="336">
                  <c:v>2.3830676076919281E-7</c:v>
                </c:pt>
                <c:pt idx="337">
                  <c:v>2.8926152784158956E-7</c:v>
                </c:pt>
                <c:pt idx="338">
                  <c:v>3.5051506475092402E-7</c:v>
                </c:pt>
                <c:pt idx="339">
                  <c:v>4.2401843858286492E-7</c:v>
                </c:pt>
                <c:pt idx="340">
                  <c:v>5.1206435303097389E-7</c:v>
                </c:pt>
                <c:pt idx="341">
                  <c:v>6.1734238965272171E-7</c:v>
                </c:pt>
                <c:pt idx="342">
                  <c:v>7.4300114771830612E-7</c:v>
                </c:pt>
                <c:pt idx="343">
                  <c:v>8.92718681977383E-7</c:v>
                </c:pt>
                <c:pt idx="344">
                  <c:v>1.0707833839607219E-6</c:v>
                </c:pt>
                <c:pt idx="345">
                  <c:v>1.2821842172439101E-6</c:v>
                </c:pt>
                <c:pt idx="346">
                  <c:v>1.5327135607368179E-6</c:v>
                </c:pt>
                <c:pt idx="347">
                  <c:v>1.8290829002509742E-6</c:v>
                </c:pt>
                <c:pt idx="348">
                  <c:v>2.1790520093878402E-6</c:v>
                </c:pt>
                <c:pt idx="349">
                  <c:v>2.5915738798287812E-6</c:v>
                </c:pt>
                <c:pt idx="350">
                  <c:v>3.0769567789246216E-6</c:v>
                </c:pt>
                <c:pt idx="351">
                  <c:v>3.6470440216707229E-6</c:v>
                </c:pt>
                <c:pt idx="352">
                  <c:v>4.3154135184186904E-6</c:v>
                </c:pt>
                <c:pt idx="353">
                  <c:v>5.0975985934620552E-6</c:v>
                </c:pt>
                <c:pt idx="354">
                  <c:v>6.0113311574072812E-6</c:v>
                </c:pt>
                <c:pt idx="355">
                  <c:v>7.0768090431050639E-6</c:v>
                </c:pt>
                <c:pt idx="356">
                  <c:v>8.3169885671808041E-6</c:v>
                </c:pt>
                <c:pt idx="357">
                  <c:v>9.7579038816908504E-6</c:v>
                </c:pt>
                <c:pt idx="358">
                  <c:v>1.1429014159292101E-5</c:v>
                </c:pt>
                <c:pt idx="359">
                  <c:v>1.336357974979228E-5</c:v>
                </c:pt>
                <c:pt idx="360">
                  <c:v>1.559906804637915E-5</c:v>
                </c:pt>
                <c:pt idx="361">
                  <c:v>1.8177589811929693E-5</c:v>
                </c:pt>
                <c:pt idx="362">
                  <c:v>2.1146366239843672E-5</c:v>
                </c:pt>
                <c:pt idx="363">
                  <c:v>2.4558226684456851E-5</c:v>
                </c:pt>
                <c:pt idx="364">
                  <c:v>2.8472136826440753E-5</c:v>
                </c:pt>
                <c:pt idx="365">
                  <c:v>3.2953756172182692E-5</c:v>
                </c:pt>
                <c:pt idx="366">
                  <c:v>3.8076023824995626E-5</c:v>
                </c:pt>
                <c:pt idx="367">
                  <c:v>4.3919770250866585E-5</c:v>
                </c:pt>
                <c:pt idx="368">
                  <c:v>5.0574352725485376E-5</c:v>
                </c:pt>
                <c:pt idx="369">
                  <c:v>5.8138310984778956E-5</c:v>
                </c:pt>
                <c:pt idx="370">
                  <c:v>6.6720039069712172E-5</c:v>
                </c:pt>
                <c:pt idx="371">
                  <c:v>7.6438468511019831E-5</c:v>
                </c:pt>
                <c:pt idx="372">
                  <c:v>8.7423757000881691E-5</c:v>
                </c:pt>
                <c:pt idx="373">
                  <c:v>9.9817975918515024E-5</c:v>
                </c:pt>
                <c:pt idx="374">
                  <c:v>1.1377578900928528E-4</c:v>
                </c:pt>
                <c:pt idx="375">
                  <c:v>1.2946511356015709E-4</c:v>
                </c:pt>
                <c:pt idx="376">
                  <c:v>1.4706775440431795E-4</c:v>
                </c:pt>
                <c:pt idx="377">
                  <c:v>1.6678000004810608E-4</c:v>
                </c:pt>
                <c:pt idx="378">
                  <c:v>1.8881316924201921E-4</c:v>
                </c:pt>
                <c:pt idx="379">
                  <c:v>2.1339409531795402E-4</c:v>
                </c:pt>
                <c:pt idx="380">
                  <c:v>2.4076553470298042E-4</c:v>
                </c:pt>
                <c:pt idx="381">
                  <c:v>2.711864851983055E-4</c:v>
                </c:pt>
                <c:pt idx="382">
                  <c:v>3.0493239879092547E-4</c:v>
                </c:pt>
                <c:pt idx="383">
                  <c:v>3.4229527324769558E-4</c:v>
                </c:pt>
                <c:pt idx="384">
                  <c:v>3.835836061298895E-4</c:v>
                </c:pt>
                <c:pt idx="385">
                  <c:v>4.2912219467572491E-4</c:v>
                </c:pt>
                <c:pt idx="386">
                  <c:v>4.7925176480423382E-4</c:v>
                </c:pt>
                <c:pt idx="387">
                  <c:v>5.343284126733144E-4</c:v>
                </c:pt>
                <c:pt idx="388">
                  <c:v>5.9472284255291091E-4</c:v>
                </c:pt>
                <c:pt idx="389">
                  <c:v>6.608193854629196E-4</c:v>
                </c:pt>
                <c:pt idx="390">
                  <c:v>7.3301478393417293E-4</c:v>
                </c:pt>
                <c:pt idx="391">
                  <c:v>8.1171672956759208E-4</c:v>
                </c:pt>
                <c:pt idx="392">
                  <c:v>8.9734214160852967E-4</c:v>
                </c:pt>
                <c:pt idx="393">
                  <c:v>9.9031517675962698E-4</c:v>
                </c:pt>
                <c:pt idx="394">
                  <c:v>1.091064962712496E-3</c:v>
                </c:pt>
                <c:pt idx="395">
                  <c:v>1.2000230505530007E-3</c:v>
                </c:pt>
                <c:pt idx="396">
                  <c:v>1.3176205841939361E-3</c:v>
                </c:pt>
                <c:pt idx="397">
                  <c:v>1.4442851883293981E-3</c:v>
                </c:pt>
                <c:pt idx="398">
                  <c:v>1.5804375800534424E-3</c:v>
                </c:pt>
                <c:pt idx="399">
                  <c:v>1.7264879132569185E-3</c:v>
                </c:pt>
                <c:pt idx="400">
                  <c:v>1.8828318690938864E-3</c:v>
                </c:pt>
                <c:pt idx="401">
                  <c:v>2.0498465102594151E-3</c:v>
                </c:pt>
                <c:pt idx="402">
                  <c:v>2.2278859213845652E-3</c:v>
                </c:pt>
                <c:pt idx="403">
                  <c:v>2.4172766625573197E-3</c:v>
                </c:pt>
                <c:pt idx="404">
                  <c:v>2.6183130677212086E-3</c:v>
                </c:pt>
                <c:pt idx="405">
                  <c:v>2.8312524243820866E-3</c:v>
                </c:pt>
                <c:pt idx="406">
                  <c:v>3.0563100756851882E-3</c:v>
                </c:pt>
                <c:pt idx="407">
                  <c:v>3.2936544903026162E-3</c:v>
                </c:pt>
                <c:pt idx="408">
                  <c:v>3.5434023497249514E-3</c:v>
                </c:pt>
                <c:pt idx="409">
                  <c:v>3.8056137063029573E-3</c:v>
                </c:pt>
                <c:pt idx="410">
                  <c:v>4.0802872687137892E-3</c:v>
                </c:pt>
                <c:pt idx="411">
                  <c:v>4.3673558742869292E-3</c:v>
                </c:pt>
                <c:pt idx="412">
                  <c:v>4.6666822097907179E-3</c:v>
                </c:pt>
                <c:pt idx="413">
                  <c:v>4.9780548436948562E-3</c:v>
                </c:pt>
                <c:pt idx="414">
                  <c:v>5.3011846336148433E-3</c:v>
                </c:pt>
                <c:pt idx="415">
                  <c:v>5.6357015724279869E-3</c:v>
                </c:pt>
                <c:pt idx="416">
                  <c:v>5.981152135469809E-3</c:v>
                </c:pt>
                <c:pt idx="417">
                  <c:v>6.336997189189798E-3</c:v>
                </c:pt>
                <c:pt idx="418">
                  <c:v>6.7026105186023324E-3</c:v>
                </c:pt>
                <c:pt idx="419">
                  <c:v>7.0772780268899584E-3</c:v>
                </c:pt>
                <c:pt idx="420">
                  <c:v>7.4601976554897875E-3</c:v>
                </c:pt>
                <c:pt idx="421">
                  <c:v>7.850480067038923E-3</c:v>
                </c:pt>
                <c:pt idx="422">
                  <c:v>8.2471501266374488E-3</c:v>
                </c:pt>
                <c:pt idx="423">
                  <c:v>8.6491492090985528E-3</c:v>
                </c:pt>
                <c:pt idx="424">
                  <c:v>9.0553383512697386E-3</c:v>
                </c:pt>
                <c:pt idx="425">
                  <c:v>9.4645022591905246E-3</c:v>
                </c:pt>
                <c:pt idx="426">
                  <c:v>9.8753541699433782E-3</c:v>
                </c:pt>
                <c:pt idx="427">
                  <c:v>1.0286541557652301E-2</c:v>
                </c:pt>
                <c:pt idx="428">
                  <c:v>1.06966526623582E-2</c:v>
                </c:pt>
                <c:pt idx="429">
                  <c:v>1.1104223809561447E-2</c:v>
                </c:pt>
                <c:pt idx="430">
                  <c:v>1.1507747477275013E-2</c:v>
                </c:pt>
                <c:pt idx="431">
                  <c:v>1.1905681056622958E-2</c:v>
                </c:pt>
                <c:pt idx="432">
                  <c:v>1.2296456241510127E-2</c:v>
                </c:pt>
                <c:pt idx="433">
                  <c:v>1.2678488972905688E-2</c:v>
                </c:pt>
                <c:pt idx="434">
                  <c:v>1.3050189853919838E-2</c:v>
                </c:pt>
                <c:pt idx="435">
                  <c:v>1.3409974943370711E-2</c:v>
                </c:pt>
                <c:pt idx="436">
                  <c:v>1.3756276828012181E-2</c:v>
                </c:pt>
                <c:pt idx="437">
                  <c:v>1.408755586723057E-2</c:v>
                </c:pt>
                <c:pt idx="438">
                  <c:v>1.44023114989208E-2</c:v>
                </c:pt>
                <c:pt idx="439">
                  <c:v>1.4699093491556292E-2</c:v>
                </c:pt>
                <c:pt idx="440">
                  <c:v>1.4976513025232285E-2</c:v>
                </c:pt>
                <c:pt idx="441">
                  <c:v>1.5233253483817663E-2</c:v>
                </c:pt>
                <c:pt idx="442">
                  <c:v>1.5468080841269941E-2</c:v>
                </c:pt>
                <c:pt idx="443">
                  <c:v>1.5679853527740928E-2</c:v>
                </c:pt>
                <c:pt idx="444">
                  <c:v>1.5867531665266613E-2</c:v>
                </c:pt>
                <c:pt idx="445">
                  <c:v>1.6030185568597401E-2</c:v>
                </c:pt>
                <c:pt idx="446">
                  <c:v>1.6167003413981369E-2</c:v>
                </c:pt>
                <c:pt idx="447">
                  <c:v>1.6277297987424378E-2</c:v>
                </c:pt>
                <c:pt idx="448">
                  <c:v>1.636051243394724E-2</c:v>
                </c:pt>
                <c:pt idx="449">
                  <c:v>1.6416224940547182E-2</c:v>
                </c:pt>
                <c:pt idx="450">
                  <c:v>1.6444152297763366E-2</c:v>
                </c:pt>
                <c:pt idx="451">
                  <c:v>1.6444152297763366E-2</c:v>
                </c:pt>
                <c:pt idx="452">
                  <c:v>1.6416224940547182E-2</c:v>
                </c:pt>
                <c:pt idx="453">
                  <c:v>1.636051243394724E-2</c:v>
                </c:pt>
                <c:pt idx="454">
                  <c:v>1.6277297987424378E-2</c:v>
                </c:pt>
                <c:pt idx="455">
                  <c:v>1.6167003413981369E-2</c:v>
                </c:pt>
                <c:pt idx="456">
                  <c:v>1.6030185568597401E-2</c:v>
                </c:pt>
                <c:pt idx="457">
                  <c:v>1.5867531665266613E-2</c:v>
                </c:pt>
                <c:pt idx="458">
                  <c:v>1.5679853527740928E-2</c:v>
                </c:pt>
                <c:pt idx="459">
                  <c:v>1.5468080841269941E-2</c:v>
                </c:pt>
                <c:pt idx="460">
                  <c:v>1.5233253483817663E-2</c:v>
                </c:pt>
                <c:pt idx="461">
                  <c:v>1.4976513025232285E-2</c:v>
                </c:pt>
                <c:pt idx="462">
                  <c:v>1.4699093491556292E-2</c:v>
                </c:pt>
                <c:pt idx="463">
                  <c:v>1.44023114989208E-2</c:v>
                </c:pt>
                <c:pt idx="464">
                  <c:v>1.408755586723057E-2</c:v>
                </c:pt>
                <c:pt idx="465">
                  <c:v>1.3756276828012181E-2</c:v>
                </c:pt>
                <c:pt idx="466">
                  <c:v>1.3409974943370711E-2</c:v>
                </c:pt>
                <c:pt idx="467">
                  <c:v>1.3050189853919838E-2</c:v>
                </c:pt>
                <c:pt idx="468">
                  <c:v>1.2678488972905688E-2</c:v>
                </c:pt>
                <c:pt idx="469">
                  <c:v>1.2296456241510127E-2</c:v>
                </c:pt>
                <c:pt idx="470">
                  <c:v>1.1905681056622958E-2</c:v>
                </c:pt>
                <c:pt idx="471">
                  <c:v>1.1507747477275013E-2</c:v>
                </c:pt>
                <c:pt idx="472">
                  <c:v>1.1104223809561447E-2</c:v>
                </c:pt>
                <c:pt idx="473">
                  <c:v>1.06966526623582E-2</c:v>
                </c:pt>
                <c:pt idx="474">
                  <c:v>1.0286541557652301E-2</c:v>
                </c:pt>
                <c:pt idx="475">
                  <c:v>9.8753541699433782E-3</c:v>
                </c:pt>
                <c:pt idx="476">
                  <c:v>9.4645022591905246E-3</c:v>
                </c:pt>
                <c:pt idx="477">
                  <c:v>9.0553383512697386E-3</c:v>
                </c:pt>
                <c:pt idx="478">
                  <c:v>8.6491492090985528E-3</c:v>
                </c:pt>
                <c:pt idx="479">
                  <c:v>8.2471501266374488E-3</c:v>
                </c:pt>
                <c:pt idx="480">
                  <c:v>7.850480067038923E-3</c:v>
                </c:pt>
                <c:pt idx="481">
                  <c:v>7.4601976554897875E-3</c:v>
                </c:pt>
                <c:pt idx="482">
                  <c:v>7.0772780268899584E-3</c:v>
                </c:pt>
                <c:pt idx="483">
                  <c:v>6.7026105186023324E-3</c:v>
                </c:pt>
                <c:pt idx="484">
                  <c:v>6.336997189189798E-3</c:v>
                </c:pt>
                <c:pt idx="485">
                  <c:v>5.981152135469809E-3</c:v>
                </c:pt>
                <c:pt idx="486">
                  <c:v>5.6357015724279869E-3</c:v>
                </c:pt>
                <c:pt idx="487">
                  <c:v>5.3011846336148433E-3</c:v>
                </c:pt>
                <c:pt idx="488">
                  <c:v>4.9780548436948562E-3</c:v>
                </c:pt>
                <c:pt idx="489">
                  <c:v>4.6666822097907179E-3</c:v>
                </c:pt>
                <c:pt idx="490">
                  <c:v>4.3673558742869292E-3</c:v>
                </c:pt>
                <c:pt idx="491">
                  <c:v>4.0802872687137892E-3</c:v>
                </c:pt>
                <c:pt idx="492">
                  <c:v>3.8056137063029573E-3</c:v>
                </c:pt>
                <c:pt idx="493">
                  <c:v>3.5434023497249514E-3</c:v>
                </c:pt>
                <c:pt idx="494">
                  <c:v>3.2936544903026162E-3</c:v>
                </c:pt>
                <c:pt idx="495">
                  <c:v>3.0563100756851882E-3</c:v>
                </c:pt>
                <c:pt idx="496">
                  <c:v>2.8312524243820866E-3</c:v>
                </c:pt>
                <c:pt idx="497">
                  <c:v>2.6183130677212086E-3</c:v>
                </c:pt>
                <c:pt idx="498">
                  <c:v>2.4172766625573197E-3</c:v>
                </c:pt>
                <c:pt idx="499">
                  <c:v>2.2278859213845652E-3</c:v>
                </c:pt>
                <c:pt idx="500">
                  <c:v>2.0498465102594151E-3</c:v>
                </c:pt>
                <c:pt idx="501">
                  <c:v>1.8828318690938864E-3</c:v>
                </c:pt>
                <c:pt idx="502">
                  <c:v>1.7264879132569185E-3</c:v>
                </c:pt>
                <c:pt idx="503">
                  <c:v>1.5804375800534424E-3</c:v>
                </c:pt>
                <c:pt idx="504">
                  <c:v>1.4442851883293981E-3</c:v>
                </c:pt>
                <c:pt idx="505">
                  <c:v>1.3176205841939361E-3</c:v>
                </c:pt>
                <c:pt idx="506">
                  <c:v>1.2000230505530007E-3</c:v>
                </c:pt>
                <c:pt idx="507">
                  <c:v>1.091064962712496E-3</c:v>
                </c:pt>
                <c:pt idx="508">
                  <c:v>9.9031517675962698E-4</c:v>
                </c:pt>
                <c:pt idx="509">
                  <c:v>8.9734214160852967E-4</c:v>
                </c:pt>
                <c:pt idx="510">
                  <c:v>8.1171672956759208E-4</c:v>
                </c:pt>
                <c:pt idx="511">
                  <c:v>7.3301478393417293E-4</c:v>
                </c:pt>
                <c:pt idx="512">
                  <c:v>6.608193854629196E-4</c:v>
                </c:pt>
                <c:pt idx="513">
                  <c:v>5.9472284255291091E-4</c:v>
                </c:pt>
                <c:pt idx="514">
                  <c:v>5.343284126733144E-4</c:v>
                </c:pt>
                <c:pt idx="515">
                  <c:v>4.7925176480423382E-4</c:v>
                </c:pt>
                <c:pt idx="516">
                  <c:v>4.2912219467572491E-4</c:v>
                </c:pt>
                <c:pt idx="517">
                  <c:v>3.835836061298895E-4</c:v>
                </c:pt>
                <c:pt idx="518">
                  <c:v>3.4229527324769558E-4</c:v>
                </c:pt>
                <c:pt idx="519">
                  <c:v>3.0493239879092547E-4</c:v>
                </c:pt>
                <c:pt idx="520">
                  <c:v>2.711864851983055E-4</c:v>
                </c:pt>
                <c:pt idx="521">
                  <c:v>2.4076553470298042E-4</c:v>
                </c:pt>
                <c:pt idx="522">
                  <c:v>2.1339409531795402E-4</c:v>
                </c:pt>
                <c:pt idx="523">
                  <c:v>1.8881316924201921E-4</c:v>
                </c:pt>
                <c:pt idx="524">
                  <c:v>1.6678000004810608E-4</c:v>
                </c:pt>
                <c:pt idx="525">
                  <c:v>1.4706775440431795E-4</c:v>
                </c:pt>
                <c:pt idx="526">
                  <c:v>1.2946511356015709E-4</c:v>
                </c:pt>
                <c:pt idx="527">
                  <c:v>1.1377578900928528E-4</c:v>
                </c:pt>
                <c:pt idx="528">
                  <c:v>9.9817975918515024E-5</c:v>
                </c:pt>
                <c:pt idx="529">
                  <c:v>8.7423757000881691E-5</c:v>
                </c:pt>
                <c:pt idx="530">
                  <c:v>7.6438468511019831E-5</c:v>
                </c:pt>
                <c:pt idx="531">
                  <c:v>6.6720039069712172E-5</c:v>
                </c:pt>
                <c:pt idx="532">
                  <c:v>5.8138310984778956E-5</c:v>
                </c:pt>
                <c:pt idx="533">
                  <c:v>5.0574352725485376E-5</c:v>
                </c:pt>
                <c:pt idx="534">
                  <c:v>4.3919770250866585E-5</c:v>
                </c:pt>
                <c:pt idx="535">
                  <c:v>3.8076023824995626E-5</c:v>
                </c:pt>
                <c:pt idx="536">
                  <c:v>3.2953756172182692E-5</c:v>
                </c:pt>
                <c:pt idx="537">
                  <c:v>2.8472136826440753E-5</c:v>
                </c:pt>
                <c:pt idx="538">
                  <c:v>2.4558226684456851E-5</c:v>
                </c:pt>
                <c:pt idx="539">
                  <c:v>2.1146366239843672E-5</c:v>
                </c:pt>
                <c:pt idx="540">
                  <c:v>1.8177589811929693E-5</c:v>
                </c:pt>
                <c:pt idx="541">
                  <c:v>1.559906804637915E-5</c:v>
                </c:pt>
                <c:pt idx="542">
                  <c:v>1.336357974979228E-5</c:v>
                </c:pt>
                <c:pt idx="543">
                  <c:v>1.1429014159292101E-5</c:v>
                </c:pt>
                <c:pt idx="544">
                  <c:v>9.7579038816908504E-6</c:v>
                </c:pt>
                <c:pt idx="545">
                  <c:v>8.3169885671808041E-6</c:v>
                </c:pt>
                <c:pt idx="546">
                  <c:v>7.0768090431050639E-6</c:v>
                </c:pt>
                <c:pt idx="547">
                  <c:v>6.0113311574072812E-6</c:v>
                </c:pt>
                <c:pt idx="548">
                  <c:v>5.0975985934620552E-6</c:v>
                </c:pt>
                <c:pt idx="549">
                  <c:v>4.3154135184186904E-6</c:v>
                </c:pt>
                <c:pt idx="550">
                  <c:v>3.6470440216707229E-6</c:v>
                </c:pt>
                <c:pt idx="551">
                  <c:v>3.0769567789246216E-6</c:v>
                </c:pt>
                <c:pt idx="552">
                  <c:v>2.5915738798287812E-6</c:v>
                </c:pt>
                <c:pt idx="553">
                  <c:v>2.1790520093878402E-6</c:v>
                </c:pt>
                <c:pt idx="554">
                  <c:v>1.8290829002509742E-6</c:v>
                </c:pt>
                <c:pt idx="555">
                  <c:v>1.5327135607368179E-6</c:v>
                </c:pt>
                <c:pt idx="556">
                  <c:v>1.2821842172439101E-6</c:v>
                </c:pt>
                <c:pt idx="557">
                  <c:v>1.0707833839607219E-6</c:v>
                </c:pt>
                <c:pt idx="558">
                  <c:v>8.92718681977383E-7</c:v>
                </c:pt>
                <c:pt idx="559">
                  <c:v>7.4300114771830612E-7</c:v>
                </c:pt>
                <c:pt idx="560">
                  <c:v>6.1734238965272171E-7</c:v>
                </c:pt>
                <c:pt idx="561">
                  <c:v>5.1206435303097389E-7</c:v>
                </c:pt>
                <c:pt idx="562">
                  <c:v>4.2401843858286492E-7</c:v>
                </c:pt>
                <c:pt idx="563">
                  <c:v>3.5051506475092402E-7</c:v>
                </c:pt>
                <c:pt idx="564">
                  <c:v>2.8926152784158956E-7</c:v>
                </c:pt>
                <c:pt idx="565">
                  <c:v>2.3830676076919281E-7</c:v>
                </c:pt>
                <c:pt idx="566">
                  <c:v>1.9599443457085713E-7</c:v>
                </c:pt>
                <c:pt idx="567">
                  <c:v>1.6092105104004225E-7</c:v>
                </c:pt>
                <c:pt idx="568">
                  <c:v>1.3189962533299848E-7</c:v>
                </c:pt>
                <c:pt idx="569">
                  <c:v>1.0792892679578647E-7</c:v>
                </c:pt>
                <c:pt idx="570">
                  <c:v>8.8163956357690308E-8</c:v>
                </c:pt>
                <c:pt idx="571">
                  <c:v>7.1896735120980131E-8</c:v>
                </c:pt>
                <c:pt idx="572">
                  <c:v>5.8530913116250572E-8</c:v>
                </c:pt>
                <c:pt idx="573">
                  <c:v>4.756925775506477E-8</c:v>
                </c:pt>
                <c:pt idx="574">
                  <c:v>3.8594751838871936E-8</c:v>
                </c:pt>
                <c:pt idx="575">
                  <c:v>3.1260213195771914E-8</c:v>
                </c:pt>
                <c:pt idx="576">
                  <c:v>2.5276528203832606E-8</c:v>
                </c:pt>
                <c:pt idx="577">
                  <c:v>2.0403501777011114E-8</c:v>
                </c:pt>
                <c:pt idx="578">
                  <c:v>1.6441968231362224E-8</c:v>
                </c:pt>
                <c:pt idx="579">
                  <c:v>1.3227102080293253E-8</c:v>
                </c:pt>
                <c:pt idx="580">
                  <c:v>1.0622760782119709E-8</c:v>
                </c:pt>
                <c:pt idx="581">
                  <c:v>8.5167110031037338E-9</c:v>
                </c:pt>
                <c:pt idx="582">
                  <c:v>6.816606279436171E-9</c:v>
                </c:pt>
                <c:pt idx="583">
                  <c:v>5.4466107179962629E-9</c:v>
                </c:pt>
                <c:pt idx="584">
                  <c:v>4.3445643749251524E-9</c:v>
                </c:pt>
                <c:pt idx="585">
                  <c:v>3.4596165932043856E-9</c:v>
                </c:pt>
                <c:pt idx="586">
                  <c:v>2.750245586824474E-9</c:v>
                </c:pt>
                <c:pt idx="587">
                  <c:v>2.1826134233293797E-9</c:v>
                </c:pt>
                <c:pt idx="588">
                  <c:v>1.7291948983810866E-9</c:v>
                </c:pt>
                <c:pt idx="589">
                  <c:v>1.3676434429399416E-9</c:v>
                </c:pt>
                <c:pt idx="590">
                  <c:v>1.079850431295888E-9</c:v>
                </c:pt>
                <c:pt idx="591">
                  <c:v>8.5116969028576291E-10</c:v>
                </c:pt>
                <c:pt idx="592">
                  <c:v>6.6977745571961298E-10</c:v>
                </c:pt>
                <c:pt idx="593">
                  <c:v>5.261464597339253E-10</c:v>
                </c:pt>
                <c:pt idx="594">
                  <c:v>4.1261460914654565E-10</c:v>
                </c:pt>
                <c:pt idx="595">
                  <c:v>3.2303115737875286E-10</c:v>
                </c:pt>
                <c:pt idx="596">
                  <c:v>2.5246771340192802E-10</c:v>
                </c:pt>
                <c:pt idx="597">
                  <c:v>1.9698320752326132E-10</c:v>
                </c:pt>
                <c:pt idx="598">
                  <c:v>1.5343148973556768E-10</c:v>
                </c:pt>
                <c:pt idx="599">
                  <c:v>1.1930578747154739E-10</c:v>
                </c:pt>
                <c:pt idx="600">
                  <c:v>9.2612584268181618E-11</c:v>
                </c:pt>
                <c:pt idx="601">
                  <c:v>7.1769701293078909E-11</c:v>
                </c:pt>
                <c:pt idx="602">
                  <c:v>5.5523030617621697E-11</c:v>
                </c:pt>
                <c:pt idx="603">
                  <c:v>4.2881254103122337E-11</c:v>
                </c:pt>
                <c:pt idx="604">
                  <c:v>3.306155349491763E-11</c:v>
                </c:pt>
                <c:pt idx="605">
                  <c:v>2.5447199902828456E-11</c:v>
                </c:pt>
                <c:pt idx="606">
                  <c:v>1.9553358932000839E-11</c:v>
                </c:pt>
                <c:pt idx="607">
                  <c:v>1.499900204038347E-11</c:v>
                </c:pt>
                <c:pt idx="608">
                  <c:v>1.1485923323562108E-11</c:v>
                </c:pt>
                <c:pt idx="609">
                  <c:v>8.7806428794579813E-12</c:v>
                </c:pt>
                <c:pt idx="610">
                  <c:v>6.7013061766374869E-12</c:v>
                </c:pt>
                <c:pt idx="611">
                  <c:v>5.1055826233437357E-12</c:v>
                </c:pt>
                <c:pt idx="612">
                  <c:v>3.8832270732314415E-12</c:v>
                </c:pt>
                <c:pt idx="613">
                  <c:v>2.9486413311019739E-12</c:v>
                </c:pt>
                <c:pt idx="614">
                  <c:v>2.2349899708729228E-12</c:v>
                </c:pt>
                <c:pt idx="615">
                  <c:v>1.6913137557139742E-12</c:v>
                </c:pt>
                <c:pt idx="616">
                  <c:v>1.2776446567386366E-12</c:v>
                </c:pt>
                <c:pt idx="617">
                  <c:v>9.6356256307218023E-13</c:v>
                </c:pt>
                <c:pt idx="618">
                  <c:v>7.2541972429008152E-13</c:v>
                </c:pt>
                <c:pt idx="619">
                  <c:v>5.4523052739341852E-13</c:v>
                </c:pt>
                <c:pt idx="620">
                  <c:v>4.0911718457437342E-13</c:v>
                </c:pt>
                <c:pt idx="621">
                  <c:v>3.0642155479654608E-13</c:v>
                </c:pt>
                <c:pt idx="622">
                  <c:v>2.2915003228263438E-13</c:v>
                </c:pt>
                <c:pt idx="623">
                  <c:v>1.7097434579227509E-13</c:v>
                </c:pt>
                <c:pt idx="624">
                  <c:v>1.2756462552943099E-13</c:v>
                </c:pt>
                <c:pt idx="625">
                  <c:v>9.481304630298905E-14</c:v>
                </c:pt>
                <c:pt idx="626">
                  <c:v>7.038813976123543E-14</c:v>
                </c:pt>
                <c:pt idx="627">
                  <c:v>5.2291504459845315E-14</c:v>
                </c:pt>
                <c:pt idx="628">
                  <c:v>3.8635761256955751E-14</c:v>
                </c:pt>
                <c:pt idx="629">
                  <c:v>2.8532731732866712E-14</c:v>
                </c:pt>
                <c:pt idx="630">
                  <c:v>2.1094237467878198E-14</c:v>
                </c:pt>
                <c:pt idx="631">
                  <c:v>1.554312234475234E-14</c:v>
                </c:pt>
                <c:pt idx="632">
                  <c:v>1.1324274851176677E-14</c:v>
                </c:pt>
                <c:pt idx="633">
                  <c:v>8.4376949871512591E-15</c:v>
                </c:pt>
                <c:pt idx="634">
                  <c:v>6.1062266354384154E-15</c:v>
                </c:pt>
                <c:pt idx="635">
                  <c:v>4.4408920985006766E-15</c:v>
                </c:pt>
                <c:pt idx="636">
                  <c:v>3.3306690738754921E-15</c:v>
                </c:pt>
                <c:pt idx="637">
                  <c:v>2.3314683517128437E-15</c:v>
                </c:pt>
                <c:pt idx="638">
                  <c:v>1.7763568394002678E-15</c:v>
                </c:pt>
                <c:pt idx="639">
                  <c:v>1.2212453270876803E-15</c:v>
                </c:pt>
                <c:pt idx="640">
                  <c:v>9.9920072216265134E-16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AEBF-4320-9431-12BD36AF50E3}"/>
            </c:ext>
          </c:extLst>
        </c:ser>
        <c:axId val="61654144"/>
        <c:axId val="61656064"/>
      </c:scatterChart>
      <c:valAx>
        <c:axId val="61654144"/>
        <c:scaling>
          <c:orientation val="minMax"/>
          <c:max val="6"/>
          <c:min val="-6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/>
                  <a:t>Z</a:t>
                </a:r>
              </a:p>
            </c:rich>
          </c:tx>
        </c:title>
        <c:numFmt formatCode="0.00" sourceLinked="1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61656064"/>
        <c:crosses val="autoZero"/>
        <c:crossBetween val="midCat"/>
      </c:valAx>
      <c:valAx>
        <c:axId val="61656064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f(Z)</a:t>
                </a:r>
              </a:p>
            </c:rich>
          </c:tx>
        </c:title>
        <c:numFmt formatCode="0.0000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61654144"/>
        <c:crossesAt val="-6"/>
        <c:crossBetween val="midCat"/>
      </c:valAx>
    </c:plotArea>
    <c:plotVisOnly val="1"/>
    <c:dispBlanksAs val="gap"/>
  </c:chart>
  <c:spPr>
    <a:solidFill>
      <a:schemeClr val="bg1"/>
    </a:solidFill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/>
              <a:t>Z(0.0;1) vs Z(1.0;1) - effetto grande</a:t>
            </a:r>
            <a:endParaRPr lang="it-IT"/>
          </a:p>
        </c:rich>
      </c:tx>
      <c:layout>
        <c:manualLayout>
          <c:xMode val="edge"/>
          <c:yMode val="edge"/>
          <c:x val="0.22414735421167439"/>
          <c:y val="2.5204788909892879E-2"/>
        </c:manualLayout>
      </c:layout>
    </c:title>
    <c:plotArea>
      <c:layout/>
      <c:scatterChart>
        <c:scatterStyle val="smoothMarker"/>
        <c:ser>
          <c:idx val="0"/>
          <c:order val="0"/>
          <c:tx>
            <c:v>Z(0.0;1)</c:v>
          </c:tx>
          <c:marker>
            <c:symbol val="none"/>
          </c:marker>
          <c:xVal>
            <c:numRef>
              <c:f>'N017'!$E$2:$E$902</c:f>
              <c:numCache>
                <c:formatCode>0.00</c:formatCode>
                <c:ptCount val="901"/>
                <c:pt idx="0">
                  <c:v>-4.4999999999999813</c:v>
                </c:pt>
                <c:pt idx="1">
                  <c:v>-4.4899999999999824</c:v>
                </c:pt>
                <c:pt idx="2">
                  <c:v>-4.4799999999999889</c:v>
                </c:pt>
                <c:pt idx="3">
                  <c:v>-4.4699999999999802</c:v>
                </c:pt>
                <c:pt idx="4">
                  <c:v>-4.4599999999999804</c:v>
                </c:pt>
                <c:pt idx="5">
                  <c:v>-4.4499999999999824</c:v>
                </c:pt>
                <c:pt idx="6">
                  <c:v>-4.4399999999999888</c:v>
                </c:pt>
                <c:pt idx="7">
                  <c:v>-4.4299999999999802</c:v>
                </c:pt>
                <c:pt idx="8">
                  <c:v>-4.4199999999999804</c:v>
                </c:pt>
                <c:pt idx="9">
                  <c:v>-4.4099999999999824</c:v>
                </c:pt>
                <c:pt idx="10">
                  <c:v>-4.3999999999999799</c:v>
                </c:pt>
                <c:pt idx="11">
                  <c:v>-4.3899999999999801</c:v>
                </c:pt>
                <c:pt idx="12">
                  <c:v>-4.3799999999999804</c:v>
                </c:pt>
                <c:pt idx="13">
                  <c:v>-4.3699999999999797</c:v>
                </c:pt>
                <c:pt idx="14">
                  <c:v>-4.3599999999999799</c:v>
                </c:pt>
                <c:pt idx="15">
                  <c:v>-4.3499999999999801</c:v>
                </c:pt>
                <c:pt idx="16">
                  <c:v>-4.3399999999999803</c:v>
                </c:pt>
                <c:pt idx="17">
                  <c:v>-4.3299999999999796</c:v>
                </c:pt>
                <c:pt idx="18">
                  <c:v>-4.3199999999999799</c:v>
                </c:pt>
                <c:pt idx="19">
                  <c:v>-4.3099999999999801</c:v>
                </c:pt>
                <c:pt idx="20">
                  <c:v>-4.2999999999999803</c:v>
                </c:pt>
                <c:pt idx="21">
                  <c:v>-4.2899999999999814</c:v>
                </c:pt>
                <c:pt idx="22">
                  <c:v>-4.2799999999999834</c:v>
                </c:pt>
                <c:pt idx="23">
                  <c:v>-4.26999999999998</c:v>
                </c:pt>
                <c:pt idx="24">
                  <c:v>-4.2599999999999802</c:v>
                </c:pt>
                <c:pt idx="25">
                  <c:v>-4.2499999999999813</c:v>
                </c:pt>
                <c:pt idx="26">
                  <c:v>-4.2399999999999824</c:v>
                </c:pt>
                <c:pt idx="27">
                  <c:v>-4.22999999999998</c:v>
                </c:pt>
                <c:pt idx="28">
                  <c:v>-4.2199999999999802</c:v>
                </c:pt>
                <c:pt idx="29">
                  <c:v>-4.2099999999999804</c:v>
                </c:pt>
                <c:pt idx="30">
                  <c:v>-4.1999999999999797</c:v>
                </c:pt>
                <c:pt idx="31">
                  <c:v>-4.18999999999998</c:v>
                </c:pt>
                <c:pt idx="32">
                  <c:v>-4.1799999999999802</c:v>
                </c:pt>
                <c:pt idx="33">
                  <c:v>-4.1699999999999795</c:v>
                </c:pt>
                <c:pt idx="34">
                  <c:v>-4.1599999999999797</c:v>
                </c:pt>
                <c:pt idx="35">
                  <c:v>-4.1499999999999799</c:v>
                </c:pt>
                <c:pt idx="36">
                  <c:v>-4.1399999999999801</c:v>
                </c:pt>
                <c:pt idx="37">
                  <c:v>-4.1299999999999795</c:v>
                </c:pt>
                <c:pt idx="38">
                  <c:v>-4.1199999999999886</c:v>
                </c:pt>
                <c:pt idx="39">
                  <c:v>-4.1099999999999897</c:v>
                </c:pt>
                <c:pt idx="40">
                  <c:v>-4.0999999999999801</c:v>
                </c:pt>
                <c:pt idx="41">
                  <c:v>-4.0899999999999803</c:v>
                </c:pt>
                <c:pt idx="42">
                  <c:v>-4.0799999999999903</c:v>
                </c:pt>
                <c:pt idx="43">
                  <c:v>-4.0699999999999896</c:v>
                </c:pt>
                <c:pt idx="44">
                  <c:v>-4.0599999999999898</c:v>
                </c:pt>
                <c:pt idx="45">
                  <c:v>-4.0499999999999901</c:v>
                </c:pt>
                <c:pt idx="46">
                  <c:v>-4.0399999999999903</c:v>
                </c:pt>
                <c:pt idx="47">
                  <c:v>-4.0299999999999896</c:v>
                </c:pt>
                <c:pt idx="48">
                  <c:v>-4.0199999999999898</c:v>
                </c:pt>
                <c:pt idx="49">
                  <c:v>-4.00999999999999</c:v>
                </c:pt>
                <c:pt idx="50">
                  <c:v>-3.9999999999999867</c:v>
                </c:pt>
                <c:pt idx="51">
                  <c:v>-3.98999999999999</c:v>
                </c:pt>
                <c:pt idx="52">
                  <c:v>-3.9799999999999867</c:v>
                </c:pt>
                <c:pt idx="53">
                  <c:v>-3.96999999999999</c:v>
                </c:pt>
                <c:pt idx="54">
                  <c:v>-3.9599999999999858</c:v>
                </c:pt>
                <c:pt idx="55">
                  <c:v>-3.94999999999999</c:v>
                </c:pt>
                <c:pt idx="56">
                  <c:v>-3.9399999999999857</c:v>
                </c:pt>
                <c:pt idx="57">
                  <c:v>-3.9299999999999877</c:v>
                </c:pt>
                <c:pt idx="58">
                  <c:v>-3.9199999999999857</c:v>
                </c:pt>
                <c:pt idx="59">
                  <c:v>-3.9099999999999877</c:v>
                </c:pt>
                <c:pt idx="60">
                  <c:v>-3.8999999999999857</c:v>
                </c:pt>
                <c:pt idx="61">
                  <c:v>-3.8899999999999877</c:v>
                </c:pt>
                <c:pt idx="62">
                  <c:v>-3.8799999999999852</c:v>
                </c:pt>
                <c:pt idx="63">
                  <c:v>-3.8699999999999877</c:v>
                </c:pt>
                <c:pt idx="64">
                  <c:v>-3.8599999999999852</c:v>
                </c:pt>
                <c:pt idx="65">
                  <c:v>-3.8499999999999877</c:v>
                </c:pt>
                <c:pt idx="66">
                  <c:v>-3.8399999999999848</c:v>
                </c:pt>
                <c:pt idx="67">
                  <c:v>-3.8299999999999867</c:v>
                </c:pt>
                <c:pt idx="68">
                  <c:v>-3.8199999999999847</c:v>
                </c:pt>
                <c:pt idx="69">
                  <c:v>-3.8099999999999867</c:v>
                </c:pt>
                <c:pt idx="70">
                  <c:v>-3.7999999999999901</c:v>
                </c:pt>
                <c:pt idx="71">
                  <c:v>-3.7899999999999898</c:v>
                </c:pt>
                <c:pt idx="72">
                  <c:v>-3.77999999999999</c:v>
                </c:pt>
                <c:pt idx="73">
                  <c:v>-3.7699999999999898</c:v>
                </c:pt>
                <c:pt idx="74">
                  <c:v>-3.75999999999999</c:v>
                </c:pt>
                <c:pt idx="75">
                  <c:v>-3.7499999999999898</c:v>
                </c:pt>
                <c:pt idx="76">
                  <c:v>-3.73999999999999</c:v>
                </c:pt>
                <c:pt idx="77">
                  <c:v>-3.7299999999999902</c:v>
                </c:pt>
                <c:pt idx="78">
                  <c:v>-3.72</c:v>
                </c:pt>
                <c:pt idx="79">
                  <c:v>-3.71</c:v>
                </c:pt>
                <c:pt idx="80">
                  <c:v>-3.7</c:v>
                </c:pt>
                <c:pt idx="81">
                  <c:v>-3.69</c:v>
                </c:pt>
                <c:pt idx="82">
                  <c:v>-3.68</c:v>
                </c:pt>
                <c:pt idx="83">
                  <c:v>-3.67</c:v>
                </c:pt>
                <c:pt idx="84">
                  <c:v>-3.66</c:v>
                </c:pt>
                <c:pt idx="85">
                  <c:v>-3.65</c:v>
                </c:pt>
                <c:pt idx="86">
                  <c:v>-3.64</c:v>
                </c:pt>
                <c:pt idx="87">
                  <c:v>-3.63</c:v>
                </c:pt>
                <c:pt idx="88">
                  <c:v>-3.62</c:v>
                </c:pt>
                <c:pt idx="89">
                  <c:v>-3.61</c:v>
                </c:pt>
                <c:pt idx="90">
                  <c:v>-3.6</c:v>
                </c:pt>
                <c:pt idx="91">
                  <c:v>-3.59</c:v>
                </c:pt>
                <c:pt idx="92">
                  <c:v>-3.58</c:v>
                </c:pt>
                <c:pt idx="93">
                  <c:v>-3.57</c:v>
                </c:pt>
                <c:pt idx="94">
                  <c:v>-3.56</c:v>
                </c:pt>
                <c:pt idx="95">
                  <c:v>-3.55</c:v>
                </c:pt>
                <c:pt idx="96">
                  <c:v>-3.54</c:v>
                </c:pt>
                <c:pt idx="97">
                  <c:v>-3.53</c:v>
                </c:pt>
                <c:pt idx="98">
                  <c:v>-3.52</c:v>
                </c:pt>
                <c:pt idx="99">
                  <c:v>-3.51</c:v>
                </c:pt>
                <c:pt idx="100">
                  <c:v>-3.5</c:v>
                </c:pt>
                <c:pt idx="101">
                  <c:v>-3.4899999999999998</c:v>
                </c:pt>
                <c:pt idx="102">
                  <c:v>-3.48</c:v>
                </c:pt>
                <c:pt idx="103">
                  <c:v>-3.4699999999999998</c:v>
                </c:pt>
                <c:pt idx="104">
                  <c:v>-3.46</c:v>
                </c:pt>
                <c:pt idx="105">
                  <c:v>-3.4499999999999997</c:v>
                </c:pt>
                <c:pt idx="106">
                  <c:v>-3.44</c:v>
                </c:pt>
                <c:pt idx="107">
                  <c:v>-3.4299999999999997</c:v>
                </c:pt>
                <c:pt idx="108">
                  <c:v>-3.42</c:v>
                </c:pt>
                <c:pt idx="109">
                  <c:v>-3.4099999999999997</c:v>
                </c:pt>
                <c:pt idx="110">
                  <c:v>-3.4</c:v>
                </c:pt>
                <c:pt idx="111">
                  <c:v>-3.3899999999999997</c:v>
                </c:pt>
                <c:pt idx="112">
                  <c:v>-3.38</c:v>
                </c:pt>
                <c:pt idx="113">
                  <c:v>-3.3699999999999997</c:v>
                </c:pt>
                <c:pt idx="114">
                  <c:v>-3.36</c:v>
                </c:pt>
                <c:pt idx="115">
                  <c:v>-3.3499999999999988</c:v>
                </c:pt>
                <c:pt idx="116">
                  <c:v>-3.34</c:v>
                </c:pt>
                <c:pt idx="117">
                  <c:v>-3.3299999999999987</c:v>
                </c:pt>
                <c:pt idx="118">
                  <c:v>-3.32</c:v>
                </c:pt>
                <c:pt idx="119">
                  <c:v>-3.3099999999999987</c:v>
                </c:pt>
                <c:pt idx="120">
                  <c:v>-3.3</c:v>
                </c:pt>
                <c:pt idx="121">
                  <c:v>-3.29</c:v>
                </c:pt>
                <c:pt idx="122">
                  <c:v>-3.2800000000000002</c:v>
                </c:pt>
                <c:pt idx="123">
                  <c:v>-3.27</c:v>
                </c:pt>
                <c:pt idx="124">
                  <c:v>-3.2600000000000002</c:v>
                </c:pt>
                <c:pt idx="125">
                  <c:v>-3.25</c:v>
                </c:pt>
                <c:pt idx="126">
                  <c:v>-3.24</c:v>
                </c:pt>
                <c:pt idx="127">
                  <c:v>-3.23</c:v>
                </c:pt>
                <c:pt idx="128">
                  <c:v>-3.22</c:v>
                </c:pt>
                <c:pt idx="129">
                  <c:v>-3.21</c:v>
                </c:pt>
                <c:pt idx="130">
                  <c:v>-3.2</c:v>
                </c:pt>
                <c:pt idx="131">
                  <c:v>-3.19</c:v>
                </c:pt>
                <c:pt idx="132">
                  <c:v>-3.18</c:v>
                </c:pt>
                <c:pt idx="133">
                  <c:v>-3.17</c:v>
                </c:pt>
                <c:pt idx="134">
                  <c:v>-3.16</c:v>
                </c:pt>
                <c:pt idx="135">
                  <c:v>-3.15</c:v>
                </c:pt>
                <c:pt idx="136">
                  <c:v>-3.14</c:v>
                </c:pt>
                <c:pt idx="137">
                  <c:v>-3.13</c:v>
                </c:pt>
                <c:pt idx="138">
                  <c:v>-3.12</c:v>
                </c:pt>
                <c:pt idx="139">
                  <c:v>-3.11</c:v>
                </c:pt>
                <c:pt idx="140">
                  <c:v>-3.1</c:v>
                </c:pt>
                <c:pt idx="141">
                  <c:v>-3.09</c:v>
                </c:pt>
                <c:pt idx="142">
                  <c:v>-3.08</c:v>
                </c:pt>
                <c:pt idx="143">
                  <c:v>-3.07</c:v>
                </c:pt>
                <c:pt idx="144">
                  <c:v>-3.06</c:v>
                </c:pt>
                <c:pt idx="145">
                  <c:v>-3.05</c:v>
                </c:pt>
                <c:pt idx="146">
                  <c:v>-3.04</c:v>
                </c:pt>
                <c:pt idx="147">
                  <c:v>-3.03</c:v>
                </c:pt>
                <c:pt idx="148">
                  <c:v>-3.02</c:v>
                </c:pt>
                <c:pt idx="149">
                  <c:v>-3.01</c:v>
                </c:pt>
                <c:pt idx="150">
                  <c:v>-3</c:v>
                </c:pt>
                <c:pt idx="151">
                  <c:v>-2.9899999999999998</c:v>
                </c:pt>
                <c:pt idx="152">
                  <c:v>-2.98</c:v>
                </c:pt>
                <c:pt idx="153">
                  <c:v>-2.9699999999999998</c:v>
                </c:pt>
                <c:pt idx="154">
                  <c:v>-2.96</c:v>
                </c:pt>
                <c:pt idx="155">
                  <c:v>-2.9499999999999997</c:v>
                </c:pt>
                <c:pt idx="156">
                  <c:v>-2.94</c:v>
                </c:pt>
                <c:pt idx="157">
                  <c:v>-2.9299999999999997</c:v>
                </c:pt>
                <c:pt idx="158">
                  <c:v>-2.92</c:v>
                </c:pt>
                <c:pt idx="159">
                  <c:v>-2.9099999999999997</c:v>
                </c:pt>
                <c:pt idx="160">
                  <c:v>-2.9</c:v>
                </c:pt>
                <c:pt idx="161">
                  <c:v>-2.8899999999999997</c:v>
                </c:pt>
                <c:pt idx="162">
                  <c:v>-2.88</c:v>
                </c:pt>
                <c:pt idx="163">
                  <c:v>-2.8699999999999997</c:v>
                </c:pt>
                <c:pt idx="164">
                  <c:v>-2.86</c:v>
                </c:pt>
                <c:pt idx="165">
                  <c:v>-2.8499999999999988</c:v>
                </c:pt>
                <c:pt idx="166">
                  <c:v>-2.84</c:v>
                </c:pt>
                <c:pt idx="167">
                  <c:v>-2.8299999999999987</c:v>
                </c:pt>
                <c:pt idx="168">
                  <c:v>-2.82</c:v>
                </c:pt>
                <c:pt idx="169">
                  <c:v>-2.8099999999999987</c:v>
                </c:pt>
                <c:pt idx="170">
                  <c:v>-2.8</c:v>
                </c:pt>
                <c:pt idx="171">
                  <c:v>-2.79</c:v>
                </c:pt>
                <c:pt idx="172">
                  <c:v>-2.7800000000000002</c:v>
                </c:pt>
                <c:pt idx="173">
                  <c:v>-2.77</c:v>
                </c:pt>
                <c:pt idx="174">
                  <c:v>-2.7600000000000002</c:v>
                </c:pt>
                <c:pt idx="175">
                  <c:v>-2.75</c:v>
                </c:pt>
                <c:pt idx="176">
                  <c:v>-2.74</c:v>
                </c:pt>
                <c:pt idx="177">
                  <c:v>-2.73</c:v>
                </c:pt>
                <c:pt idx="178">
                  <c:v>-2.72</c:v>
                </c:pt>
                <c:pt idx="179">
                  <c:v>-2.71</c:v>
                </c:pt>
                <c:pt idx="180">
                  <c:v>-2.7</c:v>
                </c:pt>
                <c:pt idx="181">
                  <c:v>-2.69</c:v>
                </c:pt>
                <c:pt idx="182">
                  <c:v>-2.68</c:v>
                </c:pt>
                <c:pt idx="183">
                  <c:v>-2.67</c:v>
                </c:pt>
                <c:pt idx="184">
                  <c:v>-2.66</c:v>
                </c:pt>
                <c:pt idx="185">
                  <c:v>-2.65</c:v>
                </c:pt>
                <c:pt idx="186">
                  <c:v>-2.64</c:v>
                </c:pt>
                <c:pt idx="187">
                  <c:v>-2.63</c:v>
                </c:pt>
                <c:pt idx="188">
                  <c:v>-2.62</c:v>
                </c:pt>
                <c:pt idx="189">
                  <c:v>-2.61</c:v>
                </c:pt>
                <c:pt idx="190">
                  <c:v>-2.6</c:v>
                </c:pt>
                <c:pt idx="191">
                  <c:v>-2.59</c:v>
                </c:pt>
                <c:pt idx="192">
                  <c:v>-2.58</c:v>
                </c:pt>
                <c:pt idx="193">
                  <c:v>-2.57</c:v>
                </c:pt>
                <c:pt idx="194">
                  <c:v>-2.56</c:v>
                </c:pt>
                <c:pt idx="195">
                  <c:v>-2.5499999999999998</c:v>
                </c:pt>
                <c:pt idx="196">
                  <c:v>-2.54</c:v>
                </c:pt>
                <c:pt idx="197">
                  <c:v>-2.5299999999999998</c:v>
                </c:pt>
                <c:pt idx="198">
                  <c:v>-2.52</c:v>
                </c:pt>
                <c:pt idx="199">
                  <c:v>-2.5099999999999998</c:v>
                </c:pt>
                <c:pt idx="200">
                  <c:v>-2.5</c:v>
                </c:pt>
                <c:pt idx="201">
                  <c:v>-2.4899999999999998</c:v>
                </c:pt>
                <c:pt idx="202">
                  <c:v>-2.48</c:v>
                </c:pt>
                <c:pt idx="203">
                  <c:v>-2.4699999999999998</c:v>
                </c:pt>
                <c:pt idx="204">
                  <c:v>-2.46</c:v>
                </c:pt>
                <c:pt idx="205">
                  <c:v>-2.4499999999999997</c:v>
                </c:pt>
                <c:pt idx="206">
                  <c:v>-2.44</c:v>
                </c:pt>
                <c:pt idx="207">
                  <c:v>-2.4299999999999997</c:v>
                </c:pt>
                <c:pt idx="208">
                  <c:v>-2.42</c:v>
                </c:pt>
                <c:pt idx="209">
                  <c:v>-2.4099999999999997</c:v>
                </c:pt>
                <c:pt idx="210">
                  <c:v>-2.4</c:v>
                </c:pt>
                <c:pt idx="211">
                  <c:v>-2.3899999999999997</c:v>
                </c:pt>
                <c:pt idx="212">
                  <c:v>-2.38</c:v>
                </c:pt>
                <c:pt idx="213">
                  <c:v>-2.3699999999999997</c:v>
                </c:pt>
                <c:pt idx="214">
                  <c:v>-2.36</c:v>
                </c:pt>
                <c:pt idx="215">
                  <c:v>-2.3499999999999988</c:v>
                </c:pt>
                <c:pt idx="216">
                  <c:v>-2.34</c:v>
                </c:pt>
                <c:pt idx="217">
                  <c:v>-2.3299999999999987</c:v>
                </c:pt>
                <c:pt idx="218">
                  <c:v>-2.3199999999999967</c:v>
                </c:pt>
                <c:pt idx="219">
                  <c:v>-2.3099999999999987</c:v>
                </c:pt>
                <c:pt idx="220">
                  <c:v>-2.2999999999999998</c:v>
                </c:pt>
                <c:pt idx="221">
                  <c:v>-2.29</c:v>
                </c:pt>
                <c:pt idx="222">
                  <c:v>-2.2799999999999998</c:v>
                </c:pt>
                <c:pt idx="223">
                  <c:v>-2.27</c:v>
                </c:pt>
                <c:pt idx="224">
                  <c:v>-2.2599999999999998</c:v>
                </c:pt>
                <c:pt idx="225">
                  <c:v>-2.25</c:v>
                </c:pt>
                <c:pt idx="226">
                  <c:v>-2.2400000000000002</c:v>
                </c:pt>
                <c:pt idx="227">
                  <c:v>-2.23</c:v>
                </c:pt>
                <c:pt idx="228">
                  <c:v>-2.2200000000000002</c:v>
                </c:pt>
                <c:pt idx="229">
                  <c:v>-2.21</c:v>
                </c:pt>
                <c:pt idx="230">
                  <c:v>-2.2000000000000002</c:v>
                </c:pt>
                <c:pt idx="231">
                  <c:v>-2.19</c:v>
                </c:pt>
                <c:pt idx="232">
                  <c:v>-2.1800000000000002</c:v>
                </c:pt>
                <c:pt idx="233">
                  <c:v>-2.17</c:v>
                </c:pt>
                <c:pt idx="234">
                  <c:v>-2.16</c:v>
                </c:pt>
                <c:pt idx="235">
                  <c:v>-2.15</c:v>
                </c:pt>
                <c:pt idx="236">
                  <c:v>-2.14</c:v>
                </c:pt>
                <c:pt idx="237">
                  <c:v>-2.13</c:v>
                </c:pt>
                <c:pt idx="238">
                  <c:v>-2.12</c:v>
                </c:pt>
                <c:pt idx="239">
                  <c:v>-2.11</c:v>
                </c:pt>
                <c:pt idx="240">
                  <c:v>-2.1</c:v>
                </c:pt>
                <c:pt idx="241">
                  <c:v>-2.09</c:v>
                </c:pt>
                <c:pt idx="242">
                  <c:v>-2.08</c:v>
                </c:pt>
                <c:pt idx="243">
                  <c:v>-2.0699999999999998</c:v>
                </c:pt>
                <c:pt idx="244">
                  <c:v>-2.06</c:v>
                </c:pt>
                <c:pt idx="245">
                  <c:v>-2.0499999999999998</c:v>
                </c:pt>
                <c:pt idx="246">
                  <c:v>-2.04</c:v>
                </c:pt>
                <c:pt idx="247">
                  <c:v>-2.0299999999999998</c:v>
                </c:pt>
                <c:pt idx="248">
                  <c:v>-2.02</c:v>
                </c:pt>
                <c:pt idx="249">
                  <c:v>-2.0099999999999998</c:v>
                </c:pt>
                <c:pt idx="250">
                  <c:v>-2</c:v>
                </c:pt>
                <c:pt idx="251">
                  <c:v>-1.9900000000000024</c:v>
                </c:pt>
                <c:pt idx="252">
                  <c:v>-1.9800000000000024</c:v>
                </c:pt>
                <c:pt idx="253">
                  <c:v>-1.9700000000000022</c:v>
                </c:pt>
                <c:pt idx="254">
                  <c:v>-1.9600000000000022</c:v>
                </c:pt>
                <c:pt idx="255">
                  <c:v>-1.9500000000000022</c:v>
                </c:pt>
                <c:pt idx="256">
                  <c:v>-1.9400000000000022</c:v>
                </c:pt>
                <c:pt idx="257">
                  <c:v>-1.9300000000000022</c:v>
                </c:pt>
                <c:pt idx="258">
                  <c:v>-1.9200000000000021</c:v>
                </c:pt>
                <c:pt idx="259">
                  <c:v>-1.9100000000000001</c:v>
                </c:pt>
                <c:pt idx="260">
                  <c:v>-1.9000000000000001</c:v>
                </c:pt>
                <c:pt idx="261">
                  <c:v>-1.8900000000000001</c:v>
                </c:pt>
                <c:pt idx="262">
                  <c:v>-1.8800000000000001</c:v>
                </c:pt>
                <c:pt idx="263">
                  <c:v>-1.87</c:v>
                </c:pt>
                <c:pt idx="264">
                  <c:v>-1.86</c:v>
                </c:pt>
                <c:pt idx="265">
                  <c:v>-1.85</c:v>
                </c:pt>
                <c:pt idx="266">
                  <c:v>-1.84</c:v>
                </c:pt>
                <c:pt idx="267">
                  <c:v>-1.83</c:v>
                </c:pt>
                <c:pt idx="268">
                  <c:v>-1.82</c:v>
                </c:pt>
                <c:pt idx="269">
                  <c:v>-1.81</c:v>
                </c:pt>
                <c:pt idx="270">
                  <c:v>-1.8</c:v>
                </c:pt>
                <c:pt idx="271">
                  <c:v>-1.79</c:v>
                </c:pt>
                <c:pt idx="272">
                  <c:v>-1.78</c:v>
                </c:pt>
                <c:pt idx="273">
                  <c:v>-1.77</c:v>
                </c:pt>
                <c:pt idx="274">
                  <c:v>-1.76</c:v>
                </c:pt>
                <c:pt idx="275">
                  <c:v>-1.75</c:v>
                </c:pt>
                <c:pt idx="276">
                  <c:v>-1.74</c:v>
                </c:pt>
                <c:pt idx="277">
                  <c:v>-1.73</c:v>
                </c:pt>
                <c:pt idx="278">
                  <c:v>-1.72</c:v>
                </c:pt>
                <c:pt idx="279">
                  <c:v>-1.71</c:v>
                </c:pt>
                <c:pt idx="280">
                  <c:v>-1.7</c:v>
                </c:pt>
                <c:pt idx="281">
                  <c:v>-1.6900000000000022</c:v>
                </c:pt>
                <c:pt idx="282">
                  <c:v>-1.6800000000000022</c:v>
                </c:pt>
                <c:pt idx="283">
                  <c:v>-1.6700000000000021</c:v>
                </c:pt>
                <c:pt idx="284">
                  <c:v>-1.6600000000000001</c:v>
                </c:pt>
                <c:pt idx="285">
                  <c:v>-1.6500000000000001</c:v>
                </c:pt>
                <c:pt idx="286">
                  <c:v>-1.6400000000000001</c:v>
                </c:pt>
                <c:pt idx="287">
                  <c:v>-1.6300000000000001</c:v>
                </c:pt>
                <c:pt idx="288">
                  <c:v>-1.62</c:v>
                </c:pt>
                <c:pt idx="289">
                  <c:v>-1.61</c:v>
                </c:pt>
                <c:pt idx="290">
                  <c:v>-1.6</c:v>
                </c:pt>
                <c:pt idx="291">
                  <c:v>-1.59</c:v>
                </c:pt>
                <c:pt idx="292">
                  <c:v>-1.58</c:v>
                </c:pt>
                <c:pt idx="293">
                  <c:v>-1.57</c:v>
                </c:pt>
                <c:pt idx="294">
                  <c:v>-1.56</c:v>
                </c:pt>
                <c:pt idx="295">
                  <c:v>-1.55</c:v>
                </c:pt>
                <c:pt idx="296">
                  <c:v>-1.54</c:v>
                </c:pt>
                <c:pt idx="297">
                  <c:v>-1.53</c:v>
                </c:pt>
                <c:pt idx="298">
                  <c:v>-1.52</c:v>
                </c:pt>
                <c:pt idx="299">
                  <c:v>-1.51</c:v>
                </c:pt>
                <c:pt idx="300">
                  <c:v>-1.5</c:v>
                </c:pt>
                <c:pt idx="301">
                  <c:v>-1.49</c:v>
                </c:pt>
                <c:pt idx="302">
                  <c:v>-1.48</c:v>
                </c:pt>
                <c:pt idx="303">
                  <c:v>-1.47</c:v>
                </c:pt>
                <c:pt idx="304">
                  <c:v>-1.46</c:v>
                </c:pt>
                <c:pt idx="305">
                  <c:v>-1.45</c:v>
                </c:pt>
                <c:pt idx="306">
                  <c:v>-1.44</c:v>
                </c:pt>
                <c:pt idx="307">
                  <c:v>-1.43</c:v>
                </c:pt>
                <c:pt idx="308">
                  <c:v>-1.42</c:v>
                </c:pt>
                <c:pt idx="309">
                  <c:v>-1.41</c:v>
                </c:pt>
                <c:pt idx="310">
                  <c:v>-1.4</c:v>
                </c:pt>
                <c:pt idx="311">
                  <c:v>-1.3900000000000001</c:v>
                </c:pt>
                <c:pt idx="312">
                  <c:v>-1.3800000000000001</c:v>
                </c:pt>
                <c:pt idx="313">
                  <c:v>-1.37</c:v>
                </c:pt>
                <c:pt idx="314">
                  <c:v>-1.36</c:v>
                </c:pt>
                <c:pt idx="315">
                  <c:v>-1.35</c:v>
                </c:pt>
                <c:pt idx="316">
                  <c:v>-1.34</c:v>
                </c:pt>
                <c:pt idx="317">
                  <c:v>-1.33</c:v>
                </c:pt>
                <c:pt idx="318">
                  <c:v>-1.32</c:v>
                </c:pt>
                <c:pt idx="319">
                  <c:v>-1.31</c:v>
                </c:pt>
                <c:pt idx="320">
                  <c:v>-1.3</c:v>
                </c:pt>
                <c:pt idx="321">
                  <c:v>-1.29</c:v>
                </c:pt>
                <c:pt idx="322">
                  <c:v>-1.28</c:v>
                </c:pt>
                <c:pt idx="323">
                  <c:v>-1.27</c:v>
                </c:pt>
                <c:pt idx="324">
                  <c:v>-1.26</c:v>
                </c:pt>
                <c:pt idx="325">
                  <c:v>-1.25</c:v>
                </c:pt>
                <c:pt idx="326">
                  <c:v>-1.24</c:v>
                </c:pt>
                <c:pt idx="327">
                  <c:v>-1.23</c:v>
                </c:pt>
                <c:pt idx="328">
                  <c:v>-1.22</c:v>
                </c:pt>
                <c:pt idx="329">
                  <c:v>-1.21</c:v>
                </c:pt>
                <c:pt idx="330">
                  <c:v>-1.2</c:v>
                </c:pt>
                <c:pt idx="331">
                  <c:v>-1.1900000000000022</c:v>
                </c:pt>
                <c:pt idx="332">
                  <c:v>-1.1800000000000022</c:v>
                </c:pt>
                <c:pt idx="333">
                  <c:v>-1.1700000000000021</c:v>
                </c:pt>
                <c:pt idx="334">
                  <c:v>-1.1599999999999975</c:v>
                </c:pt>
                <c:pt idx="335">
                  <c:v>-1.1499999999999975</c:v>
                </c:pt>
                <c:pt idx="336">
                  <c:v>-1.1399999999999975</c:v>
                </c:pt>
                <c:pt idx="337">
                  <c:v>-1.1299999999999975</c:v>
                </c:pt>
                <c:pt idx="338">
                  <c:v>-1.1200000000000001</c:v>
                </c:pt>
                <c:pt idx="339">
                  <c:v>-1.1100000000000001</c:v>
                </c:pt>
                <c:pt idx="340">
                  <c:v>-1.1000000000000001</c:v>
                </c:pt>
                <c:pt idx="341">
                  <c:v>-1.0900000000000001</c:v>
                </c:pt>
                <c:pt idx="342">
                  <c:v>-1.08</c:v>
                </c:pt>
                <c:pt idx="343">
                  <c:v>-1.07</c:v>
                </c:pt>
                <c:pt idx="344">
                  <c:v>-1.06</c:v>
                </c:pt>
                <c:pt idx="345">
                  <c:v>-1.05</c:v>
                </c:pt>
                <c:pt idx="346">
                  <c:v>-1.04</c:v>
                </c:pt>
                <c:pt idx="347">
                  <c:v>-1.03</c:v>
                </c:pt>
                <c:pt idx="348">
                  <c:v>-1.02</c:v>
                </c:pt>
                <c:pt idx="349">
                  <c:v>-1.01</c:v>
                </c:pt>
                <c:pt idx="350">
                  <c:v>-1</c:v>
                </c:pt>
                <c:pt idx="351">
                  <c:v>-0.99</c:v>
                </c:pt>
                <c:pt idx="352">
                  <c:v>-0.98</c:v>
                </c:pt>
                <c:pt idx="353">
                  <c:v>-0.97000000000000064</c:v>
                </c:pt>
                <c:pt idx="354">
                  <c:v>-0.96000000000000063</c:v>
                </c:pt>
                <c:pt idx="355">
                  <c:v>-0.95000000000000062</c:v>
                </c:pt>
                <c:pt idx="356">
                  <c:v>-0.94000000000000061</c:v>
                </c:pt>
                <c:pt idx="357">
                  <c:v>-0.93</c:v>
                </c:pt>
                <c:pt idx="358">
                  <c:v>-0.92</c:v>
                </c:pt>
                <c:pt idx="359">
                  <c:v>-0.91</c:v>
                </c:pt>
                <c:pt idx="360">
                  <c:v>-0.9</c:v>
                </c:pt>
                <c:pt idx="361">
                  <c:v>-0.89</c:v>
                </c:pt>
                <c:pt idx="362">
                  <c:v>-0.88</c:v>
                </c:pt>
                <c:pt idx="363">
                  <c:v>-0.87000000000000111</c:v>
                </c:pt>
                <c:pt idx="364">
                  <c:v>-0.86000000000000065</c:v>
                </c:pt>
                <c:pt idx="365">
                  <c:v>-0.85000000000000064</c:v>
                </c:pt>
                <c:pt idx="366">
                  <c:v>-0.84000000000000064</c:v>
                </c:pt>
                <c:pt idx="367">
                  <c:v>-0.83000000000000063</c:v>
                </c:pt>
                <c:pt idx="368">
                  <c:v>-0.82000000000000062</c:v>
                </c:pt>
                <c:pt idx="369">
                  <c:v>-0.81</c:v>
                </c:pt>
                <c:pt idx="370">
                  <c:v>-0.8</c:v>
                </c:pt>
                <c:pt idx="371">
                  <c:v>-0.79</c:v>
                </c:pt>
                <c:pt idx="372">
                  <c:v>-0.78</c:v>
                </c:pt>
                <c:pt idx="373">
                  <c:v>-0.77000000000000124</c:v>
                </c:pt>
                <c:pt idx="374">
                  <c:v>-0.76000000000000123</c:v>
                </c:pt>
                <c:pt idx="375">
                  <c:v>-0.75000000000000122</c:v>
                </c:pt>
                <c:pt idx="376">
                  <c:v>-0.7400000000000011</c:v>
                </c:pt>
                <c:pt idx="377">
                  <c:v>-0.73000000000000065</c:v>
                </c:pt>
                <c:pt idx="378">
                  <c:v>-0.72000000000000064</c:v>
                </c:pt>
                <c:pt idx="379">
                  <c:v>-0.71000000000000063</c:v>
                </c:pt>
                <c:pt idx="380">
                  <c:v>-0.70000000000000062</c:v>
                </c:pt>
                <c:pt idx="381">
                  <c:v>-0.69000000000000061</c:v>
                </c:pt>
                <c:pt idx="382">
                  <c:v>-0.68</c:v>
                </c:pt>
                <c:pt idx="383">
                  <c:v>-0.67000000000000148</c:v>
                </c:pt>
                <c:pt idx="384">
                  <c:v>-0.66000000000000136</c:v>
                </c:pt>
                <c:pt idx="385">
                  <c:v>-0.65000000000000135</c:v>
                </c:pt>
                <c:pt idx="386">
                  <c:v>-0.64000000000000123</c:v>
                </c:pt>
                <c:pt idx="387">
                  <c:v>-0.63000000000000123</c:v>
                </c:pt>
                <c:pt idx="388">
                  <c:v>-0.62000000000000111</c:v>
                </c:pt>
                <c:pt idx="389">
                  <c:v>-0.61000000000000065</c:v>
                </c:pt>
                <c:pt idx="390">
                  <c:v>-0.60000000000000064</c:v>
                </c:pt>
                <c:pt idx="391">
                  <c:v>-0.59</c:v>
                </c:pt>
                <c:pt idx="392">
                  <c:v>-0.58000000000000007</c:v>
                </c:pt>
                <c:pt idx="393">
                  <c:v>-0.56999999999999995</c:v>
                </c:pt>
                <c:pt idx="394">
                  <c:v>-0.56000000000000005</c:v>
                </c:pt>
                <c:pt idx="395">
                  <c:v>-0.55000000000000004</c:v>
                </c:pt>
                <c:pt idx="396">
                  <c:v>-0.54</c:v>
                </c:pt>
                <c:pt idx="397">
                  <c:v>-0.53</c:v>
                </c:pt>
                <c:pt idx="398">
                  <c:v>-0.52</c:v>
                </c:pt>
                <c:pt idx="399">
                  <c:v>-0.51</c:v>
                </c:pt>
                <c:pt idx="400">
                  <c:v>-0.5</c:v>
                </c:pt>
                <c:pt idx="401">
                  <c:v>-0.49000000000000032</c:v>
                </c:pt>
                <c:pt idx="402">
                  <c:v>-0.48000000000000032</c:v>
                </c:pt>
                <c:pt idx="403">
                  <c:v>-0.47000000000000008</c:v>
                </c:pt>
                <c:pt idx="404">
                  <c:v>-0.46</c:v>
                </c:pt>
                <c:pt idx="405">
                  <c:v>-0.45</c:v>
                </c:pt>
                <c:pt idx="406">
                  <c:v>-0.44</c:v>
                </c:pt>
                <c:pt idx="407">
                  <c:v>-0.43000000000000038</c:v>
                </c:pt>
                <c:pt idx="408">
                  <c:v>-0.42000000000000032</c:v>
                </c:pt>
                <c:pt idx="409">
                  <c:v>-0.41000000000000031</c:v>
                </c:pt>
                <c:pt idx="410">
                  <c:v>-0.4</c:v>
                </c:pt>
                <c:pt idx="411">
                  <c:v>-0.39000000000000062</c:v>
                </c:pt>
                <c:pt idx="412">
                  <c:v>-0.38000000000000062</c:v>
                </c:pt>
                <c:pt idx="413">
                  <c:v>-0.37000000000000038</c:v>
                </c:pt>
                <c:pt idx="414">
                  <c:v>-0.36000000000000032</c:v>
                </c:pt>
                <c:pt idx="415">
                  <c:v>-0.35000000000000031</c:v>
                </c:pt>
                <c:pt idx="416">
                  <c:v>-0.34</c:v>
                </c:pt>
                <c:pt idx="417">
                  <c:v>-0.33000000000000074</c:v>
                </c:pt>
                <c:pt idx="418">
                  <c:v>-0.32000000000000062</c:v>
                </c:pt>
                <c:pt idx="419">
                  <c:v>-0.31000000000000055</c:v>
                </c:pt>
                <c:pt idx="420">
                  <c:v>-0.30000000000000032</c:v>
                </c:pt>
                <c:pt idx="421">
                  <c:v>-0.29000000000000031</c:v>
                </c:pt>
                <c:pt idx="422">
                  <c:v>-0.28000000000000008</c:v>
                </c:pt>
                <c:pt idx="423">
                  <c:v>-0.27</c:v>
                </c:pt>
                <c:pt idx="424">
                  <c:v>-0.26</c:v>
                </c:pt>
                <c:pt idx="425">
                  <c:v>-0.25</c:v>
                </c:pt>
                <c:pt idx="426">
                  <c:v>-0.24000000000000021</c:v>
                </c:pt>
                <c:pt idx="427">
                  <c:v>-0.23</c:v>
                </c:pt>
                <c:pt idx="428">
                  <c:v>-0.22</c:v>
                </c:pt>
                <c:pt idx="429">
                  <c:v>-0.21000000000000021</c:v>
                </c:pt>
                <c:pt idx="430">
                  <c:v>-0.2</c:v>
                </c:pt>
                <c:pt idx="431">
                  <c:v>-0.19</c:v>
                </c:pt>
                <c:pt idx="432">
                  <c:v>-0.18000000000000024</c:v>
                </c:pt>
                <c:pt idx="433">
                  <c:v>-0.17</c:v>
                </c:pt>
                <c:pt idx="434">
                  <c:v>-0.16</c:v>
                </c:pt>
                <c:pt idx="435">
                  <c:v>-0.15000000000000024</c:v>
                </c:pt>
                <c:pt idx="436">
                  <c:v>-0.14000000000000001</c:v>
                </c:pt>
                <c:pt idx="437">
                  <c:v>-0.13</c:v>
                </c:pt>
                <c:pt idx="438">
                  <c:v>-0.12000000000000002</c:v>
                </c:pt>
                <c:pt idx="439">
                  <c:v>-0.11</c:v>
                </c:pt>
                <c:pt idx="440">
                  <c:v>-0.1</c:v>
                </c:pt>
                <c:pt idx="441">
                  <c:v>-9.0000000000000024E-2</c:v>
                </c:pt>
                <c:pt idx="442">
                  <c:v>-8.0000000000000043E-2</c:v>
                </c:pt>
                <c:pt idx="443">
                  <c:v>-7.0000000000000021E-2</c:v>
                </c:pt>
                <c:pt idx="444">
                  <c:v>-6.0000000000000032E-2</c:v>
                </c:pt>
                <c:pt idx="445">
                  <c:v>-0.05</c:v>
                </c:pt>
                <c:pt idx="446">
                  <c:v>-4.0000000000000022E-2</c:v>
                </c:pt>
                <c:pt idx="447">
                  <c:v>-3.0000000000000002E-2</c:v>
                </c:pt>
                <c:pt idx="448">
                  <c:v>-2.0000000000000011E-2</c:v>
                </c:pt>
                <c:pt idx="449">
                  <c:v>-1.0000000000000005E-2</c:v>
                </c:pt>
                <c:pt idx="450">
                  <c:v>0</c:v>
                </c:pt>
                <c:pt idx="451">
                  <c:v>1.0000000000000005E-2</c:v>
                </c:pt>
                <c:pt idx="452">
                  <c:v>2.0000000000000011E-2</c:v>
                </c:pt>
                <c:pt idx="453">
                  <c:v>3.0000000000000002E-2</c:v>
                </c:pt>
                <c:pt idx="454">
                  <c:v>4.0000000000000022E-2</c:v>
                </c:pt>
                <c:pt idx="455">
                  <c:v>0.05</c:v>
                </c:pt>
                <c:pt idx="456">
                  <c:v>6.0000000000000032E-2</c:v>
                </c:pt>
                <c:pt idx="457">
                  <c:v>7.0000000000000021E-2</c:v>
                </c:pt>
                <c:pt idx="458">
                  <c:v>8.0000000000000043E-2</c:v>
                </c:pt>
                <c:pt idx="459">
                  <c:v>9.0000000000000024E-2</c:v>
                </c:pt>
                <c:pt idx="460">
                  <c:v>0.1</c:v>
                </c:pt>
                <c:pt idx="461">
                  <c:v>0.11</c:v>
                </c:pt>
                <c:pt idx="462">
                  <c:v>0.12000000000000002</c:v>
                </c:pt>
                <c:pt idx="463">
                  <c:v>0.13</c:v>
                </c:pt>
                <c:pt idx="464">
                  <c:v>0.14000000000000001</c:v>
                </c:pt>
                <c:pt idx="465">
                  <c:v>0.15000000000000024</c:v>
                </c:pt>
                <c:pt idx="466">
                  <c:v>0.16</c:v>
                </c:pt>
                <c:pt idx="467">
                  <c:v>0.17</c:v>
                </c:pt>
                <c:pt idx="468">
                  <c:v>0.18000000000000024</c:v>
                </c:pt>
                <c:pt idx="469">
                  <c:v>0.19</c:v>
                </c:pt>
                <c:pt idx="470">
                  <c:v>0.2</c:v>
                </c:pt>
                <c:pt idx="471">
                  <c:v>0.21000000000000021</c:v>
                </c:pt>
                <c:pt idx="472">
                  <c:v>0.22</c:v>
                </c:pt>
                <c:pt idx="473">
                  <c:v>0.23</c:v>
                </c:pt>
                <c:pt idx="474">
                  <c:v>0.24000000000000021</c:v>
                </c:pt>
                <c:pt idx="475">
                  <c:v>0.25</c:v>
                </c:pt>
                <c:pt idx="476">
                  <c:v>0.26</c:v>
                </c:pt>
                <c:pt idx="477">
                  <c:v>0.27</c:v>
                </c:pt>
                <c:pt idx="478">
                  <c:v>0.28000000000000008</c:v>
                </c:pt>
                <c:pt idx="479">
                  <c:v>0.29000000000000031</c:v>
                </c:pt>
                <c:pt idx="480">
                  <c:v>0.30000000000000032</c:v>
                </c:pt>
                <c:pt idx="481">
                  <c:v>0.31000000000000055</c:v>
                </c:pt>
                <c:pt idx="482">
                  <c:v>0.32000000000000062</c:v>
                </c:pt>
                <c:pt idx="483">
                  <c:v>0.33000000000000074</c:v>
                </c:pt>
                <c:pt idx="484">
                  <c:v>0.34</c:v>
                </c:pt>
                <c:pt idx="485">
                  <c:v>0.35000000000000031</c:v>
                </c:pt>
                <c:pt idx="486">
                  <c:v>0.36000000000000032</c:v>
                </c:pt>
                <c:pt idx="487">
                  <c:v>0.37000000000000038</c:v>
                </c:pt>
                <c:pt idx="488">
                  <c:v>0.38000000000000062</c:v>
                </c:pt>
                <c:pt idx="489">
                  <c:v>0.39000000000000062</c:v>
                </c:pt>
                <c:pt idx="490">
                  <c:v>0.4</c:v>
                </c:pt>
                <c:pt idx="491">
                  <c:v>0.41000000000000031</c:v>
                </c:pt>
                <c:pt idx="492">
                  <c:v>0.42000000000000032</c:v>
                </c:pt>
                <c:pt idx="493">
                  <c:v>0.43000000000000038</c:v>
                </c:pt>
                <c:pt idx="494">
                  <c:v>0.44</c:v>
                </c:pt>
                <c:pt idx="495">
                  <c:v>0.45</c:v>
                </c:pt>
                <c:pt idx="496">
                  <c:v>0.46</c:v>
                </c:pt>
                <c:pt idx="497">
                  <c:v>0.47000000000000008</c:v>
                </c:pt>
                <c:pt idx="498">
                  <c:v>0.48000000000000032</c:v>
                </c:pt>
                <c:pt idx="499">
                  <c:v>0.49000000000000032</c:v>
                </c:pt>
                <c:pt idx="500">
                  <c:v>0.5</c:v>
                </c:pt>
                <c:pt idx="501">
                  <c:v>0.51</c:v>
                </c:pt>
                <c:pt idx="502">
                  <c:v>0.52</c:v>
                </c:pt>
                <c:pt idx="503">
                  <c:v>0.53</c:v>
                </c:pt>
                <c:pt idx="504">
                  <c:v>0.54</c:v>
                </c:pt>
                <c:pt idx="505">
                  <c:v>0.55000000000000004</c:v>
                </c:pt>
                <c:pt idx="506">
                  <c:v>0.56000000000000005</c:v>
                </c:pt>
                <c:pt idx="507">
                  <c:v>0.56999999999999995</c:v>
                </c:pt>
                <c:pt idx="508">
                  <c:v>0.58000000000000007</c:v>
                </c:pt>
                <c:pt idx="509">
                  <c:v>0.59</c:v>
                </c:pt>
                <c:pt idx="510">
                  <c:v>0.60000000000000064</c:v>
                </c:pt>
                <c:pt idx="511">
                  <c:v>0.61000000000000065</c:v>
                </c:pt>
                <c:pt idx="512">
                  <c:v>0.62000000000000111</c:v>
                </c:pt>
                <c:pt idx="513">
                  <c:v>0.63000000000000123</c:v>
                </c:pt>
                <c:pt idx="514">
                  <c:v>0.64000000000000123</c:v>
                </c:pt>
                <c:pt idx="515">
                  <c:v>0.65000000000000135</c:v>
                </c:pt>
                <c:pt idx="516">
                  <c:v>0.66000000000000136</c:v>
                </c:pt>
                <c:pt idx="517">
                  <c:v>0.67000000000000148</c:v>
                </c:pt>
                <c:pt idx="518">
                  <c:v>0.68</c:v>
                </c:pt>
                <c:pt idx="519">
                  <c:v>0.69000000000000061</c:v>
                </c:pt>
                <c:pt idx="520">
                  <c:v>0.70000000000000062</c:v>
                </c:pt>
                <c:pt idx="521">
                  <c:v>0.71000000000000063</c:v>
                </c:pt>
                <c:pt idx="522">
                  <c:v>0.72000000000000064</c:v>
                </c:pt>
                <c:pt idx="523">
                  <c:v>0.73000000000000065</c:v>
                </c:pt>
                <c:pt idx="524">
                  <c:v>0.7400000000000011</c:v>
                </c:pt>
                <c:pt idx="525">
                  <c:v>0.75000000000000122</c:v>
                </c:pt>
                <c:pt idx="526">
                  <c:v>0.76000000000000123</c:v>
                </c:pt>
                <c:pt idx="527">
                  <c:v>0.77000000000000124</c:v>
                </c:pt>
                <c:pt idx="528">
                  <c:v>0.78</c:v>
                </c:pt>
                <c:pt idx="529">
                  <c:v>0.79</c:v>
                </c:pt>
                <c:pt idx="530">
                  <c:v>0.8</c:v>
                </c:pt>
                <c:pt idx="531">
                  <c:v>0.81</c:v>
                </c:pt>
                <c:pt idx="532">
                  <c:v>0.82000000000000062</c:v>
                </c:pt>
                <c:pt idx="533">
                  <c:v>0.83000000000000063</c:v>
                </c:pt>
                <c:pt idx="534">
                  <c:v>0.84000000000000064</c:v>
                </c:pt>
                <c:pt idx="535">
                  <c:v>0.85000000000000064</c:v>
                </c:pt>
                <c:pt idx="536">
                  <c:v>0.86000000000000065</c:v>
                </c:pt>
                <c:pt idx="537">
                  <c:v>0.87000000000000111</c:v>
                </c:pt>
                <c:pt idx="538">
                  <c:v>0.88</c:v>
                </c:pt>
                <c:pt idx="539">
                  <c:v>0.89</c:v>
                </c:pt>
                <c:pt idx="540">
                  <c:v>0.9</c:v>
                </c:pt>
                <c:pt idx="541">
                  <c:v>0.91</c:v>
                </c:pt>
                <c:pt idx="542">
                  <c:v>0.92</c:v>
                </c:pt>
                <c:pt idx="543">
                  <c:v>0.93</c:v>
                </c:pt>
                <c:pt idx="544">
                  <c:v>0.94000000000000061</c:v>
                </c:pt>
                <c:pt idx="545">
                  <c:v>0.95000000000000062</c:v>
                </c:pt>
                <c:pt idx="546">
                  <c:v>0.96000000000000063</c:v>
                </c:pt>
                <c:pt idx="547">
                  <c:v>0.97000000000000064</c:v>
                </c:pt>
                <c:pt idx="548">
                  <c:v>0.98</c:v>
                </c:pt>
                <c:pt idx="549">
                  <c:v>0.99</c:v>
                </c:pt>
                <c:pt idx="550">
                  <c:v>1</c:v>
                </c:pt>
                <c:pt idx="551">
                  <c:v>1.01</c:v>
                </c:pt>
                <c:pt idx="552">
                  <c:v>1.02</c:v>
                </c:pt>
                <c:pt idx="553">
                  <c:v>1.03</c:v>
                </c:pt>
                <c:pt idx="554">
                  <c:v>1.04</c:v>
                </c:pt>
                <c:pt idx="555">
                  <c:v>1.05</c:v>
                </c:pt>
                <c:pt idx="556">
                  <c:v>1.06</c:v>
                </c:pt>
                <c:pt idx="557">
                  <c:v>1.07</c:v>
                </c:pt>
                <c:pt idx="558">
                  <c:v>1.08</c:v>
                </c:pt>
                <c:pt idx="559">
                  <c:v>1.0900000000000001</c:v>
                </c:pt>
                <c:pt idx="560">
                  <c:v>1.1000000000000001</c:v>
                </c:pt>
                <c:pt idx="561">
                  <c:v>1.1100000000000001</c:v>
                </c:pt>
                <c:pt idx="562">
                  <c:v>1.1200000000000001</c:v>
                </c:pt>
                <c:pt idx="563">
                  <c:v>1.1299999999999975</c:v>
                </c:pt>
                <c:pt idx="564">
                  <c:v>1.1399999999999975</c:v>
                </c:pt>
                <c:pt idx="565">
                  <c:v>1.1499999999999975</c:v>
                </c:pt>
                <c:pt idx="566">
                  <c:v>1.1599999999999975</c:v>
                </c:pt>
                <c:pt idx="567">
                  <c:v>1.1700000000000021</c:v>
                </c:pt>
                <c:pt idx="568">
                  <c:v>1.1800000000000022</c:v>
                </c:pt>
                <c:pt idx="569">
                  <c:v>1.1900000000000022</c:v>
                </c:pt>
                <c:pt idx="570">
                  <c:v>1.2</c:v>
                </c:pt>
                <c:pt idx="571">
                  <c:v>1.21</c:v>
                </c:pt>
                <c:pt idx="572">
                  <c:v>1.22</c:v>
                </c:pt>
                <c:pt idx="573">
                  <c:v>1.23</c:v>
                </c:pt>
                <c:pt idx="574">
                  <c:v>1.24</c:v>
                </c:pt>
                <c:pt idx="575">
                  <c:v>1.25</c:v>
                </c:pt>
                <c:pt idx="576">
                  <c:v>1.26</c:v>
                </c:pt>
                <c:pt idx="577">
                  <c:v>1.27</c:v>
                </c:pt>
                <c:pt idx="578">
                  <c:v>1.28</c:v>
                </c:pt>
                <c:pt idx="579">
                  <c:v>1.29</c:v>
                </c:pt>
                <c:pt idx="580">
                  <c:v>1.3</c:v>
                </c:pt>
                <c:pt idx="581">
                  <c:v>1.31</c:v>
                </c:pt>
                <c:pt idx="582">
                  <c:v>1.32</c:v>
                </c:pt>
                <c:pt idx="583">
                  <c:v>1.33</c:v>
                </c:pt>
                <c:pt idx="584">
                  <c:v>1.34</c:v>
                </c:pt>
                <c:pt idx="585">
                  <c:v>1.35</c:v>
                </c:pt>
                <c:pt idx="586">
                  <c:v>1.36</c:v>
                </c:pt>
                <c:pt idx="587">
                  <c:v>1.37</c:v>
                </c:pt>
                <c:pt idx="588">
                  <c:v>1.3800000000000001</c:v>
                </c:pt>
                <c:pt idx="589">
                  <c:v>1.3900000000000001</c:v>
                </c:pt>
                <c:pt idx="590">
                  <c:v>1.4</c:v>
                </c:pt>
                <c:pt idx="591">
                  <c:v>1.41</c:v>
                </c:pt>
                <c:pt idx="592">
                  <c:v>1.42</c:v>
                </c:pt>
                <c:pt idx="593">
                  <c:v>1.43</c:v>
                </c:pt>
                <c:pt idx="594">
                  <c:v>1.44</c:v>
                </c:pt>
                <c:pt idx="595">
                  <c:v>1.45</c:v>
                </c:pt>
                <c:pt idx="596">
                  <c:v>1.46</c:v>
                </c:pt>
                <c:pt idx="597">
                  <c:v>1.47</c:v>
                </c:pt>
                <c:pt idx="598">
                  <c:v>1.48</c:v>
                </c:pt>
                <c:pt idx="599">
                  <c:v>1.49</c:v>
                </c:pt>
                <c:pt idx="600">
                  <c:v>1.5</c:v>
                </c:pt>
                <c:pt idx="601">
                  <c:v>1.51</c:v>
                </c:pt>
                <c:pt idx="602">
                  <c:v>1.52</c:v>
                </c:pt>
                <c:pt idx="603">
                  <c:v>1.53</c:v>
                </c:pt>
                <c:pt idx="604">
                  <c:v>1.54</c:v>
                </c:pt>
                <c:pt idx="605">
                  <c:v>1.55</c:v>
                </c:pt>
                <c:pt idx="606">
                  <c:v>1.56</c:v>
                </c:pt>
                <c:pt idx="607">
                  <c:v>1.57</c:v>
                </c:pt>
                <c:pt idx="608">
                  <c:v>1.58</c:v>
                </c:pt>
                <c:pt idx="609">
                  <c:v>1.59</c:v>
                </c:pt>
                <c:pt idx="610">
                  <c:v>1.6</c:v>
                </c:pt>
                <c:pt idx="611">
                  <c:v>1.61</c:v>
                </c:pt>
                <c:pt idx="612">
                  <c:v>1.62</c:v>
                </c:pt>
                <c:pt idx="613">
                  <c:v>1.6300000000000001</c:v>
                </c:pt>
                <c:pt idx="614">
                  <c:v>1.6400000000000001</c:v>
                </c:pt>
                <c:pt idx="615">
                  <c:v>1.6500000000000001</c:v>
                </c:pt>
                <c:pt idx="616">
                  <c:v>1.6600000000000001</c:v>
                </c:pt>
                <c:pt idx="617">
                  <c:v>1.6700000000000021</c:v>
                </c:pt>
                <c:pt idx="618">
                  <c:v>1.6800000000000022</c:v>
                </c:pt>
                <c:pt idx="619">
                  <c:v>1.6900000000000022</c:v>
                </c:pt>
                <c:pt idx="620">
                  <c:v>1.7</c:v>
                </c:pt>
                <c:pt idx="621">
                  <c:v>1.71</c:v>
                </c:pt>
                <c:pt idx="622">
                  <c:v>1.72</c:v>
                </c:pt>
                <c:pt idx="623">
                  <c:v>1.73</c:v>
                </c:pt>
                <c:pt idx="624">
                  <c:v>1.74</c:v>
                </c:pt>
                <c:pt idx="625">
                  <c:v>1.75</c:v>
                </c:pt>
                <c:pt idx="626">
                  <c:v>1.76</c:v>
                </c:pt>
                <c:pt idx="627">
                  <c:v>1.77</c:v>
                </c:pt>
                <c:pt idx="628">
                  <c:v>1.78</c:v>
                </c:pt>
                <c:pt idx="629">
                  <c:v>1.79</c:v>
                </c:pt>
                <c:pt idx="630">
                  <c:v>1.8</c:v>
                </c:pt>
                <c:pt idx="631">
                  <c:v>1.81</c:v>
                </c:pt>
                <c:pt idx="632">
                  <c:v>1.82</c:v>
                </c:pt>
                <c:pt idx="633">
                  <c:v>1.83</c:v>
                </c:pt>
                <c:pt idx="634">
                  <c:v>1.84</c:v>
                </c:pt>
                <c:pt idx="635">
                  <c:v>1.85</c:v>
                </c:pt>
                <c:pt idx="636">
                  <c:v>1.86</c:v>
                </c:pt>
                <c:pt idx="637">
                  <c:v>1.87</c:v>
                </c:pt>
                <c:pt idx="638">
                  <c:v>1.8800000000000001</c:v>
                </c:pt>
                <c:pt idx="639">
                  <c:v>1.8900000000000001</c:v>
                </c:pt>
                <c:pt idx="640">
                  <c:v>1.9000000000000001</c:v>
                </c:pt>
                <c:pt idx="641">
                  <c:v>1.9100000000000001</c:v>
                </c:pt>
                <c:pt idx="642">
                  <c:v>1.9200000000000021</c:v>
                </c:pt>
                <c:pt idx="643">
                  <c:v>1.9300000000000022</c:v>
                </c:pt>
                <c:pt idx="644">
                  <c:v>1.9400000000000022</c:v>
                </c:pt>
                <c:pt idx="645">
                  <c:v>1.9500000000000022</c:v>
                </c:pt>
                <c:pt idx="646">
                  <c:v>1.9600000000000022</c:v>
                </c:pt>
                <c:pt idx="647">
                  <c:v>1.9700000000000022</c:v>
                </c:pt>
                <c:pt idx="648">
                  <c:v>1.9800000000000024</c:v>
                </c:pt>
                <c:pt idx="649">
                  <c:v>1.9900000000000024</c:v>
                </c:pt>
                <c:pt idx="650">
                  <c:v>2</c:v>
                </c:pt>
                <c:pt idx="651">
                  <c:v>2.0099999999999998</c:v>
                </c:pt>
                <c:pt idx="652">
                  <c:v>2.02</c:v>
                </c:pt>
                <c:pt idx="653">
                  <c:v>2.0299999999999998</c:v>
                </c:pt>
                <c:pt idx="654">
                  <c:v>2.04</c:v>
                </c:pt>
                <c:pt idx="655">
                  <c:v>2.0499999999999998</c:v>
                </c:pt>
                <c:pt idx="656">
                  <c:v>2.06</c:v>
                </c:pt>
                <c:pt idx="657">
                  <c:v>2.0699999999999998</c:v>
                </c:pt>
                <c:pt idx="658">
                  <c:v>2.08</c:v>
                </c:pt>
                <c:pt idx="659">
                  <c:v>2.09</c:v>
                </c:pt>
                <c:pt idx="660">
                  <c:v>2.1</c:v>
                </c:pt>
                <c:pt idx="661">
                  <c:v>2.11</c:v>
                </c:pt>
                <c:pt idx="662">
                  <c:v>2.12</c:v>
                </c:pt>
                <c:pt idx="663">
                  <c:v>2.13</c:v>
                </c:pt>
                <c:pt idx="664">
                  <c:v>2.14</c:v>
                </c:pt>
                <c:pt idx="665">
                  <c:v>2.15</c:v>
                </c:pt>
                <c:pt idx="666">
                  <c:v>2.16</c:v>
                </c:pt>
                <c:pt idx="667">
                  <c:v>2.17</c:v>
                </c:pt>
                <c:pt idx="668">
                  <c:v>2.1800000000000002</c:v>
                </c:pt>
                <c:pt idx="669">
                  <c:v>2.19</c:v>
                </c:pt>
                <c:pt idx="670">
                  <c:v>2.2000000000000002</c:v>
                </c:pt>
                <c:pt idx="671">
                  <c:v>2.21</c:v>
                </c:pt>
                <c:pt idx="672">
                  <c:v>2.2200000000000002</c:v>
                </c:pt>
                <c:pt idx="673">
                  <c:v>2.23</c:v>
                </c:pt>
                <c:pt idx="674">
                  <c:v>2.2400000000000002</c:v>
                </c:pt>
                <c:pt idx="675">
                  <c:v>2.25</c:v>
                </c:pt>
                <c:pt idx="676">
                  <c:v>2.2599999999999998</c:v>
                </c:pt>
                <c:pt idx="677">
                  <c:v>2.27</c:v>
                </c:pt>
                <c:pt idx="678">
                  <c:v>2.2799999999999998</c:v>
                </c:pt>
                <c:pt idx="679">
                  <c:v>2.29</c:v>
                </c:pt>
                <c:pt idx="680">
                  <c:v>2.2999999999999998</c:v>
                </c:pt>
                <c:pt idx="681">
                  <c:v>2.3099999999999987</c:v>
                </c:pt>
                <c:pt idx="682">
                  <c:v>2.3199999999999967</c:v>
                </c:pt>
                <c:pt idx="683">
                  <c:v>2.3299999999999987</c:v>
                </c:pt>
                <c:pt idx="684">
                  <c:v>2.34</c:v>
                </c:pt>
                <c:pt idx="685">
                  <c:v>2.3499999999999988</c:v>
                </c:pt>
                <c:pt idx="686">
                  <c:v>2.36</c:v>
                </c:pt>
                <c:pt idx="687">
                  <c:v>2.3699999999999997</c:v>
                </c:pt>
                <c:pt idx="688">
                  <c:v>2.38</c:v>
                </c:pt>
                <c:pt idx="689">
                  <c:v>2.3899999999999997</c:v>
                </c:pt>
                <c:pt idx="690">
                  <c:v>2.4</c:v>
                </c:pt>
                <c:pt idx="691">
                  <c:v>2.4099999999999997</c:v>
                </c:pt>
                <c:pt idx="692">
                  <c:v>2.42</c:v>
                </c:pt>
                <c:pt idx="693">
                  <c:v>2.4299999999999997</c:v>
                </c:pt>
                <c:pt idx="694">
                  <c:v>2.44</c:v>
                </c:pt>
                <c:pt idx="695">
                  <c:v>2.4499999999999997</c:v>
                </c:pt>
                <c:pt idx="696">
                  <c:v>2.46</c:v>
                </c:pt>
                <c:pt idx="697">
                  <c:v>2.4699999999999998</c:v>
                </c:pt>
                <c:pt idx="698">
                  <c:v>2.48</c:v>
                </c:pt>
                <c:pt idx="699">
                  <c:v>2.4899999999999998</c:v>
                </c:pt>
                <c:pt idx="700">
                  <c:v>2.5</c:v>
                </c:pt>
                <c:pt idx="701">
                  <c:v>2.5099999999999998</c:v>
                </c:pt>
                <c:pt idx="702">
                  <c:v>2.52</c:v>
                </c:pt>
                <c:pt idx="703">
                  <c:v>2.5299999999999998</c:v>
                </c:pt>
                <c:pt idx="704">
                  <c:v>2.54</c:v>
                </c:pt>
                <c:pt idx="705">
                  <c:v>2.5499999999999998</c:v>
                </c:pt>
                <c:pt idx="706">
                  <c:v>2.56</c:v>
                </c:pt>
                <c:pt idx="707">
                  <c:v>2.57</c:v>
                </c:pt>
                <c:pt idx="708">
                  <c:v>2.58</c:v>
                </c:pt>
                <c:pt idx="709">
                  <c:v>2.59</c:v>
                </c:pt>
                <c:pt idx="710">
                  <c:v>2.6</c:v>
                </c:pt>
                <c:pt idx="711">
                  <c:v>2.61</c:v>
                </c:pt>
                <c:pt idx="712">
                  <c:v>2.62</c:v>
                </c:pt>
                <c:pt idx="713">
                  <c:v>2.63</c:v>
                </c:pt>
                <c:pt idx="714">
                  <c:v>2.64</c:v>
                </c:pt>
                <c:pt idx="715">
                  <c:v>2.65</c:v>
                </c:pt>
                <c:pt idx="716">
                  <c:v>2.66</c:v>
                </c:pt>
                <c:pt idx="717">
                  <c:v>2.67</c:v>
                </c:pt>
                <c:pt idx="718">
                  <c:v>2.68</c:v>
                </c:pt>
                <c:pt idx="719">
                  <c:v>2.69</c:v>
                </c:pt>
                <c:pt idx="720">
                  <c:v>2.7</c:v>
                </c:pt>
                <c:pt idx="721">
                  <c:v>2.71</c:v>
                </c:pt>
                <c:pt idx="722">
                  <c:v>2.72</c:v>
                </c:pt>
                <c:pt idx="723">
                  <c:v>2.73</c:v>
                </c:pt>
                <c:pt idx="724">
                  <c:v>2.74</c:v>
                </c:pt>
                <c:pt idx="725">
                  <c:v>2.75</c:v>
                </c:pt>
                <c:pt idx="726">
                  <c:v>2.7600000000000002</c:v>
                </c:pt>
                <c:pt idx="727">
                  <c:v>2.77</c:v>
                </c:pt>
                <c:pt idx="728">
                  <c:v>2.7800000000000002</c:v>
                </c:pt>
                <c:pt idx="729">
                  <c:v>2.79</c:v>
                </c:pt>
                <c:pt idx="730">
                  <c:v>2.8</c:v>
                </c:pt>
                <c:pt idx="731">
                  <c:v>2.8099999999999987</c:v>
                </c:pt>
                <c:pt idx="732">
                  <c:v>2.82</c:v>
                </c:pt>
                <c:pt idx="733">
                  <c:v>2.8299999999999987</c:v>
                </c:pt>
                <c:pt idx="734">
                  <c:v>2.84</c:v>
                </c:pt>
                <c:pt idx="735">
                  <c:v>2.8499999999999988</c:v>
                </c:pt>
                <c:pt idx="736">
                  <c:v>2.86</c:v>
                </c:pt>
                <c:pt idx="737">
                  <c:v>2.8699999999999997</c:v>
                </c:pt>
                <c:pt idx="738">
                  <c:v>2.88</c:v>
                </c:pt>
                <c:pt idx="739">
                  <c:v>2.8899999999999997</c:v>
                </c:pt>
                <c:pt idx="740">
                  <c:v>2.9</c:v>
                </c:pt>
                <c:pt idx="741">
                  <c:v>2.9099999999999997</c:v>
                </c:pt>
                <c:pt idx="742">
                  <c:v>2.92</c:v>
                </c:pt>
                <c:pt idx="743">
                  <c:v>2.9299999999999997</c:v>
                </c:pt>
                <c:pt idx="744">
                  <c:v>2.94</c:v>
                </c:pt>
                <c:pt idx="745">
                  <c:v>2.9499999999999997</c:v>
                </c:pt>
                <c:pt idx="746">
                  <c:v>2.96</c:v>
                </c:pt>
                <c:pt idx="747">
                  <c:v>2.9699999999999998</c:v>
                </c:pt>
                <c:pt idx="748">
                  <c:v>2.98</c:v>
                </c:pt>
                <c:pt idx="749">
                  <c:v>2.9899999999999998</c:v>
                </c:pt>
                <c:pt idx="750">
                  <c:v>3</c:v>
                </c:pt>
                <c:pt idx="751">
                  <c:v>3.01</c:v>
                </c:pt>
                <c:pt idx="752">
                  <c:v>3.02</c:v>
                </c:pt>
                <c:pt idx="753">
                  <c:v>3.03</c:v>
                </c:pt>
                <c:pt idx="754">
                  <c:v>3.04</c:v>
                </c:pt>
                <c:pt idx="755">
                  <c:v>3.05</c:v>
                </c:pt>
                <c:pt idx="756">
                  <c:v>3.06</c:v>
                </c:pt>
                <c:pt idx="757">
                  <c:v>3.07</c:v>
                </c:pt>
                <c:pt idx="758">
                  <c:v>3.08</c:v>
                </c:pt>
                <c:pt idx="759">
                  <c:v>3.09</c:v>
                </c:pt>
                <c:pt idx="760">
                  <c:v>3.1</c:v>
                </c:pt>
                <c:pt idx="761">
                  <c:v>3.11</c:v>
                </c:pt>
                <c:pt idx="762">
                  <c:v>3.12</c:v>
                </c:pt>
                <c:pt idx="763">
                  <c:v>3.13</c:v>
                </c:pt>
                <c:pt idx="764">
                  <c:v>3.14</c:v>
                </c:pt>
                <c:pt idx="765">
                  <c:v>3.15</c:v>
                </c:pt>
                <c:pt idx="766">
                  <c:v>3.16</c:v>
                </c:pt>
                <c:pt idx="767">
                  <c:v>3.17</c:v>
                </c:pt>
                <c:pt idx="768">
                  <c:v>3.18</c:v>
                </c:pt>
                <c:pt idx="769">
                  <c:v>3.19</c:v>
                </c:pt>
                <c:pt idx="770">
                  <c:v>3.2</c:v>
                </c:pt>
                <c:pt idx="771">
                  <c:v>3.21</c:v>
                </c:pt>
                <c:pt idx="772">
                  <c:v>3.22</c:v>
                </c:pt>
                <c:pt idx="773">
                  <c:v>3.23</c:v>
                </c:pt>
                <c:pt idx="774">
                  <c:v>3.24</c:v>
                </c:pt>
                <c:pt idx="775">
                  <c:v>3.25</c:v>
                </c:pt>
                <c:pt idx="776">
                  <c:v>3.2600000000000002</c:v>
                </c:pt>
                <c:pt idx="777">
                  <c:v>3.27</c:v>
                </c:pt>
                <c:pt idx="778">
                  <c:v>3.2800000000000002</c:v>
                </c:pt>
                <c:pt idx="779">
                  <c:v>3.29</c:v>
                </c:pt>
                <c:pt idx="780">
                  <c:v>3.3</c:v>
                </c:pt>
                <c:pt idx="781">
                  <c:v>3.3099999999999987</c:v>
                </c:pt>
                <c:pt idx="782">
                  <c:v>3.32</c:v>
                </c:pt>
                <c:pt idx="783">
                  <c:v>3.3299999999999987</c:v>
                </c:pt>
                <c:pt idx="784">
                  <c:v>3.34</c:v>
                </c:pt>
                <c:pt idx="785">
                  <c:v>3.3499999999999988</c:v>
                </c:pt>
                <c:pt idx="786">
                  <c:v>3.36</c:v>
                </c:pt>
                <c:pt idx="787">
                  <c:v>3.3699999999999997</c:v>
                </c:pt>
                <c:pt idx="788">
                  <c:v>3.38</c:v>
                </c:pt>
                <c:pt idx="789">
                  <c:v>3.3899999999999997</c:v>
                </c:pt>
                <c:pt idx="790">
                  <c:v>3.4</c:v>
                </c:pt>
                <c:pt idx="791">
                  <c:v>3.4099999999999997</c:v>
                </c:pt>
                <c:pt idx="792">
                  <c:v>3.42</c:v>
                </c:pt>
                <c:pt idx="793">
                  <c:v>3.4299999999999997</c:v>
                </c:pt>
                <c:pt idx="794">
                  <c:v>3.44</c:v>
                </c:pt>
                <c:pt idx="795">
                  <c:v>3.4499999999999997</c:v>
                </c:pt>
                <c:pt idx="796">
                  <c:v>3.46</c:v>
                </c:pt>
                <c:pt idx="797">
                  <c:v>3.4699999999999998</c:v>
                </c:pt>
                <c:pt idx="798">
                  <c:v>3.48</c:v>
                </c:pt>
                <c:pt idx="799">
                  <c:v>3.4899999999999998</c:v>
                </c:pt>
                <c:pt idx="800">
                  <c:v>3.5</c:v>
                </c:pt>
                <c:pt idx="801">
                  <c:v>3.51</c:v>
                </c:pt>
                <c:pt idx="802">
                  <c:v>3.52</c:v>
                </c:pt>
                <c:pt idx="803">
                  <c:v>3.53</c:v>
                </c:pt>
                <c:pt idx="804">
                  <c:v>3.54</c:v>
                </c:pt>
                <c:pt idx="805">
                  <c:v>3.55</c:v>
                </c:pt>
                <c:pt idx="806">
                  <c:v>3.56</c:v>
                </c:pt>
                <c:pt idx="807">
                  <c:v>3.57</c:v>
                </c:pt>
                <c:pt idx="808">
                  <c:v>3.58</c:v>
                </c:pt>
                <c:pt idx="809">
                  <c:v>3.59</c:v>
                </c:pt>
                <c:pt idx="810">
                  <c:v>3.6</c:v>
                </c:pt>
                <c:pt idx="811">
                  <c:v>3.61</c:v>
                </c:pt>
                <c:pt idx="812">
                  <c:v>3.62</c:v>
                </c:pt>
                <c:pt idx="813">
                  <c:v>3.63</c:v>
                </c:pt>
                <c:pt idx="814">
                  <c:v>3.64</c:v>
                </c:pt>
                <c:pt idx="815">
                  <c:v>3.65</c:v>
                </c:pt>
                <c:pt idx="816">
                  <c:v>3.66</c:v>
                </c:pt>
                <c:pt idx="817">
                  <c:v>3.67</c:v>
                </c:pt>
                <c:pt idx="818">
                  <c:v>3.6800000000000099</c:v>
                </c:pt>
                <c:pt idx="819">
                  <c:v>3.69</c:v>
                </c:pt>
                <c:pt idx="820">
                  <c:v>3.7000000000000099</c:v>
                </c:pt>
                <c:pt idx="821">
                  <c:v>3.71</c:v>
                </c:pt>
                <c:pt idx="822">
                  <c:v>3.7200000000000144</c:v>
                </c:pt>
                <c:pt idx="823">
                  <c:v>3.7300000000000102</c:v>
                </c:pt>
                <c:pt idx="824">
                  <c:v>3.7400000000000144</c:v>
                </c:pt>
                <c:pt idx="825">
                  <c:v>3.7500000000000102</c:v>
                </c:pt>
                <c:pt idx="826">
                  <c:v>3.7600000000000149</c:v>
                </c:pt>
                <c:pt idx="827">
                  <c:v>3.7700000000000098</c:v>
                </c:pt>
                <c:pt idx="828">
                  <c:v>3.7800000000000149</c:v>
                </c:pt>
                <c:pt idx="829">
                  <c:v>3.7900000000000098</c:v>
                </c:pt>
                <c:pt idx="830">
                  <c:v>3.80000000000001</c:v>
                </c:pt>
                <c:pt idx="831">
                  <c:v>3.8100000000000067</c:v>
                </c:pt>
                <c:pt idx="832">
                  <c:v>3.8200000000000101</c:v>
                </c:pt>
                <c:pt idx="833">
                  <c:v>3.8300000000000067</c:v>
                </c:pt>
                <c:pt idx="834">
                  <c:v>3.8400000000000101</c:v>
                </c:pt>
                <c:pt idx="835">
                  <c:v>3.8500000000000068</c:v>
                </c:pt>
                <c:pt idx="836">
                  <c:v>3.8600000000000101</c:v>
                </c:pt>
                <c:pt idx="837">
                  <c:v>3.8700000000000077</c:v>
                </c:pt>
                <c:pt idx="838">
                  <c:v>3.8800000000000101</c:v>
                </c:pt>
                <c:pt idx="839">
                  <c:v>3.8900000000000077</c:v>
                </c:pt>
                <c:pt idx="840">
                  <c:v>3.9000000000000101</c:v>
                </c:pt>
                <c:pt idx="841">
                  <c:v>3.9100000000000077</c:v>
                </c:pt>
                <c:pt idx="842">
                  <c:v>3.9200000000000101</c:v>
                </c:pt>
                <c:pt idx="843">
                  <c:v>3.9300000000000077</c:v>
                </c:pt>
                <c:pt idx="844">
                  <c:v>3.9400000000000102</c:v>
                </c:pt>
                <c:pt idx="845">
                  <c:v>3.9500000000000077</c:v>
                </c:pt>
                <c:pt idx="846">
                  <c:v>3.9600000000000102</c:v>
                </c:pt>
                <c:pt idx="847">
                  <c:v>3.97000000000001</c:v>
                </c:pt>
                <c:pt idx="848">
                  <c:v>3.9800000000000102</c:v>
                </c:pt>
                <c:pt idx="849">
                  <c:v>3.99000000000001</c:v>
                </c:pt>
                <c:pt idx="850">
                  <c:v>4.0000000000000098</c:v>
                </c:pt>
                <c:pt idx="851">
                  <c:v>4.0100000000000096</c:v>
                </c:pt>
                <c:pt idx="852">
                  <c:v>4.0200000000000085</c:v>
                </c:pt>
                <c:pt idx="853">
                  <c:v>4.03000000000001</c:v>
                </c:pt>
                <c:pt idx="854">
                  <c:v>4.0400000000000098</c:v>
                </c:pt>
                <c:pt idx="855">
                  <c:v>4.0500000000000096</c:v>
                </c:pt>
                <c:pt idx="856">
                  <c:v>4.0600000000000085</c:v>
                </c:pt>
                <c:pt idx="857">
                  <c:v>4.0700000000000101</c:v>
                </c:pt>
                <c:pt idx="858">
                  <c:v>4.0800000000000098</c:v>
                </c:pt>
                <c:pt idx="859">
                  <c:v>4.0900000000000096</c:v>
                </c:pt>
                <c:pt idx="860">
                  <c:v>4.1000000000000085</c:v>
                </c:pt>
                <c:pt idx="861">
                  <c:v>4.1100000000000145</c:v>
                </c:pt>
                <c:pt idx="862">
                  <c:v>4.1200000000000099</c:v>
                </c:pt>
                <c:pt idx="863">
                  <c:v>4.1300000000000097</c:v>
                </c:pt>
                <c:pt idx="864">
                  <c:v>4.1400000000000095</c:v>
                </c:pt>
                <c:pt idx="865">
                  <c:v>4.1500000000000075</c:v>
                </c:pt>
                <c:pt idx="866">
                  <c:v>4.1600000000000108</c:v>
                </c:pt>
                <c:pt idx="867">
                  <c:v>4.1700000000000204</c:v>
                </c:pt>
                <c:pt idx="868">
                  <c:v>4.1800000000000201</c:v>
                </c:pt>
                <c:pt idx="869">
                  <c:v>4.1900000000000155</c:v>
                </c:pt>
                <c:pt idx="870">
                  <c:v>4.2000000000000197</c:v>
                </c:pt>
                <c:pt idx="871">
                  <c:v>4.2100000000000204</c:v>
                </c:pt>
                <c:pt idx="872">
                  <c:v>4.2200000000000202</c:v>
                </c:pt>
                <c:pt idx="873">
                  <c:v>4.2300000000000288</c:v>
                </c:pt>
                <c:pt idx="874">
                  <c:v>4.2400000000000198</c:v>
                </c:pt>
                <c:pt idx="875">
                  <c:v>4.2500000000000204</c:v>
                </c:pt>
                <c:pt idx="876">
                  <c:v>4.2600000000000202</c:v>
                </c:pt>
                <c:pt idx="877">
                  <c:v>4.2700000000000289</c:v>
                </c:pt>
                <c:pt idx="878">
                  <c:v>4.2800000000000198</c:v>
                </c:pt>
                <c:pt idx="879">
                  <c:v>4.2900000000000196</c:v>
                </c:pt>
                <c:pt idx="880">
                  <c:v>4.3000000000000203</c:v>
                </c:pt>
                <c:pt idx="881">
                  <c:v>4.31000000000002</c:v>
                </c:pt>
                <c:pt idx="882">
                  <c:v>4.3200000000000145</c:v>
                </c:pt>
                <c:pt idx="883">
                  <c:v>4.3300000000000196</c:v>
                </c:pt>
                <c:pt idx="884">
                  <c:v>4.3400000000000203</c:v>
                </c:pt>
                <c:pt idx="885">
                  <c:v>4.3500000000000201</c:v>
                </c:pt>
                <c:pt idx="886">
                  <c:v>4.3600000000000145</c:v>
                </c:pt>
                <c:pt idx="887">
                  <c:v>4.3700000000000196</c:v>
                </c:pt>
                <c:pt idx="888">
                  <c:v>4.3800000000000203</c:v>
                </c:pt>
                <c:pt idx="889">
                  <c:v>4.3900000000000201</c:v>
                </c:pt>
                <c:pt idx="890">
                  <c:v>4.4000000000000199</c:v>
                </c:pt>
                <c:pt idx="891">
                  <c:v>4.4100000000000197</c:v>
                </c:pt>
                <c:pt idx="892">
                  <c:v>4.4200000000000204</c:v>
                </c:pt>
                <c:pt idx="893">
                  <c:v>4.4300000000000299</c:v>
                </c:pt>
                <c:pt idx="894">
                  <c:v>4.4400000000000199</c:v>
                </c:pt>
                <c:pt idx="895">
                  <c:v>4.4500000000000197</c:v>
                </c:pt>
                <c:pt idx="896">
                  <c:v>4.4600000000000204</c:v>
                </c:pt>
                <c:pt idx="897">
                  <c:v>4.4700000000000299</c:v>
                </c:pt>
                <c:pt idx="898">
                  <c:v>4.4800000000000288</c:v>
                </c:pt>
                <c:pt idx="899">
                  <c:v>4.4900000000000198</c:v>
                </c:pt>
                <c:pt idx="900">
                  <c:v>4.5000000000000204</c:v>
                </c:pt>
              </c:numCache>
            </c:numRef>
          </c:xVal>
          <c:yVal>
            <c:numRef>
              <c:f>'N017'!$D$2:$D$902</c:f>
              <c:numCache>
                <c:formatCode>0.0000</c:formatCode>
                <c:ptCount val="901"/>
                <c:pt idx="0">
                  <c:v>0</c:v>
                </c:pt>
                <c:pt idx="1">
                  <c:v>4.3622079224993646E-77</c:v>
                </c:pt>
                <c:pt idx="2">
                  <c:v>9.3574352472405564E-77</c:v>
                </c:pt>
                <c:pt idx="3">
                  <c:v>2.0038679530282712E-76</c:v>
                </c:pt>
                <c:pt idx="4">
                  <c:v>4.2839379348044685E-76</c:v>
                </c:pt>
                <c:pt idx="5">
                  <c:v>9.1427962516136175E-76</c:v>
                </c:pt>
                <c:pt idx="6">
                  <c:v>1.9479451054551063E-75</c:v>
                </c:pt>
                <c:pt idx="7">
                  <c:v>4.143202761053453E-75</c:v>
                </c:pt>
                <c:pt idx="8">
                  <c:v>8.797463262669813E-75</c:v>
                </c:pt>
                <c:pt idx="9">
                  <c:v>1.8648355406926791E-74</c:v>
                </c:pt>
                <c:pt idx="10">
                  <c:v>3.9462574446644513E-74</c:v>
                </c:pt>
                <c:pt idx="11">
                  <c:v>8.3366600434354528E-74</c:v>
                </c:pt>
                <c:pt idx="12">
                  <c:v>1.7581688078987192E-73</c:v>
                </c:pt>
                <c:pt idx="13">
                  <c:v>3.7016116289770127E-73</c:v>
                </c:pt>
                <c:pt idx="14">
                  <c:v>7.7800597443444115E-73</c:v>
                </c:pt>
                <c:pt idx="15">
                  <c:v>1.6324384456596075E-72</c:v>
                </c:pt>
                <c:pt idx="16">
                  <c:v>3.4194203956346611E-72</c:v>
                </c:pt>
                <c:pt idx="17">
                  <c:v>7.1503941567436575E-72</c:v>
                </c:pt>
                <c:pt idx="18">
                  <c:v>1.4926887794524533E-71</c:v>
                </c:pt>
                <c:pt idx="19">
                  <c:v>3.110787572262106E-71</c:v>
                </c:pt>
                <c:pt idx="20">
                  <c:v>6.4719215380999705E-71</c:v>
                </c:pt>
                <c:pt idx="21">
                  <c:v>1.3441815589828786E-70</c:v>
                </c:pt>
                <c:pt idx="22">
                  <c:v>2.7870478410578798E-70</c:v>
                </c:pt>
                <c:pt idx="23">
                  <c:v>5.7688960785614444E-70</c:v>
                </c:pt>
                <c:pt idx="24">
                  <c:v>1.1920728828920335E-69</c:v>
                </c:pt>
                <c:pt idx="25">
                  <c:v>2.4590915830225424E-69</c:v>
                </c:pt>
                <c:pt idx="26">
                  <c:v>5.0641714333249761E-69</c:v>
                </c:pt>
                <c:pt idx="27">
                  <c:v>1.0411274477714697E-68</c:v>
                </c:pt>
                <c:pt idx="28">
                  <c:v>2.1367868116730271E-68</c:v>
                </c:pt>
                <c:pt idx="29">
                  <c:v>4.3780457366373743E-68</c:v>
                </c:pt>
                <c:pt idx="30">
                  <c:v>8.9549093794022871E-68</c:v>
                </c:pt>
                <c:pt idx="31">
                  <c:v>1.8285376108653011E-67</c:v>
                </c:pt>
                <c:pt idx="32">
                  <c:v>3.7274206033411359E-67</c:v>
                </c:pt>
                <c:pt idx="33">
                  <c:v>7.5853339656200349E-67</c:v>
                </c:pt>
                <c:pt idx="34">
                  <c:v>1.5410006187262477E-66</c:v>
                </c:pt>
                <c:pt idx="35">
                  <c:v>3.1253072614334162E-66</c:v>
                </c:pt>
                <c:pt idx="36">
                  <c:v>6.3276788662252702E-66</c:v>
                </c:pt>
                <c:pt idx="37">
                  <c:v>1.2789628834112392E-65</c:v>
                </c:pt>
                <c:pt idx="38">
                  <c:v>2.5806746350505514E-65</c:v>
                </c:pt>
                <c:pt idx="39">
                  <c:v>5.1984080540162952E-65</c:v>
                </c:pt>
                <c:pt idx="40">
                  <c:v>1.0453681932054986E-64</c:v>
                </c:pt>
                <c:pt idx="41">
                  <c:v>2.0986015944595772E-64</c:v>
                </c:pt>
                <c:pt idx="42">
                  <c:v>4.2058377671391232E-64</c:v>
                </c:pt>
                <c:pt idx="43">
                  <c:v>8.414665102307461E-64</c:v>
                </c:pt>
                <c:pt idx="44">
                  <c:v>1.68067197015391E-63</c:v>
                </c:pt>
                <c:pt idx="45">
                  <c:v>3.3511269437369075E-63</c:v>
                </c:pt>
                <c:pt idx="46">
                  <c:v>6.6705340240015997E-63</c:v>
                </c:pt>
                <c:pt idx="47">
                  <c:v>1.3255378378529748E-62</c:v>
                </c:pt>
                <c:pt idx="48">
                  <c:v>2.6295743601278846E-62</c:v>
                </c:pt>
                <c:pt idx="49">
                  <c:v>5.2076355757376563E-62</c:v>
                </c:pt>
                <c:pt idx="50">
                  <c:v>1.02957387858158E-61</c:v>
                </c:pt>
                <c:pt idx="51">
                  <c:v>2.032058691399793E-61</c:v>
                </c:pt>
                <c:pt idx="52">
                  <c:v>4.0038406163947385E-61</c:v>
                </c:pt>
                <c:pt idx="53">
                  <c:v>7.8755177742574804E-61</c:v>
                </c:pt>
                <c:pt idx="54">
                  <c:v>1.546476242914593E-60</c:v>
                </c:pt>
                <c:pt idx="55">
                  <c:v>3.0315811016485152E-60</c:v>
                </c:pt>
                <c:pt idx="56">
                  <c:v>5.9327620636357367E-60</c:v>
                </c:pt>
                <c:pt idx="57">
                  <c:v>1.1590614798229592E-59</c:v>
                </c:pt>
                <c:pt idx="58">
                  <c:v>2.260569252013607E-59</c:v>
                </c:pt>
                <c:pt idx="59">
                  <c:v>4.401401236225797E-59</c:v>
                </c:pt>
                <c:pt idx="60">
                  <c:v>8.555116102865138E-59</c:v>
                </c:pt>
                <c:pt idx="61">
                  <c:v>1.6600556846955398E-58</c:v>
                </c:pt>
                <c:pt idx="62">
                  <c:v>3.2157420624353006E-58</c:v>
                </c:pt>
                <c:pt idx="63">
                  <c:v>6.218727949575275E-58</c:v>
                </c:pt>
                <c:pt idx="64">
                  <c:v>1.200559563828792E-57</c:v>
                </c:pt>
                <c:pt idx="65">
                  <c:v>2.3138098581227179E-57</c:v>
                </c:pt>
                <c:pt idx="66">
                  <c:v>4.4517772336550196E-57</c:v>
                </c:pt>
                <c:pt idx="67">
                  <c:v>8.5506864833488857E-57</c:v>
                </c:pt>
                <c:pt idx="68">
                  <c:v>1.6395714362844139E-56</c:v>
                </c:pt>
                <c:pt idx="69">
                  <c:v>3.1384954697387565E-56</c:v>
                </c:pt>
                <c:pt idx="70">
                  <c:v>5.9975581905017669E-56</c:v>
                </c:pt>
                <c:pt idx="71">
                  <c:v>1.1441665223195157E-55</c:v>
                </c:pt>
                <c:pt idx="72">
                  <c:v>2.1790430192070119E-55</c:v>
                </c:pt>
                <c:pt idx="73">
                  <c:v>4.142897361752102E-55</c:v>
                </c:pt>
                <c:pt idx="74">
                  <c:v>7.8632909545692505E-55</c:v>
                </c:pt>
                <c:pt idx="75">
                  <c:v>1.4899315580740069E-54</c:v>
                </c:pt>
                <c:pt idx="76">
                  <c:v>2.818318648245143E-54</c:v>
                </c:pt>
                <c:pt idx="77">
                  <c:v>5.3220098188882173E-54</c:v>
                </c:pt>
                <c:pt idx="78">
                  <c:v>1.0032820692005381E-53</c:v>
                </c:pt>
                <c:pt idx="79">
                  <c:v>1.8881314731143141E-53</c:v>
                </c:pt>
                <c:pt idx="80">
                  <c:v>3.5473432537591114E-53</c:v>
                </c:pt>
                <c:pt idx="81">
                  <c:v>6.6532830383038161E-53</c:v>
                </c:pt>
                <c:pt idx="82">
                  <c:v>1.2457491111661646E-52</c:v>
                </c:pt>
                <c:pt idx="83">
                  <c:v>2.3285575432555286E-52</c:v>
                </c:pt>
                <c:pt idx="84">
                  <c:v>4.3451539210033923E-52</c:v>
                </c:pt>
                <c:pt idx="85">
                  <c:v>8.09440924247351E-52</c:v>
                </c:pt>
                <c:pt idx="86">
                  <c:v>1.5053134863399884E-51</c:v>
                </c:pt>
                <c:pt idx="87">
                  <c:v>2.7946701044508034E-51</c:v>
                </c:pt>
                <c:pt idx="88">
                  <c:v>5.17959672681923E-51</c:v>
                </c:pt>
                <c:pt idx="89">
                  <c:v>9.5834779589804462E-51</c:v>
                </c:pt>
                <c:pt idx="90">
                  <c:v>1.7701584843122751E-50</c:v>
                </c:pt>
                <c:pt idx="91">
                  <c:v>3.2640962433866717E-50</c:v>
                </c:pt>
                <c:pt idx="92">
                  <c:v>6.0086313909891667E-50</c:v>
                </c:pt>
                <c:pt idx="93">
                  <c:v>1.1042056654999982E-49</c:v>
                </c:pt>
                <c:pt idx="94">
                  <c:v>2.0257515595452903E-49</c:v>
                </c:pt>
                <c:pt idx="95">
                  <c:v>3.710087863342953E-49</c:v>
                </c:pt>
                <c:pt idx="96">
                  <c:v>6.7833466246560883E-49</c:v>
                </c:pt>
                <c:pt idx="97">
                  <c:v>1.2381282328956169E-48</c:v>
                </c:pt>
                <c:pt idx="98">
                  <c:v>2.2560516910630097E-48</c:v>
                </c:pt>
                <c:pt idx="99">
                  <c:v>4.1038763534989889E-48</c:v>
                </c:pt>
                <c:pt idx="100">
                  <c:v>7.4524880922696696E-48</c:v>
                </c:pt>
                <c:pt idx="101">
                  <c:v>1.3510459388496006E-47</c:v>
                </c:pt>
                <c:pt idx="102">
                  <c:v>2.4451231869044707E-47</c:v>
                </c:pt>
                <c:pt idx="103">
                  <c:v>4.4176690130276488E-47</c:v>
                </c:pt>
                <c:pt idx="104">
                  <c:v>7.9679647836425301E-47</c:v>
                </c:pt>
                <c:pt idx="105">
                  <c:v>1.4347077363811062E-46</c:v>
                </c:pt>
                <c:pt idx="106">
                  <c:v>2.5789402275986925E-46</c:v>
                </c:pt>
                <c:pt idx="107">
                  <c:v>4.6278674887115739E-46</c:v>
                </c:pt>
                <c:pt idx="108">
                  <c:v>8.2905311604744175E-46</c:v>
                </c:pt>
                <c:pt idx="109">
                  <c:v>1.482673751116744E-45</c:v>
                </c:pt>
                <c:pt idx="110">
                  <c:v>2.6471018054095049E-45</c:v>
                </c:pt>
                <c:pt idx="111">
                  <c:v>4.7179951676655912E-45</c:v>
                </c:pt>
                <c:pt idx="112">
                  <c:v>8.394718576221939E-45</c:v>
                </c:pt>
                <c:pt idx="113">
                  <c:v>1.4911337274087319E-44</c:v>
                </c:pt>
                <c:pt idx="114">
                  <c:v>2.6441667986676744E-44</c:v>
                </c:pt>
                <c:pt idx="115">
                  <c:v>4.6808303850003328E-44</c:v>
                </c:pt>
                <c:pt idx="116">
                  <c:v>8.2721568983634726E-44</c:v>
                </c:pt>
                <c:pt idx="117">
                  <c:v>1.4594069974449439E-43</c:v>
                </c:pt>
                <c:pt idx="118">
                  <c:v>2.5703714438912418E-43</c:v>
                </c:pt>
                <c:pt idx="119">
                  <c:v>4.5193622477703597E-43</c:v>
                </c:pt>
                <c:pt idx="120">
                  <c:v>7.9326852255169357E-43</c:v>
                </c:pt>
                <c:pt idx="121">
                  <c:v>1.3900329398951642E-42</c:v>
                </c:pt>
                <c:pt idx="122">
                  <c:v>2.4315979283670329E-42</c:v>
                </c:pt>
                <c:pt idx="123">
                  <c:v>4.2463935335240599E-42</c:v>
                </c:pt>
                <c:pt idx="124">
                  <c:v>7.4030471826164468E-42</c:v>
                </c:pt>
                <c:pt idx="125">
                  <c:v>1.2884352473922359E-41</c:v>
                </c:pt>
                <c:pt idx="126">
                  <c:v>2.2385998970179554E-41</c:v>
                </c:pt>
                <c:pt idx="127">
                  <c:v>3.8828638636225097E-41</c:v>
                </c:pt>
                <c:pt idx="128">
                  <c:v>6.7234108575014077E-41</c:v>
                </c:pt>
                <c:pt idx="129">
                  <c:v>1.1622215947322049E-40</c:v>
                </c:pt>
                <c:pt idx="130">
                  <c:v>2.0056263765027665E-40</c:v>
                </c:pt>
                <c:pt idx="131">
                  <c:v>3.4551978979731253E-40</c:v>
                </c:pt>
                <c:pt idx="132">
                  <c:v>5.9423417322355943E-40</c:v>
                </c:pt>
                <c:pt idx="133">
                  <c:v>1.0202441724904759E-39</c:v>
                </c:pt>
                <c:pt idx="134">
                  <c:v>1.7486883813125415E-39</c:v>
                </c:pt>
                <c:pt idx="135">
                  <c:v>2.9921442623941631E-39</c:v>
                </c:pt>
                <c:pt idx="136">
                  <c:v>5.1111006726686832E-39</c:v>
                </c:pt>
                <c:pt idx="137">
                  <c:v>8.7158178291140048E-39</c:v>
                </c:pt>
                <c:pt idx="138">
                  <c:v>1.483759989966856E-38</c:v>
                </c:pt>
                <c:pt idx="139">
                  <c:v>2.5216277209232655E-38</c:v>
                </c:pt>
                <c:pt idx="140">
                  <c:v>4.2781901827104429E-38</c:v>
                </c:pt>
                <c:pt idx="141">
                  <c:v>7.2460446524447795E-38</c:v>
                </c:pt>
                <c:pt idx="142">
                  <c:v>1.225190801866502E-37</c:v>
                </c:pt>
                <c:pt idx="143">
                  <c:v>2.0680843679884044E-37</c:v>
                </c:pt>
                <c:pt idx="144">
                  <c:v>3.4849341699684661E-37</c:v>
                </c:pt>
                <c:pt idx="145">
                  <c:v>5.8624980073181354E-37</c:v>
                </c:pt>
                <c:pt idx="146">
                  <c:v>9.8453835564216478E-37</c:v>
                </c:pt>
                <c:pt idx="147">
                  <c:v>1.6506096300928E-36</c:v>
                </c:pt>
                <c:pt idx="148">
                  <c:v>2.7625993906451639E-36</c:v>
                </c:pt>
                <c:pt idx="149">
                  <c:v>4.6158666245784652E-36</c:v>
                </c:pt>
                <c:pt idx="150">
                  <c:v>7.6992849602635479E-36</c:v>
                </c:pt>
                <c:pt idx="151">
                  <c:v>1.2820629170695569E-35</c:v>
                </c:pt>
                <c:pt idx="152">
                  <c:v>2.1312288486714468E-35</c:v>
                </c:pt>
                <c:pt idx="153">
                  <c:v>3.5368173830469274E-35</c:v>
                </c:pt>
                <c:pt idx="154">
                  <c:v>5.8594518426262544E-35</c:v>
                </c:pt>
                <c:pt idx="155">
                  <c:v>9.6908784137183202E-35</c:v>
                </c:pt>
                <c:pt idx="156">
                  <c:v>1.6000409690066354E-34</c:v>
                </c:pt>
                <c:pt idx="157">
                  <c:v>2.6373080701827279E-34</c:v>
                </c:pt>
                <c:pt idx="158">
                  <c:v>4.3396272460437387E-34</c:v>
                </c:pt>
                <c:pt idx="159">
                  <c:v>7.1286253952318064E-34</c:v>
                </c:pt>
                <c:pt idx="160">
                  <c:v>1.1690173647897796E-33</c:v>
                </c:pt>
                <c:pt idx="161">
                  <c:v>1.9138060972772219E-33</c:v>
                </c:pt>
                <c:pt idx="162">
                  <c:v>3.1277836721677263E-33</c:v>
                </c:pt>
                <c:pt idx="163">
                  <c:v>5.1031376762692869E-33</c:v>
                </c:pt>
                <c:pt idx="164">
                  <c:v>8.3118876622961498E-33</c:v>
                </c:pt>
                <c:pt idx="165">
                  <c:v>1.3515242653628261E-32</c:v>
                </c:pt>
                <c:pt idx="166">
                  <c:v>2.1938646618031546E-32</c:v>
                </c:pt>
                <c:pt idx="167">
                  <c:v>3.5551474734061125E-32</c:v>
                </c:pt>
                <c:pt idx="168">
                  <c:v>5.7513157529831945E-32</c:v>
                </c:pt>
                <c:pt idx="169">
                  <c:v>9.2883507064241861E-32</c:v>
                </c:pt>
                <c:pt idx="170">
                  <c:v>1.4975171380755657E-31</c:v>
                </c:pt>
                <c:pt idx="171">
                  <c:v>2.410276133434821E-31</c:v>
                </c:pt>
                <c:pt idx="172">
                  <c:v>3.8727869151400437E-31</c:v>
                </c:pt>
                <c:pt idx="173">
                  <c:v>6.2121539085137621E-31</c:v>
                </c:pt>
                <c:pt idx="174">
                  <c:v>9.9476985125300304E-31</c:v>
                </c:pt>
                <c:pt idx="175">
                  <c:v>1.5902478784740135E-30</c:v>
                </c:pt>
                <c:pt idx="176">
                  <c:v>2.537866879672735E-30</c:v>
                </c:pt>
                <c:pt idx="177">
                  <c:v>4.0432877875341178E-30</c:v>
                </c:pt>
                <c:pt idx="178">
                  <c:v>6.4307595729343928E-30</c:v>
                </c:pt>
                <c:pt idx="179">
                  <c:v>1.021061014637611E-29</c:v>
                </c:pt>
                <c:pt idx="180">
                  <c:v>1.6184635359893605E-29</c:v>
                </c:pt>
                <c:pt idx="181">
                  <c:v>2.5610375528300184E-29</c:v>
                </c:pt>
                <c:pt idx="182">
                  <c:v>4.0456729987407329E-29</c:v>
                </c:pt>
                <c:pt idx="183">
                  <c:v>6.3800988890317192E-29</c:v>
                </c:pt>
                <c:pt idx="184">
                  <c:v>1.0044442715326967E-28</c:v>
                </c:pt>
                <c:pt idx="185">
                  <c:v>1.5786508409386884E-28</c:v>
                </c:pt>
                <c:pt idx="186">
                  <c:v>2.4768980269773522E-28</c:v>
                </c:pt>
                <c:pt idx="187">
                  <c:v>3.8796448568104074E-28</c:v>
                </c:pt>
                <c:pt idx="188">
                  <c:v>6.066491868465384E-28</c:v>
                </c:pt>
                <c:pt idx="189">
                  <c:v>9.4698929684434761E-28</c:v>
                </c:pt>
                <c:pt idx="190">
                  <c:v>1.475755206667358E-27</c:v>
                </c:pt>
                <c:pt idx="191">
                  <c:v>2.2958598899909341E-27</c:v>
                </c:pt>
                <c:pt idx="192">
                  <c:v>3.5656461345498419E-27</c:v>
                </c:pt>
                <c:pt idx="193">
                  <c:v>5.528316551673797E-27</c:v>
                </c:pt>
                <c:pt idx="194">
                  <c:v>8.5567603392761925E-27</c:v>
                </c:pt>
                <c:pt idx="195">
                  <c:v>1.3221710288565019E-26</c:v>
                </c:pt>
                <c:pt idx="196">
                  <c:v>2.0395187778120082E-26</c:v>
                </c:pt>
                <c:pt idx="197">
                  <c:v>3.1407226219479591E-26</c:v>
                </c:pt>
                <c:pt idx="198">
                  <c:v>4.8282890330498904E-26</c:v>
                </c:pt>
                <c:pt idx="199">
                  <c:v>7.4100090874471185E-26</c:v>
                </c:pt>
                <c:pt idx="200">
                  <c:v>1.135287939062736E-25</c:v>
                </c:pt>
                <c:pt idx="201">
                  <c:v>1.7364213242452308E-25</c:v>
                </c:pt>
                <c:pt idx="202">
                  <c:v>2.6513435175683052E-25</c:v>
                </c:pt>
                <c:pt idx="203">
                  <c:v>4.0414637963018954E-25</c:v>
                </c:pt>
                <c:pt idx="204">
                  <c:v>6.1499727059447103E-25</c:v>
                </c:pt>
                <c:pt idx="205">
                  <c:v>9.3426372580088891E-25</c:v>
                </c:pt>
                <c:pt idx="206">
                  <c:v>1.4168621175807935E-24</c:v>
                </c:pt>
                <c:pt idx="207">
                  <c:v>2.1450997566566578E-24</c:v>
                </c:pt>
                <c:pt idx="208">
                  <c:v>3.2421208677444402E-24</c:v>
                </c:pt>
                <c:pt idx="209">
                  <c:v>4.8918452782353127E-24</c:v>
                </c:pt>
                <c:pt idx="210">
                  <c:v>7.3684819936456067E-24</c:v>
                </c:pt>
                <c:pt idx="211">
                  <c:v>1.1080137344466643E-23</c:v>
                </c:pt>
                <c:pt idx="212">
                  <c:v>1.6633133147006154E-23</c:v>
                </c:pt>
                <c:pt idx="213">
                  <c:v>2.4926700032368836E-23</c:v>
                </c:pt>
                <c:pt idx="214">
                  <c:v>3.7292140685734039E-23</c:v>
                </c:pt>
                <c:pt idx="215">
                  <c:v>5.5696979496633608E-23</c:v>
                </c:pt>
                <c:pt idx="216">
                  <c:v>8.3043907564310739E-23</c:v>
                </c:pt>
                <c:pt idx="217">
                  <c:v>1.2360775316945897E-22</c:v>
                </c:pt>
                <c:pt idx="218">
                  <c:v>1.8367305574363952E-22</c:v>
                </c:pt>
                <c:pt idx="219">
                  <c:v>2.7246266083919471E-22</c:v>
                </c:pt>
                <c:pt idx="220">
                  <c:v>4.0348773606869899E-22</c:v>
                </c:pt>
                <c:pt idx="221">
                  <c:v>5.9650692176977086E-22</c:v>
                </c:pt>
                <c:pt idx="222">
                  <c:v>8.8036433295960435E-22</c:v>
                </c:pt>
                <c:pt idx="223">
                  <c:v>1.2970932346826219E-21</c:v>
                </c:pt>
                <c:pt idx="224">
                  <c:v>1.9078391313157201E-21</c:v>
                </c:pt>
                <c:pt idx="225">
                  <c:v>2.8013934802664326E-21</c:v>
                </c:pt>
                <c:pt idx="226">
                  <c:v>4.1064664415463333E-21</c:v>
                </c:pt>
                <c:pt idx="227">
                  <c:v>6.0093049829976182E-21</c:v>
                </c:pt>
                <c:pt idx="228">
                  <c:v>8.7789387041792734E-21</c:v>
                </c:pt>
                <c:pt idx="229">
                  <c:v>1.2803290245485635E-20</c:v>
                </c:pt>
                <c:pt idx="230">
                  <c:v>1.8640732243640909E-20</c:v>
                </c:pt>
                <c:pt idx="231">
                  <c:v>2.7093564698901006E-20</c:v>
                </c:pt>
                <c:pt idx="232">
                  <c:v>3.9312542542086199E-20</c:v>
                </c:pt>
                <c:pt idx="233">
                  <c:v>5.6945304540593681E-20</c:v>
                </c:pt>
                <c:pt idx="234">
                  <c:v>8.2346758877048034E-20</c:v>
                </c:pt>
                <c:pt idx="235">
                  <c:v>1.1887674468686059E-19</c:v>
                </c:pt>
                <c:pt idx="236">
                  <c:v>1.7132040831292125E-19</c:v>
                </c:pt>
                <c:pt idx="237">
                  <c:v>2.4648080344933285E-19</c:v>
                </c:pt>
                <c:pt idx="238">
                  <c:v>3.5401275059547726E-19</c:v>
                </c:pt>
                <c:pt idx="239">
                  <c:v>5.0759403658397119E-19</c:v>
                </c:pt>
                <c:pt idx="240">
                  <c:v>7.2656742245165543E-19</c:v>
                </c:pt>
                <c:pt idx="241">
                  <c:v>1.0382385124733289E-18</c:v>
                </c:pt>
                <c:pt idx="242">
                  <c:v>1.4810855718656729E-18</c:v>
                </c:pt>
                <c:pt idx="243">
                  <c:v>2.1092350094205771E-18</c:v>
                </c:pt>
                <c:pt idx="244">
                  <c:v>2.998690159632221E-18</c:v>
                </c:pt>
                <c:pt idx="245">
                  <c:v>4.2559843382444506E-18</c:v>
                </c:pt>
                <c:pt idx="246">
                  <c:v>6.030179654266714E-18</c:v>
                </c:pt>
                <c:pt idx="247">
                  <c:v>8.5294746805280511E-18</c:v>
                </c:pt>
                <c:pt idx="248">
                  <c:v>1.204414903831351E-17</c:v>
                </c:pt>
                <c:pt idx="249">
                  <c:v>1.6978204526155429E-17</c:v>
                </c:pt>
                <c:pt idx="250">
                  <c:v>2.3892918643093015E-17</c:v>
                </c:pt>
                <c:pt idx="251">
                  <c:v>3.3566684842649713E-17</c:v>
                </c:pt>
                <c:pt idx="252">
                  <c:v>4.7077078220613622E-17</c:v>
                </c:pt>
                <c:pt idx="253">
                  <c:v>6.5913193615083929E-17</c:v>
                </c:pt>
                <c:pt idx="254">
                  <c:v>9.2129138764534811E-17</c:v>
                </c:pt>
                <c:pt idx="255">
                  <c:v>1.285533716228641E-16</c:v>
                </c:pt>
                <c:pt idx="256">
                  <c:v>1.7907367035678347E-16</c:v>
                </c:pt>
                <c:pt idx="257">
                  <c:v>2.4902434253115883E-16</c:v>
                </c:pt>
                <c:pt idx="258">
                  <c:v>3.4571137748419596E-16</c:v>
                </c:pt>
                <c:pt idx="259">
                  <c:v>4.791233607378407E-16</c:v>
                </c:pt>
                <c:pt idx="260">
                  <c:v>6.6289206986389865E-16</c:v>
                </c:pt>
                <c:pt idx="261">
                  <c:v>9.1558802578731603E-16</c:v>
                </c:pt>
                <c:pt idx="262">
                  <c:v>1.2624645394468795E-15</c:v>
                </c:pt>
                <c:pt idx="263">
                  <c:v>1.7378011322852673E-15</c:v>
                </c:pt>
                <c:pt idx="264">
                  <c:v>2.3880464323306107E-15</c:v>
                </c:pt>
                <c:pt idx="265">
                  <c:v>3.2760254066899082E-15</c:v>
                </c:pt>
                <c:pt idx="266">
                  <c:v>4.4865608159361025E-15</c:v>
                </c:pt>
                <c:pt idx="267">
                  <c:v>6.133970179951671E-15</c:v>
                </c:pt>
                <c:pt idx="268">
                  <c:v>8.372045213735019E-15</c:v>
                </c:pt>
                <c:pt idx="269">
                  <c:v>1.1407310773031911E-14</c:v>
                </c:pt>
                <c:pt idx="270">
                  <c:v>1.5516607873204444E-14</c:v>
                </c:pt>
                <c:pt idx="271">
                  <c:v>2.1070367003131215E-14</c:v>
                </c:pt>
                <c:pt idx="272">
                  <c:v>2.8563355086617308E-14</c:v>
                </c:pt>
                <c:pt idx="273">
                  <c:v>3.8655219258982012E-14</c:v>
                </c:pt>
                <c:pt idx="274">
                  <c:v>5.2223847752108846E-14</c:v>
                </c:pt>
                <c:pt idx="275">
                  <c:v>7.0435466575070686E-14</c:v>
                </c:pt>
                <c:pt idx="276">
                  <c:v>9.4836546015776707E-14</c:v>
                </c:pt>
                <c:pt idx="277">
                  <c:v>1.2747407362657205E-13</c:v>
                </c:pt>
                <c:pt idx="278">
                  <c:v>1.710526489891102E-13</c:v>
                </c:pt>
                <c:pt idx="279">
                  <c:v>2.291392817356923E-13</c:v>
                </c:pt>
                <c:pt idx="280">
                  <c:v>3.0642986800910271E-13</c:v>
                </c:pt>
                <c:pt idx="281">
                  <c:v>4.0909525698370504E-13</c:v>
                </c:pt>
                <c:pt idx="282">
                  <c:v>5.4522981704544934E-13</c:v>
                </c:pt>
                <c:pt idx="283">
                  <c:v>7.2543174330245264E-13</c:v>
                </c:pt>
                <c:pt idx="284">
                  <c:v>9.6355235298957049E-13</c:v>
                </c:pt>
                <c:pt idx="285">
                  <c:v>1.277661712926206E-12</c:v>
                </c:pt>
                <c:pt idx="286">
                  <c:v>1.6912906527234428E-12</c:v>
                </c:pt>
                <c:pt idx="287">
                  <c:v>2.2350251793659938E-12</c:v>
                </c:pt>
                <c:pt idx="288">
                  <c:v>2.9485493111507792E-12</c:v>
                </c:pt>
                <c:pt idx="289">
                  <c:v>3.8832573588184807E-12</c:v>
                </c:pt>
                <c:pt idx="290">
                  <c:v>5.1055878829205337E-12</c:v>
                </c:pt>
                <c:pt idx="291">
                  <c:v>6.7012703943540303E-12</c:v>
                </c:pt>
                <c:pt idx="292">
                  <c:v>8.78072409963713E-12</c:v>
                </c:pt>
                <c:pt idx="293">
                  <c:v>1.1485907761449293E-11</c:v>
                </c:pt>
                <c:pt idx="294">
                  <c:v>1.4998993637343441E-11</c:v>
                </c:pt>
                <c:pt idx="295">
                  <c:v>1.9553329602834062E-11</c:v>
                </c:pt>
                <c:pt idx="296">
                  <c:v>2.5447265726793432E-11</c:v>
                </c:pt>
                <c:pt idx="297">
                  <c:v>3.3061559273001722E-11</c:v>
                </c:pt>
                <c:pt idx="298">
                  <c:v>4.2881240773150936E-11</c:v>
                </c:pt>
                <c:pt idx="299">
                  <c:v>5.552302992903331E-11</c:v>
                </c:pt>
                <c:pt idx="300">
                  <c:v>7.1769641367263042E-11</c:v>
                </c:pt>
                <c:pt idx="301">
                  <c:v>9.2612625846119934E-11</c:v>
                </c:pt>
                <c:pt idx="302">
                  <c:v>1.1930576324292308E-10</c:v>
                </c:pt>
                <c:pt idx="303">
                  <c:v>1.5343147232673087E-10</c:v>
                </c:pt>
                <c:pt idx="304">
                  <c:v>1.9698324400064387E-10</c:v>
                </c:pt>
                <c:pt idx="305">
                  <c:v>2.5246775703601381E-10</c:v>
                </c:pt>
                <c:pt idx="306">
                  <c:v>3.230311189590541E-10</c:v>
                </c:pt>
                <c:pt idx="307">
                  <c:v>4.1261461373368912E-10</c:v>
                </c:pt>
                <c:pt idx="308">
                  <c:v>5.2614646013957198E-10</c:v>
                </c:pt>
                <c:pt idx="309">
                  <c:v>6.6977742257321756E-10</c:v>
                </c:pt>
                <c:pt idx="310">
                  <c:v>8.5116970665736575E-10</c:v>
                </c:pt>
                <c:pt idx="311">
                  <c:v>1.0798504583038204E-9</c:v>
                </c:pt>
                <c:pt idx="312">
                  <c:v>1.3676434157030862E-9</c:v>
                </c:pt>
                <c:pt idx="313">
                  <c:v>1.7291948948902407E-9</c:v>
                </c:pt>
                <c:pt idx="314">
                  <c:v>2.18261338440424E-9</c:v>
                </c:pt>
                <c:pt idx="315">
                  <c:v>2.7502456546703605E-9</c:v>
                </c:pt>
                <c:pt idx="316">
                  <c:v>3.4596165336497886E-9</c:v>
                </c:pt>
                <c:pt idx="317">
                  <c:v>4.3445644521781538E-9</c:v>
                </c:pt>
                <c:pt idx="318">
                  <c:v>5.4466106208011223E-9</c:v>
                </c:pt>
                <c:pt idx="319">
                  <c:v>6.8166063762202186E-9</c:v>
                </c:pt>
                <c:pt idx="320">
                  <c:v>8.5167109525962957E-9</c:v>
                </c:pt>
                <c:pt idx="321">
                  <c:v>1.0622760825593264E-8</c:v>
                </c:pt>
                <c:pt idx="322">
                  <c:v>1.3227101991933693E-8</c:v>
                </c:pt>
                <c:pt idx="323">
                  <c:v>1.6441968243118952E-8</c:v>
                </c:pt>
                <c:pt idx="324">
                  <c:v>2.0403501839346449E-8</c:v>
                </c:pt>
                <c:pt idx="325">
                  <c:v>2.5276528170114822E-8</c:v>
                </c:pt>
                <c:pt idx="326">
                  <c:v>3.1260213193238651E-8</c:v>
                </c:pt>
                <c:pt idx="327">
                  <c:v>3.8594751874218251E-8</c:v>
                </c:pt>
                <c:pt idx="328">
                  <c:v>4.7569257709847961E-8</c:v>
                </c:pt>
                <c:pt idx="329">
                  <c:v>5.8530913136368359E-8</c:v>
                </c:pt>
                <c:pt idx="330">
                  <c:v>7.1896735120980131E-8</c:v>
                </c:pt>
                <c:pt idx="331">
                  <c:v>8.8163956357690308E-8</c:v>
                </c:pt>
                <c:pt idx="332">
                  <c:v>1.0792892679578647E-7</c:v>
                </c:pt>
                <c:pt idx="333">
                  <c:v>1.3189962533299848E-7</c:v>
                </c:pt>
                <c:pt idx="334">
                  <c:v>1.6092105104004225E-7</c:v>
                </c:pt>
                <c:pt idx="335">
                  <c:v>1.9599443457085713E-7</c:v>
                </c:pt>
                <c:pt idx="336">
                  <c:v>2.3830676076919281E-7</c:v>
                </c:pt>
                <c:pt idx="337">
                  <c:v>2.8926152784158956E-7</c:v>
                </c:pt>
                <c:pt idx="338">
                  <c:v>3.5051506475092402E-7</c:v>
                </c:pt>
                <c:pt idx="339">
                  <c:v>4.2401843858286492E-7</c:v>
                </c:pt>
                <c:pt idx="340">
                  <c:v>5.1206435303097389E-7</c:v>
                </c:pt>
                <c:pt idx="341">
                  <c:v>6.1734238965272171E-7</c:v>
                </c:pt>
                <c:pt idx="342">
                  <c:v>7.4300114771830612E-7</c:v>
                </c:pt>
                <c:pt idx="343">
                  <c:v>8.92718681977383E-7</c:v>
                </c:pt>
                <c:pt idx="344">
                  <c:v>1.0707833839607219E-6</c:v>
                </c:pt>
                <c:pt idx="345">
                  <c:v>1.2821842172439101E-6</c:v>
                </c:pt>
                <c:pt idx="346">
                  <c:v>1.5327135607368179E-6</c:v>
                </c:pt>
                <c:pt idx="347">
                  <c:v>1.8290829002509742E-6</c:v>
                </c:pt>
                <c:pt idx="348">
                  <c:v>2.1790520093878402E-6</c:v>
                </c:pt>
                <c:pt idx="349">
                  <c:v>2.5915738798287812E-6</c:v>
                </c:pt>
                <c:pt idx="350">
                  <c:v>3.0769567789246216E-6</c:v>
                </c:pt>
                <c:pt idx="351">
                  <c:v>3.6470440216707229E-6</c:v>
                </c:pt>
                <c:pt idx="352">
                  <c:v>4.3154135184186904E-6</c:v>
                </c:pt>
                <c:pt idx="353">
                  <c:v>5.0975985934620552E-6</c:v>
                </c:pt>
                <c:pt idx="354">
                  <c:v>6.0113311574072812E-6</c:v>
                </c:pt>
                <c:pt idx="355">
                  <c:v>7.0768090431050639E-6</c:v>
                </c:pt>
                <c:pt idx="356">
                  <c:v>8.3169885671808041E-6</c:v>
                </c:pt>
                <c:pt idx="357">
                  <c:v>9.7579038816908504E-6</c:v>
                </c:pt>
                <c:pt idx="358">
                  <c:v>1.1429014159292101E-5</c:v>
                </c:pt>
                <c:pt idx="359">
                  <c:v>1.336357974979228E-5</c:v>
                </c:pt>
                <c:pt idx="360">
                  <c:v>1.559906804637915E-5</c:v>
                </c:pt>
                <c:pt idx="361">
                  <c:v>1.8177589811929693E-5</c:v>
                </c:pt>
                <c:pt idx="362">
                  <c:v>2.1146366239843672E-5</c:v>
                </c:pt>
                <c:pt idx="363">
                  <c:v>2.4558226684456851E-5</c:v>
                </c:pt>
                <c:pt idx="364">
                  <c:v>2.8472136826440753E-5</c:v>
                </c:pt>
                <c:pt idx="365">
                  <c:v>3.2953756172182692E-5</c:v>
                </c:pt>
                <c:pt idx="366">
                  <c:v>3.8076023824995626E-5</c:v>
                </c:pt>
                <c:pt idx="367">
                  <c:v>4.3919770250866585E-5</c:v>
                </c:pt>
                <c:pt idx="368">
                  <c:v>5.0574352725485376E-5</c:v>
                </c:pt>
                <c:pt idx="369">
                  <c:v>5.8138310984778956E-5</c:v>
                </c:pt>
                <c:pt idx="370">
                  <c:v>6.6720039069712172E-5</c:v>
                </c:pt>
                <c:pt idx="371">
                  <c:v>7.6438468511019831E-5</c:v>
                </c:pt>
                <c:pt idx="372">
                  <c:v>8.7423757000881691E-5</c:v>
                </c:pt>
                <c:pt idx="373">
                  <c:v>9.9817975918515024E-5</c:v>
                </c:pt>
                <c:pt idx="374">
                  <c:v>1.1377578900928528E-4</c:v>
                </c:pt>
                <c:pt idx="375">
                  <c:v>1.2946511356015709E-4</c:v>
                </c:pt>
                <c:pt idx="376">
                  <c:v>1.4706775440431795E-4</c:v>
                </c:pt>
                <c:pt idx="377">
                  <c:v>1.6678000004810608E-4</c:v>
                </c:pt>
                <c:pt idx="378">
                  <c:v>1.8881316924201921E-4</c:v>
                </c:pt>
                <c:pt idx="379">
                  <c:v>2.1339409531795402E-4</c:v>
                </c:pt>
                <c:pt idx="380">
                  <c:v>2.4076553470298042E-4</c:v>
                </c:pt>
                <c:pt idx="381">
                  <c:v>2.711864851983055E-4</c:v>
                </c:pt>
                <c:pt idx="382">
                  <c:v>3.0493239879092547E-4</c:v>
                </c:pt>
                <c:pt idx="383">
                  <c:v>3.4229527324769558E-4</c:v>
                </c:pt>
                <c:pt idx="384">
                  <c:v>3.835836061298895E-4</c:v>
                </c:pt>
                <c:pt idx="385">
                  <c:v>4.2912219467572491E-4</c:v>
                </c:pt>
                <c:pt idx="386">
                  <c:v>4.7925176480423382E-4</c:v>
                </c:pt>
                <c:pt idx="387">
                  <c:v>5.343284126733144E-4</c:v>
                </c:pt>
                <c:pt idx="388">
                  <c:v>5.9472284255291091E-4</c:v>
                </c:pt>
                <c:pt idx="389">
                  <c:v>6.608193854629196E-4</c:v>
                </c:pt>
                <c:pt idx="390">
                  <c:v>7.3301478393417293E-4</c:v>
                </c:pt>
                <c:pt idx="391">
                  <c:v>8.1171672956759208E-4</c:v>
                </c:pt>
                <c:pt idx="392">
                  <c:v>8.9734214160852967E-4</c:v>
                </c:pt>
                <c:pt idx="393">
                  <c:v>9.9031517675962698E-4</c:v>
                </c:pt>
                <c:pt idx="394">
                  <c:v>1.091064962712496E-3</c:v>
                </c:pt>
                <c:pt idx="395">
                  <c:v>1.2000230505530007E-3</c:v>
                </c:pt>
                <c:pt idx="396">
                  <c:v>1.3176205841939361E-3</c:v>
                </c:pt>
                <c:pt idx="397">
                  <c:v>1.4442851883293981E-3</c:v>
                </c:pt>
                <c:pt idx="398">
                  <c:v>1.5804375800534424E-3</c:v>
                </c:pt>
                <c:pt idx="399">
                  <c:v>1.7264879132569185E-3</c:v>
                </c:pt>
                <c:pt idx="400">
                  <c:v>1.8828318690938864E-3</c:v>
                </c:pt>
                <c:pt idx="401">
                  <c:v>2.0498465102594151E-3</c:v>
                </c:pt>
                <c:pt idx="402">
                  <c:v>2.2278859213845652E-3</c:v>
                </c:pt>
                <c:pt idx="403">
                  <c:v>2.4172766625573197E-3</c:v>
                </c:pt>
                <c:pt idx="404">
                  <c:v>2.6183130677212086E-3</c:v>
                </c:pt>
                <c:pt idx="405">
                  <c:v>2.8312524243820866E-3</c:v>
                </c:pt>
                <c:pt idx="406">
                  <c:v>3.0563100756851882E-3</c:v>
                </c:pt>
                <c:pt idx="407">
                  <c:v>3.2936544903026162E-3</c:v>
                </c:pt>
                <c:pt idx="408">
                  <c:v>3.5434023497249514E-3</c:v>
                </c:pt>
                <c:pt idx="409">
                  <c:v>3.8056137063029573E-3</c:v>
                </c:pt>
                <c:pt idx="410">
                  <c:v>4.0802872687137892E-3</c:v>
                </c:pt>
                <c:pt idx="411">
                  <c:v>4.3673558742869292E-3</c:v>
                </c:pt>
                <c:pt idx="412">
                  <c:v>4.6666822097907179E-3</c:v>
                </c:pt>
                <c:pt idx="413">
                  <c:v>4.9780548436948562E-3</c:v>
                </c:pt>
                <c:pt idx="414">
                  <c:v>5.3011846336148433E-3</c:v>
                </c:pt>
                <c:pt idx="415">
                  <c:v>5.6357015724279869E-3</c:v>
                </c:pt>
                <c:pt idx="416">
                  <c:v>5.981152135469809E-3</c:v>
                </c:pt>
                <c:pt idx="417">
                  <c:v>6.336997189189798E-3</c:v>
                </c:pt>
                <c:pt idx="418">
                  <c:v>6.7026105186023324E-3</c:v>
                </c:pt>
                <c:pt idx="419">
                  <c:v>7.0772780268899584E-3</c:v>
                </c:pt>
                <c:pt idx="420">
                  <c:v>7.4601976554897875E-3</c:v>
                </c:pt>
                <c:pt idx="421">
                  <c:v>7.850480067038923E-3</c:v>
                </c:pt>
                <c:pt idx="422">
                  <c:v>8.2471501266374488E-3</c:v>
                </c:pt>
                <c:pt idx="423">
                  <c:v>8.6491492090985528E-3</c:v>
                </c:pt>
                <c:pt idx="424">
                  <c:v>9.0553383512697386E-3</c:v>
                </c:pt>
                <c:pt idx="425">
                  <c:v>9.4645022591905246E-3</c:v>
                </c:pt>
                <c:pt idx="426">
                  <c:v>9.8753541699433782E-3</c:v>
                </c:pt>
                <c:pt idx="427">
                  <c:v>1.0286541557652301E-2</c:v>
                </c:pt>
                <c:pt idx="428">
                  <c:v>1.06966526623582E-2</c:v>
                </c:pt>
                <c:pt idx="429">
                  <c:v>1.1104223809561447E-2</c:v>
                </c:pt>
                <c:pt idx="430">
                  <c:v>1.1507747477275013E-2</c:v>
                </c:pt>
                <c:pt idx="431">
                  <c:v>1.1905681056622958E-2</c:v>
                </c:pt>
                <c:pt idx="432">
                  <c:v>1.2296456241510127E-2</c:v>
                </c:pt>
                <c:pt idx="433">
                  <c:v>1.2678488972905688E-2</c:v>
                </c:pt>
                <c:pt idx="434">
                  <c:v>1.3050189853919838E-2</c:v>
                </c:pt>
                <c:pt idx="435">
                  <c:v>1.3409974943370711E-2</c:v>
                </c:pt>
                <c:pt idx="436">
                  <c:v>1.3756276828012181E-2</c:v>
                </c:pt>
                <c:pt idx="437">
                  <c:v>1.408755586723057E-2</c:v>
                </c:pt>
                <c:pt idx="438">
                  <c:v>1.44023114989208E-2</c:v>
                </c:pt>
                <c:pt idx="439">
                  <c:v>1.4699093491556292E-2</c:v>
                </c:pt>
                <c:pt idx="440">
                  <c:v>1.4976513025232285E-2</c:v>
                </c:pt>
                <c:pt idx="441">
                  <c:v>1.5233253483817663E-2</c:v>
                </c:pt>
                <c:pt idx="442">
                  <c:v>1.5468080841269941E-2</c:v>
                </c:pt>
                <c:pt idx="443">
                  <c:v>1.5679853527740928E-2</c:v>
                </c:pt>
                <c:pt idx="444">
                  <c:v>1.5867531665266613E-2</c:v>
                </c:pt>
                <c:pt idx="445">
                  <c:v>1.6030185568597401E-2</c:v>
                </c:pt>
                <c:pt idx="446">
                  <c:v>1.6167003413981369E-2</c:v>
                </c:pt>
                <c:pt idx="447">
                  <c:v>1.6277297987424378E-2</c:v>
                </c:pt>
                <c:pt idx="448">
                  <c:v>1.636051243394724E-2</c:v>
                </c:pt>
                <c:pt idx="449">
                  <c:v>1.6416224940547182E-2</c:v>
                </c:pt>
                <c:pt idx="450">
                  <c:v>1.6444152297763366E-2</c:v>
                </c:pt>
                <c:pt idx="451">
                  <c:v>1.6444152297763366E-2</c:v>
                </c:pt>
                <c:pt idx="452">
                  <c:v>1.6416224940547182E-2</c:v>
                </c:pt>
                <c:pt idx="453">
                  <c:v>1.636051243394724E-2</c:v>
                </c:pt>
                <c:pt idx="454">
                  <c:v>1.6277297987424378E-2</c:v>
                </c:pt>
                <c:pt idx="455">
                  <c:v>1.6167003413981369E-2</c:v>
                </c:pt>
                <c:pt idx="456">
                  <c:v>1.6030185568597401E-2</c:v>
                </c:pt>
                <c:pt idx="457">
                  <c:v>1.5867531665266613E-2</c:v>
                </c:pt>
                <c:pt idx="458">
                  <c:v>1.5679853527740928E-2</c:v>
                </c:pt>
                <c:pt idx="459">
                  <c:v>1.5468080841269941E-2</c:v>
                </c:pt>
                <c:pt idx="460">
                  <c:v>1.5233253483817663E-2</c:v>
                </c:pt>
                <c:pt idx="461">
                  <c:v>1.4976513025232285E-2</c:v>
                </c:pt>
                <c:pt idx="462">
                  <c:v>1.4699093491556292E-2</c:v>
                </c:pt>
                <c:pt idx="463">
                  <c:v>1.44023114989208E-2</c:v>
                </c:pt>
                <c:pt idx="464">
                  <c:v>1.408755586723057E-2</c:v>
                </c:pt>
                <c:pt idx="465">
                  <c:v>1.3756276828012181E-2</c:v>
                </c:pt>
                <c:pt idx="466">
                  <c:v>1.3409974943370711E-2</c:v>
                </c:pt>
                <c:pt idx="467">
                  <c:v>1.3050189853919838E-2</c:v>
                </c:pt>
                <c:pt idx="468">
                  <c:v>1.2678488972905688E-2</c:v>
                </c:pt>
                <c:pt idx="469">
                  <c:v>1.2296456241510127E-2</c:v>
                </c:pt>
                <c:pt idx="470">
                  <c:v>1.1905681056622958E-2</c:v>
                </c:pt>
                <c:pt idx="471">
                  <c:v>1.1507747477275013E-2</c:v>
                </c:pt>
                <c:pt idx="472">
                  <c:v>1.1104223809561447E-2</c:v>
                </c:pt>
                <c:pt idx="473">
                  <c:v>1.06966526623582E-2</c:v>
                </c:pt>
                <c:pt idx="474">
                  <c:v>1.0286541557652301E-2</c:v>
                </c:pt>
                <c:pt idx="475">
                  <c:v>9.8753541699433782E-3</c:v>
                </c:pt>
                <c:pt idx="476">
                  <c:v>9.4645022591905246E-3</c:v>
                </c:pt>
                <c:pt idx="477">
                  <c:v>9.0553383512697386E-3</c:v>
                </c:pt>
                <c:pt idx="478">
                  <c:v>8.6491492090985528E-3</c:v>
                </c:pt>
                <c:pt idx="479">
                  <c:v>8.2471501266374488E-3</c:v>
                </c:pt>
                <c:pt idx="480">
                  <c:v>7.850480067038923E-3</c:v>
                </c:pt>
                <c:pt idx="481">
                  <c:v>7.4601976554897875E-3</c:v>
                </c:pt>
                <c:pt idx="482">
                  <c:v>7.0772780268899584E-3</c:v>
                </c:pt>
                <c:pt idx="483">
                  <c:v>6.7026105186023324E-3</c:v>
                </c:pt>
                <c:pt idx="484">
                  <c:v>6.336997189189798E-3</c:v>
                </c:pt>
                <c:pt idx="485">
                  <c:v>5.981152135469809E-3</c:v>
                </c:pt>
                <c:pt idx="486">
                  <c:v>5.6357015724279869E-3</c:v>
                </c:pt>
                <c:pt idx="487">
                  <c:v>5.3011846336148433E-3</c:v>
                </c:pt>
                <c:pt idx="488">
                  <c:v>4.9780548436948562E-3</c:v>
                </c:pt>
                <c:pt idx="489">
                  <c:v>4.6666822097907179E-3</c:v>
                </c:pt>
                <c:pt idx="490">
                  <c:v>4.3673558742869292E-3</c:v>
                </c:pt>
                <c:pt idx="491">
                  <c:v>4.0802872687137892E-3</c:v>
                </c:pt>
                <c:pt idx="492">
                  <c:v>3.8056137063029573E-3</c:v>
                </c:pt>
                <c:pt idx="493">
                  <c:v>3.5434023497249514E-3</c:v>
                </c:pt>
                <c:pt idx="494">
                  <c:v>3.2936544903026162E-3</c:v>
                </c:pt>
                <c:pt idx="495">
                  <c:v>3.0563100756851882E-3</c:v>
                </c:pt>
                <c:pt idx="496">
                  <c:v>2.8312524243820866E-3</c:v>
                </c:pt>
                <c:pt idx="497">
                  <c:v>2.6183130677212086E-3</c:v>
                </c:pt>
                <c:pt idx="498">
                  <c:v>2.4172766625573197E-3</c:v>
                </c:pt>
                <c:pt idx="499">
                  <c:v>2.2278859213845652E-3</c:v>
                </c:pt>
                <c:pt idx="500">
                  <c:v>2.0498465102594151E-3</c:v>
                </c:pt>
                <c:pt idx="501">
                  <c:v>1.8828318690938864E-3</c:v>
                </c:pt>
                <c:pt idx="502">
                  <c:v>1.7264879132569185E-3</c:v>
                </c:pt>
                <c:pt idx="503">
                  <c:v>1.5804375800534424E-3</c:v>
                </c:pt>
                <c:pt idx="504">
                  <c:v>1.4442851883293981E-3</c:v>
                </c:pt>
                <c:pt idx="505">
                  <c:v>1.3176205841939361E-3</c:v>
                </c:pt>
                <c:pt idx="506">
                  <c:v>1.2000230505530007E-3</c:v>
                </c:pt>
                <c:pt idx="507">
                  <c:v>1.091064962712496E-3</c:v>
                </c:pt>
                <c:pt idx="508">
                  <c:v>9.9031517675962698E-4</c:v>
                </c:pt>
                <c:pt idx="509">
                  <c:v>8.9734214160852967E-4</c:v>
                </c:pt>
                <c:pt idx="510">
                  <c:v>8.1171672956759208E-4</c:v>
                </c:pt>
                <c:pt idx="511">
                  <c:v>7.3301478393417293E-4</c:v>
                </c:pt>
                <c:pt idx="512">
                  <c:v>6.608193854629196E-4</c:v>
                </c:pt>
                <c:pt idx="513">
                  <c:v>5.9472284255291091E-4</c:v>
                </c:pt>
                <c:pt idx="514">
                  <c:v>5.343284126733144E-4</c:v>
                </c:pt>
                <c:pt idx="515">
                  <c:v>4.7925176480423382E-4</c:v>
                </c:pt>
                <c:pt idx="516">
                  <c:v>4.2912219467572491E-4</c:v>
                </c:pt>
                <c:pt idx="517">
                  <c:v>3.835836061298895E-4</c:v>
                </c:pt>
                <c:pt idx="518">
                  <c:v>3.4229527324769558E-4</c:v>
                </c:pt>
                <c:pt idx="519">
                  <c:v>3.0493239879092547E-4</c:v>
                </c:pt>
                <c:pt idx="520">
                  <c:v>2.711864851983055E-4</c:v>
                </c:pt>
                <c:pt idx="521">
                  <c:v>2.4076553470298042E-4</c:v>
                </c:pt>
                <c:pt idx="522">
                  <c:v>2.1339409531795402E-4</c:v>
                </c:pt>
                <c:pt idx="523">
                  <c:v>1.8881316924201921E-4</c:v>
                </c:pt>
                <c:pt idx="524">
                  <c:v>1.6678000004810608E-4</c:v>
                </c:pt>
                <c:pt idx="525">
                  <c:v>1.4706775440431795E-4</c:v>
                </c:pt>
                <c:pt idx="526">
                  <c:v>1.2946511356015709E-4</c:v>
                </c:pt>
                <c:pt idx="527">
                  <c:v>1.1377578900928528E-4</c:v>
                </c:pt>
                <c:pt idx="528">
                  <c:v>9.9817975918515024E-5</c:v>
                </c:pt>
                <c:pt idx="529">
                  <c:v>8.7423757000881691E-5</c:v>
                </c:pt>
                <c:pt idx="530">
                  <c:v>7.6438468511019831E-5</c:v>
                </c:pt>
                <c:pt idx="531">
                  <c:v>6.6720039069712172E-5</c:v>
                </c:pt>
                <c:pt idx="532">
                  <c:v>5.8138310984778956E-5</c:v>
                </c:pt>
                <c:pt idx="533">
                  <c:v>5.0574352725485376E-5</c:v>
                </c:pt>
                <c:pt idx="534">
                  <c:v>4.3919770250866585E-5</c:v>
                </c:pt>
                <c:pt idx="535">
                  <c:v>3.8076023824995626E-5</c:v>
                </c:pt>
                <c:pt idx="536">
                  <c:v>3.2953756172182692E-5</c:v>
                </c:pt>
                <c:pt idx="537">
                  <c:v>2.8472136826440753E-5</c:v>
                </c:pt>
                <c:pt idx="538">
                  <c:v>2.4558226684456851E-5</c:v>
                </c:pt>
                <c:pt idx="539">
                  <c:v>2.1146366239843672E-5</c:v>
                </c:pt>
                <c:pt idx="540">
                  <c:v>1.8177589811929693E-5</c:v>
                </c:pt>
                <c:pt idx="541">
                  <c:v>1.559906804637915E-5</c:v>
                </c:pt>
                <c:pt idx="542">
                  <c:v>1.336357974979228E-5</c:v>
                </c:pt>
                <c:pt idx="543">
                  <c:v>1.1429014159292101E-5</c:v>
                </c:pt>
                <c:pt idx="544">
                  <c:v>9.7579038816908504E-6</c:v>
                </c:pt>
                <c:pt idx="545">
                  <c:v>8.3169885671808041E-6</c:v>
                </c:pt>
                <c:pt idx="546">
                  <c:v>7.0768090431050639E-6</c:v>
                </c:pt>
                <c:pt idx="547">
                  <c:v>6.0113311574072812E-6</c:v>
                </c:pt>
                <c:pt idx="548">
                  <c:v>5.0975985934620552E-6</c:v>
                </c:pt>
                <c:pt idx="549">
                  <c:v>4.3154135184186904E-6</c:v>
                </c:pt>
                <c:pt idx="550">
                  <c:v>3.6470440216707229E-6</c:v>
                </c:pt>
                <c:pt idx="551">
                  <c:v>3.0769567789246216E-6</c:v>
                </c:pt>
                <c:pt idx="552">
                  <c:v>2.5915738798287812E-6</c:v>
                </c:pt>
                <c:pt idx="553">
                  <c:v>2.1790520093878402E-6</c:v>
                </c:pt>
                <c:pt idx="554">
                  <c:v>1.8290829002509742E-6</c:v>
                </c:pt>
                <c:pt idx="555">
                  <c:v>1.5327135607368179E-6</c:v>
                </c:pt>
                <c:pt idx="556">
                  <c:v>1.2821842172439101E-6</c:v>
                </c:pt>
                <c:pt idx="557">
                  <c:v>1.0707833839607219E-6</c:v>
                </c:pt>
                <c:pt idx="558">
                  <c:v>8.92718681977383E-7</c:v>
                </c:pt>
                <c:pt idx="559">
                  <c:v>7.4300114771830612E-7</c:v>
                </c:pt>
                <c:pt idx="560">
                  <c:v>6.1734238965272171E-7</c:v>
                </c:pt>
                <c:pt idx="561">
                  <c:v>5.1206435303097389E-7</c:v>
                </c:pt>
                <c:pt idx="562">
                  <c:v>4.2401843858286492E-7</c:v>
                </c:pt>
                <c:pt idx="563">
                  <c:v>3.5051506475092402E-7</c:v>
                </c:pt>
                <c:pt idx="564">
                  <c:v>2.8926152784158956E-7</c:v>
                </c:pt>
                <c:pt idx="565">
                  <c:v>2.3830676076919281E-7</c:v>
                </c:pt>
                <c:pt idx="566">
                  <c:v>1.9599443457085713E-7</c:v>
                </c:pt>
                <c:pt idx="567">
                  <c:v>1.6092105104004225E-7</c:v>
                </c:pt>
                <c:pt idx="568">
                  <c:v>1.3189962533299848E-7</c:v>
                </c:pt>
                <c:pt idx="569">
                  <c:v>1.0792892679578647E-7</c:v>
                </c:pt>
                <c:pt idx="570">
                  <c:v>8.8163956357690308E-8</c:v>
                </c:pt>
                <c:pt idx="571">
                  <c:v>7.1896735120980131E-8</c:v>
                </c:pt>
                <c:pt idx="572">
                  <c:v>5.8530913116250572E-8</c:v>
                </c:pt>
                <c:pt idx="573">
                  <c:v>4.756925775506477E-8</c:v>
                </c:pt>
                <c:pt idx="574">
                  <c:v>3.8594751838871936E-8</c:v>
                </c:pt>
                <c:pt idx="575">
                  <c:v>3.1260213195771914E-8</c:v>
                </c:pt>
                <c:pt idx="576">
                  <c:v>2.5276528203832606E-8</c:v>
                </c:pt>
                <c:pt idx="577">
                  <c:v>2.0403501777011114E-8</c:v>
                </c:pt>
                <c:pt idx="578">
                  <c:v>1.6441968231362224E-8</c:v>
                </c:pt>
                <c:pt idx="579">
                  <c:v>1.3227102080293253E-8</c:v>
                </c:pt>
                <c:pt idx="580">
                  <c:v>1.0622760782119709E-8</c:v>
                </c:pt>
                <c:pt idx="581">
                  <c:v>8.5167110031037338E-9</c:v>
                </c:pt>
                <c:pt idx="582">
                  <c:v>6.816606279436171E-9</c:v>
                </c:pt>
                <c:pt idx="583">
                  <c:v>5.4466107179962629E-9</c:v>
                </c:pt>
                <c:pt idx="584">
                  <c:v>4.3445643749251524E-9</c:v>
                </c:pt>
                <c:pt idx="585">
                  <c:v>3.4596165932043856E-9</c:v>
                </c:pt>
                <c:pt idx="586">
                  <c:v>2.750245586824474E-9</c:v>
                </c:pt>
                <c:pt idx="587">
                  <c:v>2.1826134233293797E-9</c:v>
                </c:pt>
                <c:pt idx="588">
                  <c:v>1.7291948983810866E-9</c:v>
                </c:pt>
                <c:pt idx="589">
                  <c:v>1.3676434429399416E-9</c:v>
                </c:pt>
                <c:pt idx="590">
                  <c:v>1.079850431295888E-9</c:v>
                </c:pt>
                <c:pt idx="591">
                  <c:v>8.5116969028576291E-10</c:v>
                </c:pt>
                <c:pt idx="592">
                  <c:v>6.6977745571961298E-10</c:v>
                </c:pt>
                <c:pt idx="593">
                  <c:v>5.261464597339253E-10</c:v>
                </c:pt>
                <c:pt idx="594">
                  <c:v>4.1261460914654565E-10</c:v>
                </c:pt>
                <c:pt idx="595">
                  <c:v>3.2303115737875286E-10</c:v>
                </c:pt>
                <c:pt idx="596">
                  <c:v>2.5246771340192802E-10</c:v>
                </c:pt>
                <c:pt idx="597">
                  <c:v>1.9698320752326132E-10</c:v>
                </c:pt>
                <c:pt idx="598">
                  <c:v>1.5343148973556768E-10</c:v>
                </c:pt>
                <c:pt idx="599">
                  <c:v>1.1930578747154739E-10</c:v>
                </c:pt>
                <c:pt idx="600">
                  <c:v>9.2612584268181618E-11</c:v>
                </c:pt>
                <c:pt idx="601">
                  <c:v>7.1769701293078909E-11</c:v>
                </c:pt>
                <c:pt idx="602">
                  <c:v>5.5523030617621697E-11</c:v>
                </c:pt>
                <c:pt idx="603">
                  <c:v>4.2881254103122337E-11</c:v>
                </c:pt>
                <c:pt idx="604">
                  <c:v>3.306155349491763E-11</c:v>
                </c:pt>
                <c:pt idx="605">
                  <c:v>2.5447199902828456E-11</c:v>
                </c:pt>
                <c:pt idx="606">
                  <c:v>1.9553358932000839E-11</c:v>
                </c:pt>
                <c:pt idx="607">
                  <c:v>1.499900204038347E-11</c:v>
                </c:pt>
                <c:pt idx="608">
                  <c:v>1.1485923323562108E-11</c:v>
                </c:pt>
                <c:pt idx="609">
                  <c:v>8.7806428794579813E-12</c:v>
                </c:pt>
                <c:pt idx="610">
                  <c:v>6.7013061766374869E-12</c:v>
                </c:pt>
                <c:pt idx="611">
                  <c:v>5.1055826233437357E-12</c:v>
                </c:pt>
                <c:pt idx="612">
                  <c:v>3.8832270732314415E-12</c:v>
                </c:pt>
                <c:pt idx="613">
                  <c:v>2.9486413311019739E-12</c:v>
                </c:pt>
                <c:pt idx="614">
                  <c:v>2.2349899708729228E-12</c:v>
                </c:pt>
                <c:pt idx="615">
                  <c:v>1.6913137557139742E-12</c:v>
                </c:pt>
                <c:pt idx="616">
                  <c:v>1.2776446567386366E-12</c:v>
                </c:pt>
                <c:pt idx="617">
                  <c:v>9.6356256307218023E-13</c:v>
                </c:pt>
                <c:pt idx="618">
                  <c:v>7.2541972429008152E-13</c:v>
                </c:pt>
                <c:pt idx="619">
                  <c:v>5.4523052739341852E-13</c:v>
                </c:pt>
                <c:pt idx="620">
                  <c:v>4.0911718457437342E-13</c:v>
                </c:pt>
                <c:pt idx="621">
                  <c:v>3.0642155479654608E-13</c:v>
                </c:pt>
                <c:pt idx="622">
                  <c:v>2.2915003228263438E-13</c:v>
                </c:pt>
                <c:pt idx="623">
                  <c:v>1.7097434579227509E-13</c:v>
                </c:pt>
                <c:pt idx="624">
                  <c:v>1.2756462552943099E-13</c:v>
                </c:pt>
                <c:pt idx="625">
                  <c:v>9.481304630298905E-14</c:v>
                </c:pt>
                <c:pt idx="626">
                  <c:v>7.038813976123543E-14</c:v>
                </c:pt>
                <c:pt idx="627">
                  <c:v>5.2291504459845315E-14</c:v>
                </c:pt>
                <c:pt idx="628">
                  <c:v>3.8635761256955751E-14</c:v>
                </c:pt>
                <c:pt idx="629">
                  <c:v>2.8532731732866712E-14</c:v>
                </c:pt>
                <c:pt idx="630">
                  <c:v>2.1094237467878198E-14</c:v>
                </c:pt>
                <c:pt idx="631">
                  <c:v>1.554312234475234E-14</c:v>
                </c:pt>
                <c:pt idx="632">
                  <c:v>1.1324274851176677E-14</c:v>
                </c:pt>
                <c:pt idx="633">
                  <c:v>8.4376949871512591E-15</c:v>
                </c:pt>
                <c:pt idx="634">
                  <c:v>6.1062266354384154E-15</c:v>
                </c:pt>
                <c:pt idx="635">
                  <c:v>4.4408920985006766E-15</c:v>
                </c:pt>
                <c:pt idx="636">
                  <c:v>3.3306690738754921E-15</c:v>
                </c:pt>
                <c:pt idx="637">
                  <c:v>2.3314683517128437E-15</c:v>
                </c:pt>
                <c:pt idx="638">
                  <c:v>1.7763568394002678E-15</c:v>
                </c:pt>
                <c:pt idx="639">
                  <c:v>1.2212453270876803E-15</c:v>
                </c:pt>
                <c:pt idx="640">
                  <c:v>9.9920072216265134E-16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7173-4E2F-8611-FC68612049F9}"/>
            </c:ext>
          </c:extLst>
        </c:ser>
        <c:ser>
          <c:idx val="4"/>
          <c:order val="1"/>
          <c:tx>
            <c:v>Z(1;1)</c:v>
          </c:tx>
          <c:marker>
            <c:symbol val="none"/>
          </c:marker>
          <c:xVal>
            <c:numRef>
              <c:f>'N017'!$I$2:$I$902</c:f>
              <c:numCache>
                <c:formatCode>0.00</c:formatCode>
                <c:ptCount val="901"/>
                <c:pt idx="0">
                  <c:v>-3.4999999999999787</c:v>
                </c:pt>
                <c:pt idx="1">
                  <c:v>-3.4899999999999798</c:v>
                </c:pt>
                <c:pt idx="2">
                  <c:v>-3.4799999999999787</c:v>
                </c:pt>
                <c:pt idx="3">
                  <c:v>-3.4699999999999798</c:v>
                </c:pt>
                <c:pt idx="4">
                  <c:v>-3.4599999999999778</c:v>
                </c:pt>
                <c:pt idx="5">
                  <c:v>-3.4499999999999797</c:v>
                </c:pt>
                <c:pt idx="6">
                  <c:v>-3.4399999999999777</c:v>
                </c:pt>
                <c:pt idx="7">
                  <c:v>-3.4299999999999797</c:v>
                </c:pt>
                <c:pt idx="8">
                  <c:v>-3.4199999999999777</c:v>
                </c:pt>
                <c:pt idx="9">
                  <c:v>-3.4099999999999797</c:v>
                </c:pt>
                <c:pt idx="10">
                  <c:v>-3.3999999999999777</c:v>
                </c:pt>
                <c:pt idx="11">
                  <c:v>-3.3899999999999797</c:v>
                </c:pt>
                <c:pt idx="12">
                  <c:v>-3.3799999999999777</c:v>
                </c:pt>
                <c:pt idx="13">
                  <c:v>-3.3699999999999797</c:v>
                </c:pt>
                <c:pt idx="14">
                  <c:v>-3.3599999999999777</c:v>
                </c:pt>
                <c:pt idx="15">
                  <c:v>-3.3499999999999797</c:v>
                </c:pt>
                <c:pt idx="16">
                  <c:v>-3.3399999999999777</c:v>
                </c:pt>
                <c:pt idx="17">
                  <c:v>-3.3299999999999788</c:v>
                </c:pt>
                <c:pt idx="18">
                  <c:v>-3.3199999999999767</c:v>
                </c:pt>
                <c:pt idx="19">
                  <c:v>-3.3099999999999787</c:v>
                </c:pt>
                <c:pt idx="20">
                  <c:v>-3.2999999999999803</c:v>
                </c:pt>
                <c:pt idx="21">
                  <c:v>-3.2899999999999796</c:v>
                </c:pt>
                <c:pt idx="22">
                  <c:v>-3.2799999999999798</c:v>
                </c:pt>
                <c:pt idx="23">
                  <c:v>-3.26999999999998</c:v>
                </c:pt>
                <c:pt idx="24">
                  <c:v>-3.2599999999999798</c:v>
                </c:pt>
                <c:pt idx="25">
                  <c:v>-3.2499999999999796</c:v>
                </c:pt>
                <c:pt idx="26">
                  <c:v>-3.2399999999999798</c:v>
                </c:pt>
                <c:pt idx="27">
                  <c:v>-3.22999999999998</c:v>
                </c:pt>
                <c:pt idx="28">
                  <c:v>-3.2199999999999798</c:v>
                </c:pt>
                <c:pt idx="29">
                  <c:v>-3.2099999999999804</c:v>
                </c:pt>
                <c:pt idx="30">
                  <c:v>-3.1999999999999797</c:v>
                </c:pt>
                <c:pt idx="31">
                  <c:v>-3.18999999999998</c:v>
                </c:pt>
                <c:pt idx="32">
                  <c:v>-3.1799999999999797</c:v>
                </c:pt>
                <c:pt idx="33">
                  <c:v>-3.1699999999999804</c:v>
                </c:pt>
                <c:pt idx="34">
                  <c:v>-3.1599999999999797</c:v>
                </c:pt>
                <c:pt idx="35">
                  <c:v>-3.1499999999999799</c:v>
                </c:pt>
                <c:pt idx="36">
                  <c:v>-3.1399999999999797</c:v>
                </c:pt>
                <c:pt idx="37">
                  <c:v>-3.1299999999999804</c:v>
                </c:pt>
                <c:pt idx="38">
                  <c:v>-3.1199999999999903</c:v>
                </c:pt>
                <c:pt idx="39">
                  <c:v>-3.1099999999999897</c:v>
                </c:pt>
                <c:pt idx="40">
                  <c:v>-3.0999999999999797</c:v>
                </c:pt>
                <c:pt idx="41">
                  <c:v>-3.0899999999999803</c:v>
                </c:pt>
                <c:pt idx="42">
                  <c:v>-3.0799999999999903</c:v>
                </c:pt>
                <c:pt idx="43">
                  <c:v>-3.0699999999999887</c:v>
                </c:pt>
                <c:pt idx="44">
                  <c:v>-3.0599999999999867</c:v>
                </c:pt>
                <c:pt idx="45">
                  <c:v>-3.0499999999999901</c:v>
                </c:pt>
                <c:pt idx="46">
                  <c:v>-3.0399999999999903</c:v>
                </c:pt>
                <c:pt idx="47">
                  <c:v>-3.0299999999999887</c:v>
                </c:pt>
                <c:pt idx="48">
                  <c:v>-3.0199999999999867</c:v>
                </c:pt>
                <c:pt idx="49">
                  <c:v>-3.00999999999999</c:v>
                </c:pt>
                <c:pt idx="50">
                  <c:v>-2.9999999999999867</c:v>
                </c:pt>
                <c:pt idx="51">
                  <c:v>-2.98999999999999</c:v>
                </c:pt>
                <c:pt idx="52">
                  <c:v>-2.9799999999999867</c:v>
                </c:pt>
                <c:pt idx="53">
                  <c:v>-2.96999999999999</c:v>
                </c:pt>
                <c:pt idx="54">
                  <c:v>-2.9599999999999858</c:v>
                </c:pt>
                <c:pt idx="55">
                  <c:v>-2.94999999999999</c:v>
                </c:pt>
                <c:pt idx="56">
                  <c:v>-2.9399999999999857</c:v>
                </c:pt>
                <c:pt idx="57">
                  <c:v>-2.9299999999999877</c:v>
                </c:pt>
                <c:pt idx="58">
                  <c:v>-2.9199999999999857</c:v>
                </c:pt>
                <c:pt idx="59">
                  <c:v>-2.9099999999999877</c:v>
                </c:pt>
                <c:pt idx="60">
                  <c:v>-2.8999999999999857</c:v>
                </c:pt>
                <c:pt idx="61">
                  <c:v>-2.8899999999999877</c:v>
                </c:pt>
                <c:pt idx="62">
                  <c:v>-2.8799999999999852</c:v>
                </c:pt>
                <c:pt idx="63">
                  <c:v>-2.8699999999999877</c:v>
                </c:pt>
                <c:pt idx="64">
                  <c:v>-2.8599999999999852</c:v>
                </c:pt>
                <c:pt idx="65">
                  <c:v>-2.8499999999999877</c:v>
                </c:pt>
                <c:pt idx="66">
                  <c:v>-2.8399999999999848</c:v>
                </c:pt>
                <c:pt idx="67">
                  <c:v>-2.8299999999999867</c:v>
                </c:pt>
                <c:pt idx="68">
                  <c:v>-2.8199999999999847</c:v>
                </c:pt>
                <c:pt idx="69">
                  <c:v>-2.8099999999999867</c:v>
                </c:pt>
                <c:pt idx="70">
                  <c:v>-2.7999999999999901</c:v>
                </c:pt>
                <c:pt idx="71">
                  <c:v>-2.7899999999999898</c:v>
                </c:pt>
                <c:pt idx="72">
                  <c:v>-2.77999999999999</c:v>
                </c:pt>
                <c:pt idx="73">
                  <c:v>-2.7699999999999898</c:v>
                </c:pt>
                <c:pt idx="74">
                  <c:v>-2.75999999999999</c:v>
                </c:pt>
                <c:pt idx="75">
                  <c:v>-2.7499999999999898</c:v>
                </c:pt>
                <c:pt idx="76">
                  <c:v>-2.73999999999999</c:v>
                </c:pt>
                <c:pt idx="77">
                  <c:v>-2.7299999999999902</c:v>
                </c:pt>
                <c:pt idx="78">
                  <c:v>-2.72</c:v>
                </c:pt>
                <c:pt idx="79">
                  <c:v>-2.71</c:v>
                </c:pt>
                <c:pt idx="80">
                  <c:v>-2.7</c:v>
                </c:pt>
                <c:pt idx="81">
                  <c:v>-2.69</c:v>
                </c:pt>
                <c:pt idx="82">
                  <c:v>-2.68</c:v>
                </c:pt>
                <c:pt idx="83">
                  <c:v>-2.67</c:v>
                </c:pt>
                <c:pt idx="84">
                  <c:v>-2.66</c:v>
                </c:pt>
                <c:pt idx="85">
                  <c:v>-2.65</c:v>
                </c:pt>
                <c:pt idx="86">
                  <c:v>-2.64</c:v>
                </c:pt>
                <c:pt idx="87">
                  <c:v>-2.63</c:v>
                </c:pt>
                <c:pt idx="88">
                  <c:v>-2.62</c:v>
                </c:pt>
                <c:pt idx="89">
                  <c:v>-2.61</c:v>
                </c:pt>
                <c:pt idx="90">
                  <c:v>-2.6</c:v>
                </c:pt>
                <c:pt idx="91">
                  <c:v>-2.59</c:v>
                </c:pt>
                <c:pt idx="92">
                  <c:v>-2.58</c:v>
                </c:pt>
                <c:pt idx="93">
                  <c:v>-2.57</c:v>
                </c:pt>
                <c:pt idx="94">
                  <c:v>-2.56</c:v>
                </c:pt>
                <c:pt idx="95">
                  <c:v>-2.5499999999999998</c:v>
                </c:pt>
                <c:pt idx="96">
                  <c:v>-2.54</c:v>
                </c:pt>
                <c:pt idx="97">
                  <c:v>-2.5299999999999998</c:v>
                </c:pt>
                <c:pt idx="98">
                  <c:v>-2.52</c:v>
                </c:pt>
                <c:pt idx="99">
                  <c:v>-2.5099999999999998</c:v>
                </c:pt>
                <c:pt idx="100">
                  <c:v>-2.5</c:v>
                </c:pt>
                <c:pt idx="101">
                  <c:v>-2.4899999999999998</c:v>
                </c:pt>
                <c:pt idx="102">
                  <c:v>-2.48</c:v>
                </c:pt>
                <c:pt idx="103">
                  <c:v>-2.4699999999999998</c:v>
                </c:pt>
                <c:pt idx="104">
                  <c:v>-2.46</c:v>
                </c:pt>
                <c:pt idx="105">
                  <c:v>-2.4499999999999997</c:v>
                </c:pt>
                <c:pt idx="106">
                  <c:v>-2.44</c:v>
                </c:pt>
                <c:pt idx="107">
                  <c:v>-2.4299999999999997</c:v>
                </c:pt>
                <c:pt idx="108">
                  <c:v>-2.42</c:v>
                </c:pt>
                <c:pt idx="109">
                  <c:v>-2.4099999999999997</c:v>
                </c:pt>
                <c:pt idx="110">
                  <c:v>-2.4</c:v>
                </c:pt>
                <c:pt idx="111">
                  <c:v>-2.3899999999999997</c:v>
                </c:pt>
                <c:pt idx="112">
                  <c:v>-2.38</c:v>
                </c:pt>
                <c:pt idx="113">
                  <c:v>-2.3699999999999997</c:v>
                </c:pt>
                <c:pt idx="114">
                  <c:v>-2.36</c:v>
                </c:pt>
                <c:pt idx="115">
                  <c:v>-2.3499999999999988</c:v>
                </c:pt>
                <c:pt idx="116">
                  <c:v>-2.34</c:v>
                </c:pt>
                <c:pt idx="117">
                  <c:v>-2.3299999999999987</c:v>
                </c:pt>
                <c:pt idx="118">
                  <c:v>-2.3199999999999967</c:v>
                </c:pt>
                <c:pt idx="119">
                  <c:v>-2.3099999999999987</c:v>
                </c:pt>
                <c:pt idx="120">
                  <c:v>-2.2999999999999998</c:v>
                </c:pt>
                <c:pt idx="121">
                  <c:v>-2.29</c:v>
                </c:pt>
                <c:pt idx="122">
                  <c:v>-2.2799999999999998</c:v>
                </c:pt>
                <c:pt idx="123">
                  <c:v>-2.27</c:v>
                </c:pt>
                <c:pt idx="124">
                  <c:v>-2.2599999999999998</c:v>
                </c:pt>
                <c:pt idx="125">
                  <c:v>-2.25</c:v>
                </c:pt>
                <c:pt idx="126">
                  <c:v>-2.2400000000000002</c:v>
                </c:pt>
                <c:pt idx="127">
                  <c:v>-2.23</c:v>
                </c:pt>
                <c:pt idx="128">
                  <c:v>-2.2200000000000002</c:v>
                </c:pt>
                <c:pt idx="129">
                  <c:v>-2.21</c:v>
                </c:pt>
                <c:pt idx="130">
                  <c:v>-2.2000000000000002</c:v>
                </c:pt>
                <c:pt idx="131">
                  <c:v>-2.19</c:v>
                </c:pt>
                <c:pt idx="132">
                  <c:v>-2.1800000000000002</c:v>
                </c:pt>
                <c:pt idx="133">
                  <c:v>-2.17</c:v>
                </c:pt>
                <c:pt idx="134">
                  <c:v>-2.16</c:v>
                </c:pt>
                <c:pt idx="135">
                  <c:v>-2.15</c:v>
                </c:pt>
                <c:pt idx="136">
                  <c:v>-2.14</c:v>
                </c:pt>
                <c:pt idx="137">
                  <c:v>-2.13</c:v>
                </c:pt>
                <c:pt idx="138">
                  <c:v>-2.12</c:v>
                </c:pt>
                <c:pt idx="139">
                  <c:v>-2.11</c:v>
                </c:pt>
                <c:pt idx="140">
                  <c:v>-2.1</c:v>
                </c:pt>
                <c:pt idx="141">
                  <c:v>-2.09</c:v>
                </c:pt>
                <c:pt idx="142">
                  <c:v>-2.08</c:v>
                </c:pt>
                <c:pt idx="143">
                  <c:v>-2.0699999999999998</c:v>
                </c:pt>
                <c:pt idx="144">
                  <c:v>-2.06</c:v>
                </c:pt>
                <c:pt idx="145">
                  <c:v>-2.0499999999999998</c:v>
                </c:pt>
                <c:pt idx="146">
                  <c:v>-2.04</c:v>
                </c:pt>
                <c:pt idx="147">
                  <c:v>-2.0299999999999998</c:v>
                </c:pt>
                <c:pt idx="148">
                  <c:v>-2.02</c:v>
                </c:pt>
                <c:pt idx="149">
                  <c:v>-2.0099999999999998</c:v>
                </c:pt>
                <c:pt idx="150">
                  <c:v>-2</c:v>
                </c:pt>
                <c:pt idx="151">
                  <c:v>-1.9900000000000027</c:v>
                </c:pt>
                <c:pt idx="152">
                  <c:v>-1.9800000000000024</c:v>
                </c:pt>
                <c:pt idx="153">
                  <c:v>-1.9700000000000024</c:v>
                </c:pt>
                <c:pt idx="154">
                  <c:v>-1.9600000000000022</c:v>
                </c:pt>
                <c:pt idx="155">
                  <c:v>-1.9500000000000024</c:v>
                </c:pt>
                <c:pt idx="156">
                  <c:v>-1.9400000000000022</c:v>
                </c:pt>
                <c:pt idx="157">
                  <c:v>-1.9300000000000024</c:v>
                </c:pt>
                <c:pt idx="158">
                  <c:v>-1.9200000000000021</c:v>
                </c:pt>
                <c:pt idx="159">
                  <c:v>-1.9100000000000001</c:v>
                </c:pt>
                <c:pt idx="160">
                  <c:v>-1.9000000000000001</c:v>
                </c:pt>
                <c:pt idx="161">
                  <c:v>-1.8900000000000001</c:v>
                </c:pt>
                <c:pt idx="162">
                  <c:v>-1.8800000000000001</c:v>
                </c:pt>
                <c:pt idx="163">
                  <c:v>-1.87</c:v>
                </c:pt>
                <c:pt idx="164">
                  <c:v>-1.8599999999999972</c:v>
                </c:pt>
                <c:pt idx="165">
                  <c:v>-1.85</c:v>
                </c:pt>
                <c:pt idx="166">
                  <c:v>-1.8399999999999972</c:v>
                </c:pt>
                <c:pt idx="167">
                  <c:v>-1.83</c:v>
                </c:pt>
                <c:pt idx="168">
                  <c:v>-1.8199999999999972</c:v>
                </c:pt>
                <c:pt idx="169">
                  <c:v>-1.81</c:v>
                </c:pt>
                <c:pt idx="170">
                  <c:v>-1.7999999999999969</c:v>
                </c:pt>
                <c:pt idx="171">
                  <c:v>-1.79</c:v>
                </c:pt>
                <c:pt idx="172">
                  <c:v>-1.7799999999999967</c:v>
                </c:pt>
                <c:pt idx="173">
                  <c:v>-1.77</c:v>
                </c:pt>
                <c:pt idx="174">
                  <c:v>-1.759999999999996</c:v>
                </c:pt>
                <c:pt idx="175">
                  <c:v>-1.75</c:v>
                </c:pt>
                <c:pt idx="176">
                  <c:v>-1.7400000000000002</c:v>
                </c:pt>
                <c:pt idx="177">
                  <c:v>-1.73</c:v>
                </c:pt>
                <c:pt idx="178">
                  <c:v>-1.7200000000000002</c:v>
                </c:pt>
                <c:pt idx="179">
                  <c:v>-1.71</c:v>
                </c:pt>
                <c:pt idx="180">
                  <c:v>-1.7000000000000002</c:v>
                </c:pt>
                <c:pt idx="181">
                  <c:v>-1.6900000000000022</c:v>
                </c:pt>
                <c:pt idx="182">
                  <c:v>-1.6800000000000024</c:v>
                </c:pt>
                <c:pt idx="183">
                  <c:v>-1.6700000000000021</c:v>
                </c:pt>
                <c:pt idx="184">
                  <c:v>-1.6600000000000001</c:v>
                </c:pt>
                <c:pt idx="185">
                  <c:v>-1.6500000000000001</c:v>
                </c:pt>
                <c:pt idx="186">
                  <c:v>-1.6400000000000001</c:v>
                </c:pt>
                <c:pt idx="187">
                  <c:v>-1.6300000000000001</c:v>
                </c:pt>
                <c:pt idx="188">
                  <c:v>-1.62</c:v>
                </c:pt>
                <c:pt idx="189">
                  <c:v>-1.6099999999999972</c:v>
                </c:pt>
                <c:pt idx="190">
                  <c:v>-1.6</c:v>
                </c:pt>
                <c:pt idx="191">
                  <c:v>-1.5899999999999972</c:v>
                </c:pt>
                <c:pt idx="192">
                  <c:v>-1.58</c:v>
                </c:pt>
                <c:pt idx="193">
                  <c:v>-1.5699999999999972</c:v>
                </c:pt>
                <c:pt idx="194">
                  <c:v>-1.56</c:v>
                </c:pt>
                <c:pt idx="195">
                  <c:v>-1.5499999999999969</c:v>
                </c:pt>
                <c:pt idx="196">
                  <c:v>-1.54</c:v>
                </c:pt>
                <c:pt idx="197">
                  <c:v>-1.5299999999999967</c:v>
                </c:pt>
                <c:pt idx="198">
                  <c:v>-1.52</c:v>
                </c:pt>
                <c:pt idx="199">
                  <c:v>-1.509999999999996</c:v>
                </c:pt>
                <c:pt idx="200">
                  <c:v>-1.5</c:v>
                </c:pt>
                <c:pt idx="201">
                  <c:v>-1.4900000000000002</c:v>
                </c:pt>
                <c:pt idx="202">
                  <c:v>-1.48</c:v>
                </c:pt>
                <c:pt idx="203">
                  <c:v>-1.4700000000000002</c:v>
                </c:pt>
                <c:pt idx="204">
                  <c:v>-1.46</c:v>
                </c:pt>
                <c:pt idx="205">
                  <c:v>-1.4500000000000002</c:v>
                </c:pt>
                <c:pt idx="206">
                  <c:v>-1.44</c:v>
                </c:pt>
                <c:pt idx="207">
                  <c:v>-1.4300000000000002</c:v>
                </c:pt>
                <c:pt idx="208">
                  <c:v>-1.42</c:v>
                </c:pt>
                <c:pt idx="209">
                  <c:v>-1.41</c:v>
                </c:pt>
                <c:pt idx="210">
                  <c:v>-1.4</c:v>
                </c:pt>
                <c:pt idx="211">
                  <c:v>-1.3900000000000001</c:v>
                </c:pt>
                <c:pt idx="212">
                  <c:v>-1.3800000000000001</c:v>
                </c:pt>
                <c:pt idx="213">
                  <c:v>-1.37</c:v>
                </c:pt>
                <c:pt idx="214">
                  <c:v>-1.3599999999999972</c:v>
                </c:pt>
                <c:pt idx="215">
                  <c:v>-1.35</c:v>
                </c:pt>
                <c:pt idx="216">
                  <c:v>-1.3399999999999972</c:v>
                </c:pt>
                <c:pt idx="217">
                  <c:v>-1.33</c:v>
                </c:pt>
                <c:pt idx="218">
                  <c:v>-1.3199999999999972</c:v>
                </c:pt>
                <c:pt idx="219">
                  <c:v>-1.31</c:v>
                </c:pt>
                <c:pt idx="220">
                  <c:v>-1.2999999999999969</c:v>
                </c:pt>
                <c:pt idx="221">
                  <c:v>-1.29</c:v>
                </c:pt>
                <c:pt idx="222">
                  <c:v>-1.2799999999999967</c:v>
                </c:pt>
                <c:pt idx="223">
                  <c:v>-1.27</c:v>
                </c:pt>
                <c:pt idx="224">
                  <c:v>-1.259999999999996</c:v>
                </c:pt>
                <c:pt idx="225">
                  <c:v>-1.25</c:v>
                </c:pt>
                <c:pt idx="226">
                  <c:v>-1.2400000000000002</c:v>
                </c:pt>
                <c:pt idx="227">
                  <c:v>-1.23</c:v>
                </c:pt>
                <c:pt idx="228">
                  <c:v>-1.2200000000000002</c:v>
                </c:pt>
                <c:pt idx="229">
                  <c:v>-1.21</c:v>
                </c:pt>
                <c:pt idx="230">
                  <c:v>-1.2000000000000002</c:v>
                </c:pt>
                <c:pt idx="231">
                  <c:v>-1.1900000000000022</c:v>
                </c:pt>
                <c:pt idx="232">
                  <c:v>-1.1800000000000024</c:v>
                </c:pt>
                <c:pt idx="233">
                  <c:v>-1.1700000000000021</c:v>
                </c:pt>
                <c:pt idx="234">
                  <c:v>-1.1600000000000001</c:v>
                </c:pt>
                <c:pt idx="235">
                  <c:v>-1.1499999999999975</c:v>
                </c:pt>
                <c:pt idx="236">
                  <c:v>-1.1400000000000001</c:v>
                </c:pt>
                <c:pt idx="237">
                  <c:v>-1.1299999999999975</c:v>
                </c:pt>
                <c:pt idx="238">
                  <c:v>-1.1200000000000001</c:v>
                </c:pt>
                <c:pt idx="239">
                  <c:v>-1.1099999999999972</c:v>
                </c:pt>
                <c:pt idx="240">
                  <c:v>-1.1000000000000001</c:v>
                </c:pt>
                <c:pt idx="241">
                  <c:v>-1.0899999999999972</c:v>
                </c:pt>
                <c:pt idx="242">
                  <c:v>-1.08</c:v>
                </c:pt>
                <c:pt idx="243">
                  <c:v>-1.0699999999999972</c:v>
                </c:pt>
                <c:pt idx="244">
                  <c:v>-1.06</c:v>
                </c:pt>
                <c:pt idx="245">
                  <c:v>-1.0499999999999969</c:v>
                </c:pt>
                <c:pt idx="246">
                  <c:v>-1.04</c:v>
                </c:pt>
                <c:pt idx="247">
                  <c:v>-1.0299999999999967</c:v>
                </c:pt>
                <c:pt idx="248">
                  <c:v>-1.02</c:v>
                </c:pt>
                <c:pt idx="249">
                  <c:v>-1.009999999999996</c:v>
                </c:pt>
                <c:pt idx="250">
                  <c:v>-1</c:v>
                </c:pt>
                <c:pt idx="251">
                  <c:v>-0.99</c:v>
                </c:pt>
                <c:pt idx="252">
                  <c:v>-0.98</c:v>
                </c:pt>
                <c:pt idx="253">
                  <c:v>-0.97000000000000064</c:v>
                </c:pt>
                <c:pt idx="254">
                  <c:v>-0.96000000000000063</c:v>
                </c:pt>
                <c:pt idx="255">
                  <c:v>-0.95000000000000062</c:v>
                </c:pt>
                <c:pt idx="256">
                  <c:v>-0.94000000000000061</c:v>
                </c:pt>
                <c:pt idx="257">
                  <c:v>-0.92999999999999994</c:v>
                </c:pt>
                <c:pt idx="258">
                  <c:v>-0.91999999999999993</c:v>
                </c:pt>
                <c:pt idx="259">
                  <c:v>-0.90999999999999992</c:v>
                </c:pt>
                <c:pt idx="260">
                  <c:v>-0.89999999999999991</c:v>
                </c:pt>
                <c:pt idx="261">
                  <c:v>-0.8899999999999999</c:v>
                </c:pt>
                <c:pt idx="262">
                  <c:v>-0.88</c:v>
                </c:pt>
                <c:pt idx="263">
                  <c:v>-0.87000000000000122</c:v>
                </c:pt>
                <c:pt idx="264">
                  <c:v>-0.86000000000000065</c:v>
                </c:pt>
                <c:pt idx="265">
                  <c:v>-0.85000000000000064</c:v>
                </c:pt>
                <c:pt idx="266">
                  <c:v>-0.84000000000000064</c:v>
                </c:pt>
                <c:pt idx="267">
                  <c:v>-0.83000000000000063</c:v>
                </c:pt>
                <c:pt idx="268">
                  <c:v>-0.82000000000000062</c:v>
                </c:pt>
                <c:pt idx="269">
                  <c:v>-0.81</c:v>
                </c:pt>
                <c:pt idx="270">
                  <c:v>-0.8</c:v>
                </c:pt>
                <c:pt idx="271">
                  <c:v>-0.79</c:v>
                </c:pt>
                <c:pt idx="272">
                  <c:v>-0.78</c:v>
                </c:pt>
                <c:pt idx="273">
                  <c:v>-0.77000000000000124</c:v>
                </c:pt>
                <c:pt idx="274">
                  <c:v>-0.76000000000000123</c:v>
                </c:pt>
                <c:pt idx="275">
                  <c:v>-0.75000000000000122</c:v>
                </c:pt>
                <c:pt idx="276">
                  <c:v>-0.7400000000000011</c:v>
                </c:pt>
                <c:pt idx="277">
                  <c:v>-0.73000000000000065</c:v>
                </c:pt>
                <c:pt idx="278">
                  <c:v>-0.72000000000000064</c:v>
                </c:pt>
                <c:pt idx="279">
                  <c:v>-0.71000000000000063</c:v>
                </c:pt>
                <c:pt idx="280">
                  <c:v>-0.70000000000000062</c:v>
                </c:pt>
                <c:pt idx="281">
                  <c:v>-0.69000000000000061</c:v>
                </c:pt>
                <c:pt idx="282">
                  <c:v>-0.68</c:v>
                </c:pt>
                <c:pt idx="283">
                  <c:v>-0.67000000000000126</c:v>
                </c:pt>
                <c:pt idx="284">
                  <c:v>-0.66000000000000125</c:v>
                </c:pt>
                <c:pt idx="285">
                  <c:v>-0.65000000000000124</c:v>
                </c:pt>
                <c:pt idx="286">
                  <c:v>-0.64000000000000112</c:v>
                </c:pt>
                <c:pt idx="287">
                  <c:v>-0.63000000000000111</c:v>
                </c:pt>
                <c:pt idx="288">
                  <c:v>-0.62000000000000122</c:v>
                </c:pt>
                <c:pt idx="289">
                  <c:v>-0.61000000000000065</c:v>
                </c:pt>
                <c:pt idx="290">
                  <c:v>-0.60000000000000064</c:v>
                </c:pt>
                <c:pt idx="291">
                  <c:v>-0.59000000000000008</c:v>
                </c:pt>
                <c:pt idx="292">
                  <c:v>-0.58000000000000007</c:v>
                </c:pt>
                <c:pt idx="293">
                  <c:v>-0.57000000000000062</c:v>
                </c:pt>
                <c:pt idx="294">
                  <c:v>-0.56000000000000005</c:v>
                </c:pt>
                <c:pt idx="295">
                  <c:v>-0.55000000000000004</c:v>
                </c:pt>
                <c:pt idx="296">
                  <c:v>-0.54</c:v>
                </c:pt>
                <c:pt idx="297">
                  <c:v>-0.53</c:v>
                </c:pt>
                <c:pt idx="298">
                  <c:v>-0.52</c:v>
                </c:pt>
                <c:pt idx="299">
                  <c:v>-0.51</c:v>
                </c:pt>
                <c:pt idx="300">
                  <c:v>-0.5</c:v>
                </c:pt>
                <c:pt idx="301">
                  <c:v>-0.49000000000000032</c:v>
                </c:pt>
                <c:pt idx="302">
                  <c:v>-0.48000000000000032</c:v>
                </c:pt>
                <c:pt idx="303">
                  <c:v>-0.47000000000000008</c:v>
                </c:pt>
                <c:pt idx="304">
                  <c:v>-0.46</c:v>
                </c:pt>
                <c:pt idx="305">
                  <c:v>-0.45</c:v>
                </c:pt>
                <c:pt idx="306">
                  <c:v>-0.44000000000000006</c:v>
                </c:pt>
                <c:pt idx="307">
                  <c:v>-0.43000000000000038</c:v>
                </c:pt>
                <c:pt idx="308">
                  <c:v>-0.42000000000000032</c:v>
                </c:pt>
                <c:pt idx="309">
                  <c:v>-0.41000000000000031</c:v>
                </c:pt>
                <c:pt idx="310">
                  <c:v>-0.4</c:v>
                </c:pt>
                <c:pt idx="311">
                  <c:v>-0.39000000000000057</c:v>
                </c:pt>
                <c:pt idx="312">
                  <c:v>-0.38000000000000056</c:v>
                </c:pt>
                <c:pt idx="313">
                  <c:v>-0.37000000000000038</c:v>
                </c:pt>
                <c:pt idx="314">
                  <c:v>-0.36000000000000032</c:v>
                </c:pt>
                <c:pt idx="315">
                  <c:v>-0.35000000000000031</c:v>
                </c:pt>
                <c:pt idx="316">
                  <c:v>-0.34000000000000008</c:v>
                </c:pt>
                <c:pt idx="317">
                  <c:v>-0.33000000000000085</c:v>
                </c:pt>
                <c:pt idx="318">
                  <c:v>-0.32000000000000067</c:v>
                </c:pt>
                <c:pt idx="319">
                  <c:v>-0.31000000000000061</c:v>
                </c:pt>
                <c:pt idx="320">
                  <c:v>-0.30000000000000032</c:v>
                </c:pt>
                <c:pt idx="321">
                  <c:v>-0.29000000000000031</c:v>
                </c:pt>
                <c:pt idx="322">
                  <c:v>-0.28000000000000008</c:v>
                </c:pt>
                <c:pt idx="323">
                  <c:v>-0.27</c:v>
                </c:pt>
                <c:pt idx="324">
                  <c:v>-0.26</c:v>
                </c:pt>
                <c:pt idx="325">
                  <c:v>-0.25</c:v>
                </c:pt>
                <c:pt idx="326">
                  <c:v>-0.24000000000000021</c:v>
                </c:pt>
                <c:pt idx="327">
                  <c:v>-0.23</c:v>
                </c:pt>
                <c:pt idx="328">
                  <c:v>-0.22000000000000003</c:v>
                </c:pt>
                <c:pt idx="329">
                  <c:v>-0.21000000000000021</c:v>
                </c:pt>
                <c:pt idx="330">
                  <c:v>-0.2</c:v>
                </c:pt>
                <c:pt idx="331">
                  <c:v>-0.19</c:v>
                </c:pt>
                <c:pt idx="332">
                  <c:v>-0.18000000000000024</c:v>
                </c:pt>
                <c:pt idx="333">
                  <c:v>-0.17</c:v>
                </c:pt>
                <c:pt idx="334">
                  <c:v>-0.16000000000000003</c:v>
                </c:pt>
                <c:pt idx="335">
                  <c:v>-0.15000000000000022</c:v>
                </c:pt>
                <c:pt idx="336">
                  <c:v>-0.14000000000000001</c:v>
                </c:pt>
                <c:pt idx="337">
                  <c:v>-0.13</c:v>
                </c:pt>
                <c:pt idx="338">
                  <c:v>-0.12000000000000012</c:v>
                </c:pt>
                <c:pt idx="339">
                  <c:v>-0.1100000000000001</c:v>
                </c:pt>
                <c:pt idx="340">
                  <c:v>-0.10000000000000009</c:v>
                </c:pt>
                <c:pt idx="341">
                  <c:v>-9.0000000000000094E-2</c:v>
                </c:pt>
                <c:pt idx="342">
                  <c:v>-8.0000000000000127E-2</c:v>
                </c:pt>
                <c:pt idx="343">
                  <c:v>-7.000000000000009E-2</c:v>
                </c:pt>
                <c:pt idx="344">
                  <c:v>-6.0000000000000102E-2</c:v>
                </c:pt>
                <c:pt idx="345">
                  <c:v>-5.0000000000000093E-2</c:v>
                </c:pt>
                <c:pt idx="346">
                  <c:v>-4.0000000000000063E-2</c:v>
                </c:pt>
                <c:pt idx="347">
                  <c:v>-3.0000000000000051E-2</c:v>
                </c:pt>
                <c:pt idx="348">
                  <c:v>-2.0000000000000032E-2</c:v>
                </c:pt>
                <c:pt idx="349">
                  <c:v>-1.0000000000000021E-2</c:v>
                </c:pt>
                <c:pt idx="350">
                  <c:v>0</c:v>
                </c:pt>
                <c:pt idx="351">
                  <c:v>1.0000000000000021E-2</c:v>
                </c:pt>
                <c:pt idx="352">
                  <c:v>2.0000000000000032E-2</c:v>
                </c:pt>
                <c:pt idx="353">
                  <c:v>3.0000000000000051E-2</c:v>
                </c:pt>
                <c:pt idx="354">
                  <c:v>4.0000000000000063E-2</c:v>
                </c:pt>
                <c:pt idx="355">
                  <c:v>5.0000000000000093E-2</c:v>
                </c:pt>
                <c:pt idx="356">
                  <c:v>6.0000000000000102E-2</c:v>
                </c:pt>
                <c:pt idx="357">
                  <c:v>6.9999999999999993E-2</c:v>
                </c:pt>
                <c:pt idx="358">
                  <c:v>8.0000000000000043E-2</c:v>
                </c:pt>
                <c:pt idx="359">
                  <c:v>9.0000000000000024E-2</c:v>
                </c:pt>
                <c:pt idx="360">
                  <c:v>0.1</c:v>
                </c:pt>
                <c:pt idx="361">
                  <c:v>0.10999999999999999</c:v>
                </c:pt>
                <c:pt idx="362">
                  <c:v>0.12000000000000002</c:v>
                </c:pt>
                <c:pt idx="363">
                  <c:v>0.13</c:v>
                </c:pt>
                <c:pt idx="364">
                  <c:v>0.14000000000000001</c:v>
                </c:pt>
                <c:pt idx="365">
                  <c:v>0.15000000000000024</c:v>
                </c:pt>
                <c:pt idx="366">
                  <c:v>0.16000000000000003</c:v>
                </c:pt>
                <c:pt idx="367">
                  <c:v>0.17000000000000004</c:v>
                </c:pt>
                <c:pt idx="368">
                  <c:v>0.18000000000000024</c:v>
                </c:pt>
                <c:pt idx="369">
                  <c:v>0.19</c:v>
                </c:pt>
                <c:pt idx="370">
                  <c:v>0.2</c:v>
                </c:pt>
                <c:pt idx="371">
                  <c:v>0.21000000000000021</c:v>
                </c:pt>
                <c:pt idx="372">
                  <c:v>0.22000000000000003</c:v>
                </c:pt>
                <c:pt idx="373">
                  <c:v>0.23</c:v>
                </c:pt>
                <c:pt idx="374">
                  <c:v>0.24000000000000021</c:v>
                </c:pt>
                <c:pt idx="375">
                  <c:v>0.25</c:v>
                </c:pt>
                <c:pt idx="376">
                  <c:v>0.26</c:v>
                </c:pt>
                <c:pt idx="377">
                  <c:v>0.27</c:v>
                </c:pt>
                <c:pt idx="378">
                  <c:v>0.28000000000000008</c:v>
                </c:pt>
                <c:pt idx="379">
                  <c:v>0.29000000000000031</c:v>
                </c:pt>
                <c:pt idx="380">
                  <c:v>0.30000000000000032</c:v>
                </c:pt>
                <c:pt idx="381">
                  <c:v>0.31000000000000061</c:v>
                </c:pt>
                <c:pt idx="382">
                  <c:v>0.32000000000000062</c:v>
                </c:pt>
                <c:pt idx="383">
                  <c:v>0.33000000000000074</c:v>
                </c:pt>
                <c:pt idx="384">
                  <c:v>0.34000000000000008</c:v>
                </c:pt>
                <c:pt idx="385">
                  <c:v>0.35000000000000031</c:v>
                </c:pt>
                <c:pt idx="386">
                  <c:v>0.36000000000000032</c:v>
                </c:pt>
                <c:pt idx="387">
                  <c:v>0.37000000000000038</c:v>
                </c:pt>
                <c:pt idx="388">
                  <c:v>0.38000000000000062</c:v>
                </c:pt>
                <c:pt idx="389">
                  <c:v>0.39000000000000062</c:v>
                </c:pt>
                <c:pt idx="390">
                  <c:v>0.4</c:v>
                </c:pt>
                <c:pt idx="391">
                  <c:v>0.41000000000000031</c:v>
                </c:pt>
                <c:pt idx="392">
                  <c:v>0.42000000000000032</c:v>
                </c:pt>
                <c:pt idx="393">
                  <c:v>0.43000000000000038</c:v>
                </c:pt>
                <c:pt idx="394">
                  <c:v>0.44000000000000006</c:v>
                </c:pt>
                <c:pt idx="395">
                  <c:v>0.45</c:v>
                </c:pt>
                <c:pt idx="396">
                  <c:v>0.46</c:v>
                </c:pt>
                <c:pt idx="397">
                  <c:v>0.47000000000000008</c:v>
                </c:pt>
                <c:pt idx="398">
                  <c:v>0.48000000000000032</c:v>
                </c:pt>
                <c:pt idx="399">
                  <c:v>0.49000000000000032</c:v>
                </c:pt>
                <c:pt idx="400">
                  <c:v>0.5</c:v>
                </c:pt>
                <c:pt idx="401">
                  <c:v>0.51</c:v>
                </c:pt>
                <c:pt idx="402">
                  <c:v>0.52</c:v>
                </c:pt>
                <c:pt idx="403">
                  <c:v>0.53</c:v>
                </c:pt>
                <c:pt idx="404">
                  <c:v>0.54</c:v>
                </c:pt>
                <c:pt idx="405">
                  <c:v>0.55000000000000004</c:v>
                </c:pt>
                <c:pt idx="406">
                  <c:v>0.56000000000000005</c:v>
                </c:pt>
                <c:pt idx="407">
                  <c:v>0.57000000000000062</c:v>
                </c:pt>
                <c:pt idx="408">
                  <c:v>0.58000000000000007</c:v>
                </c:pt>
                <c:pt idx="409">
                  <c:v>0.59000000000000008</c:v>
                </c:pt>
                <c:pt idx="410">
                  <c:v>0.60000000000000064</c:v>
                </c:pt>
                <c:pt idx="411">
                  <c:v>0.61000000000000065</c:v>
                </c:pt>
                <c:pt idx="412">
                  <c:v>0.62000000000000111</c:v>
                </c:pt>
                <c:pt idx="413">
                  <c:v>0.63000000000000123</c:v>
                </c:pt>
                <c:pt idx="414">
                  <c:v>0.64000000000000123</c:v>
                </c:pt>
                <c:pt idx="415">
                  <c:v>0.65000000000000135</c:v>
                </c:pt>
                <c:pt idx="416">
                  <c:v>0.66000000000000125</c:v>
                </c:pt>
                <c:pt idx="417">
                  <c:v>0.67000000000000126</c:v>
                </c:pt>
                <c:pt idx="418">
                  <c:v>0.68</c:v>
                </c:pt>
                <c:pt idx="419">
                  <c:v>0.69000000000000061</c:v>
                </c:pt>
                <c:pt idx="420">
                  <c:v>0.70000000000000062</c:v>
                </c:pt>
                <c:pt idx="421">
                  <c:v>0.71000000000000063</c:v>
                </c:pt>
                <c:pt idx="422">
                  <c:v>0.72000000000000064</c:v>
                </c:pt>
                <c:pt idx="423">
                  <c:v>0.73000000000000065</c:v>
                </c:pt>
                <c:pt idx="424">
                  <c:v>0.7400000000000011</c:v>
                </c:pt>
                <c:pt idx="425">
                  <c:v>0.75000000000000122</c:v>
                </c:pt>
                <c:pt idx="426">
                  <c:v>0.76000000000000123</c:v>
                </c:pt>
                <c:pt idx="427">
                  <c:v>0.77000000000000124</c:v>
                </c:pt>
                <c:pt idx="428">
                  <c:v>0.78</c:v>
                </c:pt>
                <c:pt idx="429">
                  <c:v>0.79</c:v>
                </c:pt>
                <c:pt idx="430">
                  <c:v>0.8</c:v>
                </c:pt>
                <c:pt idx="431">
                  <c:v>0.81</c:v>
                </c:pt>
                <c:pt idx="432">
                  <c:v>0.82000000000000062</c:v>
                </c:pt>
                <c:pt idx="433">
                  <c:v>0.83000000000000063</c:v>
                </c:pt>
                <c:pt idx="434">
                  <c:v>0.84000000000000064</c:v>
                </c:pt>
                <c:pt idx="435">
                  <c:v>0.85000000000000064</c:v>
                </c:pt>
                <c:pt idx="436">
                  <c:v>0.86000000000000065</c:v>
                </c:pt>
                <c:pt idx="437">
                  <c:v>0.87000000000000111</c:v>
                </c:pt>
                <c:pt idx="438">
                  <c:v>0.88</c:v>
                </c:pt>
                <c:pt idx="439">
                  <c:v>0.89</c:v>
                </c:pt>
                <c:pt idx="440">
                  <c:v>0.9</c:v>
                </c:pt>
                <c:pt idx="441">
                  <c:v>0.91</c:v>
                </c:pt>
                <c:pt idx="442">
                  <c:v>0.92</c:v>
                </c:pt>
                <c:pt idx="443">
                  <c:v>0.92999999999999994</c:v>
                </c:pt>
                <c:pt idx="444">
                  <c:v>0.94000000000000061</c:v>
                </c:pt>
                <c:pt idx="445">
                  <c:v>0.95000000000000062</c:v>
                </c:pt>
                <c:pt idx="446">
                  <c:v>0.96000000000000063</c:v>
                </c:pt>
                <c:pt idx="447">
                  <c:v>0.97000000000000064</c:v>
                </c:pt>
                <c:pt idx="448">
                  <c:v>0.98</c:v>
                </c:pt>
                <c:pt idx="449">
                  <c:v>0.99</c:v>
                </c:pt>
                <c:pt idx="450">
                  <c:v>1</c:v>
                </c:pt>
                <c:pt idx="451">
                  <c:v>1.01</c:v>
                </c:pt>
                <c:pt idx="452">
                  <c:v>1.02</c:v>
                </c:pt>
                <c:pt idx="453">
                  <c:v>1.03</c:v>
                </c:pt>
                <c:pt idx="454">
                  <c:v>1.04</c:v>
                </c:pt>
                <c:pt idx="455">
                  <c:v>1.05</c:v>
                </c:pt>
                <c:pt idx="456">
                  <c:v>1.06</c:v>
                </c:pt>
                <c:pt idx="457">
                  <c:v>1.07</c:v>
                </c:pt>
                <c:pt idx="458">
                  <c:v>1.08</c:v>
                </c:pt>
                <c:pt idx="459">
                  <c:v>1.0900000000000001</c:v>
                </c:pt>
                <c:pt idx="460">
                  <c:v>1.1000000000000001</c:v>
                </c:pt>
                <c:pt idx="461">
                  <c:v>1.1100000000000001</c:v>
                </c:pt>
                <c:pt idx="462">
                  <c:v>1.1200000000000001</c:v>
                </c:pt>
                <c:pt idx="463">
                  <c:v>1.1299999999999975</c:v>
                </c:pt>
                <c:pt idx="464">
                  <c:v>1.1400000000000001</c:v>
                </c:pt>
                <c:pt idx="465">
                  <c:v>1.1499999999999975</c:v>
                </c:pt>
                <c:pt idx="466">
                  <c:v>1.1599999999999975</c:v>
                </c:pt>
                <c:pt idx="467">
                  <c:v>1.1700000000000021</c:v>
                </c:pt>
                <c:pt idx="468">
                  <c:v>1.1800000000000022</c:v>
                </c:pt>
                <c:pt idx="469">
                  <c:v>1.1900000000000022</c:v>
                </c:pt>
                <c:pt idx="470">
                  <c:v>1.2</c:v>
                </c:pt>
                <c:pt idx="471">
                  <c:v>1.21</c:v>
                </c:pt>
                <c:pt idx="472">
                  <c:v>1.22</c:v>
                </c:pt>
                <c:pt idx="473">
                  <c:v>1.23</c:v>
                </c:pt>
                <c:pt idx="474">
                  <c:v>1.24</c:v>
                </c:pt>
                <c:pt idx="475">
                  <c:v>1.25</c:v>
                </c:pt>
                <c:pt idx="476">
                  <c:v>1.26</c:v>
                </c:pt>
                <c:pt idx="477">
                  <c:v>1.27</c:v>
                </c:pt>
                <c:pt idx="478">
                  <c:v>1.28</c:v>
                </c:pt>
                <c:pt idx="479">
                  <c:v>1.29</c:v>
                </c:pt>
                <c:pt idx="480">
                  <c:v>1.3</c:v>
                </c:pt>
                <c:pt idx="481">
                  <c:v>1.31</c:v>
                </c:pt>
                <c:pt idx="482">
                  <c:v>1.32</c:v>
                </c:pt>
                <c:pt idx="483">
                  <c:v>1.33</c:v>
                </c:pt>
                <c:pt idx="484">
                  <c:v>1.34</c:v>
                </c:pt>
                <c:pt idx="485">
                  <c:v>1.35</c:v>
                </c:pt>
                <c:pt idx="486">
                  <c:v>1.3599999999999972</c:v>
                </c:pt>
                <c:pt idx="487">
                  <c:v>1.37</c:v>
                </c:pt>
                <c:pt idx="488">
                  <c:v>1.3800000000000001</c:v>
                </c:pt>
                <c:pt idx="489">
                  <c:v>1.3900000000000001</c:v>
                </c:pt>
                <c:pt idx="490">
                  <c:v>1.4</c:v>
                </c:pt>
                <c:pt idx="491">
                  <c:v>1.41</c:v>
                </c:pt>
                <c:pt idx="492">
                  <c:v>1.42</c:v>
                </c:pt>
                <c:pt idx="493">
                  <c:v>1.43</c:v>
                </c:pt>
                <c:pt idx="494">
                  <c:v>1.44</c:v>
                </c:pt>
                <c:pt idx="495">
                  <c:v>1.45</c:v>
                </c:pt>
                <c:pt idx="496">
                  <c:v>1.46</c:v>
                </c:pt>
                <c:pt idx="497">
                  <c:v>1.47</c:v>
                </c:pt>
                <c:pt idx="498">
                  <c:v>1.48</c:v>
                </c:pt>
                <c:pt idx="499">
                  <c:v>1.49</c:v>
                </c:pt>
                <c:pt idx="500">
                  <c:v>1.5</c:v>
                </c:pt>
                <c:pt idx="501">
                  <c:v>1.51</c:v>
                </c:pt>
                <c:pt idx="502">
                  <c:v>1.52</c:v>
                </c:pt>
                <c:pt idx="503">
                  <c:v>1.53</c:v>
                </c:pt>
                <c:pt idx="504">
                  <c:v>1.54</c:v>
                </c:pt>
                <c:pt idx="505">
                  <c:v>1.55</c:v>
                </c:pt>
                <c:pt idx="506">
                  <c:v>1.56</c:v>
                </c:pt>
                <c:pt idx="507">
                  <c:v>1.5699999999999972</c:v>
                </c:pt>
                <c:pt idx="508">
                  <c:v>1.58</c:v>
                </c:pt>
                <c:pt idx="509">
                  <c:v>1.5899999999999972</c:v>
                </c:pt>
                <c:pt idx="510">
                  <c:v>1.6</c:v>
                </c:pt>
                <c:pt idx="511">
                  <c:v>1.6099999999999972</c:v>
                </c:pt>
                <c:pt idx="512">
                  <c:v>1.62</c:v>
                </c:pt>
                <c:pt idx="513">
                  <c:v>1.6300000000000001</c:v>
                </c:pt>
                <c:pt idx="514">
                  <c:v>1.6400000000000001</c:v>
                </c:pt>
                <c:pt idx="515">
                  <c:v>1.6500000000000001</c:v>
                </c:pt>
                <c:pt idx="516">
                  <c:v>1.6600000000000001</c:v>
                </c:pt>
                <c:pt idx="517">
                  <c:v>1.6700000000000021</c:v>
                </c:pt>
                <c:pt idx="518">
                  <c:v>1.6800000000000024</c:v>
                </c:pt>
                <c:pt idx="519">
                  <c:v>1.6900000000000022</c:v>
                </c:pt>
                <c:pt idx="520">
                  <c:v>1.7</c:v>
                </c:pt>
                <c:pt idx="521">
                  <c:v>1.71</c:v>
                </c:pt>
                <c:pt idx="522">
                  <c:v>1.72</c:v>
                </c:pt>
                <c:pt idx="523">
                  <c:v>1.73</c:v>
                </c:pt>
                <c:pt idx="524">
                  <c:v>1.74</c:v>
                </c:pt>
                <c:pt idx="525">
                  <c:v>1.75</c:v>
                </c:pt>
                <c:pt idx="526">
                  <c:v>1.76</c:v>
                </c:pt>
                <c:pt idx="527">
                  <c:v>1.77</c:v>
                </c:pt>
                <c:pt idx="528">
                  <c:v>1.78</c:v>
                </c:pt>
                <c:pt idx="529">
                  <c:v>1.79</c:v>
                </c:pt>
                <c:pt idx="530">
                  <c:v>1.8</c:v>
                </c:pt>
                <c:pt idx="531">
                  <c:v>1.81</c:v>
                </c:pt>
                <c:pt idx="532">
                  <c:v>1.8199999999999972</c:v>
                </c:pt>
                <c:pt idx="533">
                  <c:v>1.83</c:v>
                </c:pt>
                <c:pt idx="534">
                  <c:v>1.8399999999999972</c:v>
                </c:pt>
                <c:pt idx="535">
                  <c:v>1.85</c:v>
                </c:pt>
                <c:pt idx="536">
                  <c:v>1.8599999999999972</c:v>
                </c:pt>
                <c:pt idx="537">
                  <c:v>1.87</c:v>
                </c:pt>
                <c:pt idx="538">
                  <c:v>1.8800000000000001</c:v>
                </c:pt>
                <c:pt idx="539">
                  <c:v>1.8900000000000001</c:v>
                </c:pt>
                <c:pt idx="540">
                  <c:v>1.9000000000000001</c:v>
                </c:pt>
                <c:pt idx="541">
                  <c:v>1.9100000000000001</c:v>
                </c:pt>
                <c:pt idx="542">
                  <c:v>1.9200000000000021</c:v>
                </c:pt>
                <c:pt idx="543">
                  <c:v>1.9300000000000024</c:v>
                </c:pt>
                <c:pt idx="544">
                  <c:v>1.9400000000000022</c:v>
                </c:pt>
                <c:pt idx="545">
                  <c:v>1.9500000000000022</c:v>
                </c:pt>
                <c:pt idx="546">
                  <c:v>1.9600000000000022</c:v>
                </c:pt>
                <c:pt idx="547">
                  <c:v>1.9700000000000022</c:v>
                </c:pt>
                <c:pt idx="548">
                  <c:v>1.9800000000000024</c:v>
                </c:pt>
                <c:pt idx="549">
                  <c:v>1.9900000000000024</c:v>
                </c:pt>
                <c:pt idx="550">
                  <c:v>2</c:v>
                </c:pt>
                <c:pt idx="551">
                  <c:v>2.0099999999999998</c:v>
                </c:pt>
                <c:pt idx="552">
                  <c:v>2.02</c:v>
                </c:pt>
                <c:pt idx="553">
                  <c:v>2.0299999999999998</c:v>
                </c:pt>
                <c:pt idx="554">
                  <c:v>2.04</c:v>
                </c:pt>
                <c:pt idx="555">
                  <c:v>2.0499999999999998</c:v>
                </c:pt>
                <c:pt idx="556">
                  <c:v>2.06</c:v>
                </c:pt>
                <c:pt idx="557">
                  <c:v>2.0700000000000003</c:v>
                </c:pt>
                <c:pt idx="558">
                  <c:v>2.08</c:v>
                </c:pt>
                <c:pt idx="559">
                  <c:v>2.09</c:v>
                </c:pt>
                <c:pt idx="560">
                  <c:v>2.1</c:v>
                </c:pt>
                <c:pt idx="561">
                  <c:v>2.1100000000000003</c:v>
                </c:pt>
                <c:pt idx="562">
                  <c:v>2.12</c:v>
                </c:pt>
                <c:pt idx="563">
                  <c:v>2.13</c:v>
                </c:pt>
                <c:pt idx="564">
                  <c:v>2.1399999999999997</c:v>
                </c:pt>
                <c:pt idx="565">
                  <c:v>2.15</c:v>
                </c:pt>
                <c:pt idx="566">
                  <c:v>2.16</c:v>
                </c:pt>
                <c:pt idx="567">
                  <c:v>2.17</c:v>
                </c:pt>
                <c:pt idx="568">
                  <c:v>2.1799999999999997</c:v>
                </c:pt>
                <c:pt idx="569">
                  <c:v>2.19</c:v>
                </c:pt>
                <c:pt idx="570">
                  <c:v>2.2000000000000002</c:v>
                </c:pt>
                <c:pt idx="571">
                  <c:v>2.21</c:v>
                </c:pt>
                <c:pt idx="572">
                  <c:v>2.2199999999999998</c:v>
                </c:pt>
                <c:pt idx="573">
                  <c:v>2.23</c:v>
                </c:pt>
                <c:pt idx="574">
                  <c:v>2.2400000000000002</c:v>
                </c:pt>
                <c:pt idx="575">
                  <c:v>2.25</c:v>
                </c:pt>
                <c:pt idx="576">
                  <c:v>2.2599999999999998</c:v>
                </c:pt>
                <c:pt idx="577">
                  <c:v>2.27</c:v>
                </c:pt>
                <c:pt idx="578">
                  <c:v>2.2800000000000002</c:v>
                </c:pt>
                <c:pt idx="579">
                  <c:v>2.29</c:v>
                </c:pt>
                <c:pt idx="580">
                  <c:v>2.2999999999999998</c:v>
                </c:pt>
                <c:pt idx="581">
                  <c:v>2.3099999999999987</c:v>
                </c:pt>
                <c:pt idx="582">
                  <c:v>2.3200000000000003</c:v>
                </c:pt>
                <c:pt idx="583">
                  <c:v>2.3299999999999987</c:v>
                </c:pt>
                <c:pt idx="584">
                  <c:v>2.34</c:v>
                </c:pt>
                <c:pt idx="585">
                  <c:v>2.3499999999999988</c:v>
                </c:pt>
                <c:pt idx="586">
                  <c:v>2.3600000000000003</c:v>
                </c:pt>
                <c:pt idx="587">
                  <c:v>2.3699999999999997</c:v>
                </c:pt>
                <c:pt idx="588">
                  <c:v>2.38</c:v>
                </c:pt>
                <c:pt idx="589">
                  <c:v>2.3899999999999997</c:v>
                </c:pt>
                <c:pt idx="590">
                  <c:v>2.4</c:v>
                </c:pt>
                <c:pt idx="591">
                  <c:v>2.4099999999999997</c:v>
                </c:pt>
                <c:pt idx="592">
                  <c:v>2.42</c:v>
                </c:pt>
                <c:pt idx="593">
                  <c:v>2.4299999999999997</c:v>
                </c:pt>
                <c:pt idx="594">
                  <c:v>2.44</c:v>
                </c:pt>
                <c:pt idx="595">
                  <c:v>2.4499999999999997</c:v>
                </c:pt>
                <c:pt idx="596">
                  <c:v>2.46</c:v>
                </c:pt>
                <c:pt idx="597">
                  <c:v>2.4699999999999998</c:v>
                </c:pt>
                <c:pt idx="598">
                  <c:v>2.48</c:v>
                </c:pt>
                <c:pt idx="599">
                  <c:v>2.4899999999999998</c:v>
                </c:pt>
                <c:pt idx="600">
                  <c:v>2.5</c:v>
                </c:pt>
                <c:pt idx="601">
                  <c:v>2.5099999999999998</c:v>
                </c:pt>
                <c:pt idx="602">
                  <c:v>2.52</c:v>
                </c:pt>
                <c:pt idx="603">
                  <c:v>2.5299999999999998</c:v>
                </c:pt>
                <c:pt idx="604">
                  <c:v>2.54</c:v>
                </c:pt>
                <c:pt idx="605">
                  <c:v>2.5499999999999998</c:v>
                </c:pt>
                <c:pt idx="606">
                  <c:v>2.56</c:v>
                </c:pt>
                <c:pt idx="607">
                  <c:v>2.5700000000000003</c:v>
                </c:pt>
                <c:pt idx="608">
                  <c:v>2.58</c:v>
                </c:pt>
                <c:pt idx="609">
                  <c:v>2.59</c:v>
                </c:pt>
                <c:pt idx="610">
                  <c:v>2.6</c:v>
                </c:pt>
                <c:pt idx="611">
                  <c:v>2.6100000000000003</c:v>
                </c:pt>
                <c:pt idx="612">
                  <c:v>2.62</c:v>
                </c:pt>
                <c:pt idx="613">
                  <c:v>2.63</c:v>
                </c:pt>
                <c:pt idx="614">
                  <c:v>2.6399999999999997</c:v>
                </c:pt>
                <c:pt idx="615">
                  <c:v>2.65</c:v>
                </c:pt>
                <c:pt idx="616">
                  <c:v>2.66</c:v>
                </c:pt>
                <c:pt idx="617">
                  <c:v>2.67</c:v>
                </c:pt>
                <c:pt idx="618">
                  <c:v>2.6799999999999997</c:v>
                </c:pt>
                <c:pt idx="619">
                  <c:v>2.69</c:v>
                </c:pt>
                <c:pt idx="620">
                  <c:v>2.7</c:v>
                </c:pt>
                <c:pt idx="621">
                  <c:v>2.71</c:v>
                </c:pt>
                <c:pt idx="622">
                  <c:v>2.7199999999999998</c:v>
                </c:pt>
                <c:pt idx="623">
                  <c:v>2.73</c:v>
                </c:pt>
                <c:pt idx="624">
                  <c:v>2.74</c:v>
                </c:pt>
                <c:pt idx="625">
                  <c:v>2.75</c:v>
                </c:pt>
                <c:pt idx="626">
                  <c:v>2.7600000000000002</c:v>
                </c:pt>
                <c:pt idx="627">
                  <c:v>2.77</c:v>
                </c:pt>
                <c:pt idx="628">
                  <c:v>2.7800000000000002</c:v>
                </c:pt>
                <c:pt idx="629">
                  <c:v>2.79</c:v>
                </c:pt>
                <c:pt idx="630">
                  <c:v>2.8</c:v>
                </c:pt>
                <c:pt idx="631">
                  <c:v>2.8099999999999987</c:v>
                </c:pt>
                <c:pt idx="632">
                  <c:v>2.8200000000000003</c:v>
                </c:pt>
                <c:pt idx="633">
                  <c:v>2.8299999999999987</c:v>
                </c:pt>
                <c:pt idx="634">
                  <c:v>2.84</c:v>
                </c:pt>
                <c:pt idx="635">
                  <c:v>2.8499999999999988</c:v>
                </c:pt>
                <c:pt idx="636">
                  <c:v>2.8600000000000003</c:v>
                </c:pt>
                <c:pt idx="637">
                  <c:v>2.8699999999999997</c:v>
                </c:pt>
                <c:pt idx="638">
                  <c:v>2.88</c:v>
                </c:pt>
                <c:pt idx="639">
                  <c:v>2.8899999999999997</c:v>
                </c:pt>
                <c:pt idx="640">
                  <c:v>2.9</c:v>
                </c:pt>
                <c:pt idx="641">
                  <c:v>2.9099999999999997</c:v>
                </c:pt>
                <c:pt idx="642">
                  <c:v>2.92</c:v>
                </c:pt>
                <c:pt idx="643">
                  <c:v>2.9299999999999997</c:v>
                </c:pt>
                <c:pt idx="644">
                  <c:v>2.94</c:v>
                </c:pt>
                <c:pt idx="645">
                  <c:v>2.9499999999999997</c:v>
                </c:pt>
                <c:pt idx="646">
                  <c:v>2.96</c:v>
                </c:pt>
                <c:pt idx="647">
                  <c:v>2.9699999999999998</c:v>
                </c:pt>
                <c:pt idx="648">
                  <c:v>2.98</c:v>
                </c:pt>
                <c:pt idx="649">
                  <c:v>2.9899999999999998</c:v>
                </c:pt>
                <c:pt idx="650">
                  <c:v>3</c:v>
                </c:pt>
                <c:pt idx="651">
                  <c:v>3.01</c:v>
                </c:pt>
                <c:pt idx="652">
                  <c:v>3.02</c:v>
                </c:pt>
                <c:pt idx="653">
                  <c:v>3.03</c:v>
                </c:pt>
                <c:pt idx="654">
                  <c:v>3.04</c:v>
                </c:pt>
                <c:pt idx="655">
                  <c:v>3.05</c:v>
                </c:pt>
                <c:pt idx="656">
                  <c:v>3.06</c:v>
                </c:pt>
                <c:pt idx="657">
                  <c:v>3.07</c:v>
                </c:pt>
                <c:pt idx="658">
                  <c:v>3.08</c:v>
                </c:pt>
                <c:pt idx="659">
                  <c:v>3.09</c:v>
                </c:pt>
                <c:pt idx="660">
                  <c:v>3.1</c:v>
                </c:pt>
                <c:pt idx="661">
                  <c:v>3.11</c:v>
                </c:pt>
                <c:pt idx="662">
                  <c:v>3.12</c:v>
                </c:pt>
                <c:pt idx="663">
                  <c:v>3.13</c:v>
                </c:pt>
                <c:pt idx="664">
                  <c:v>3.14</c:v>
                </c:pt>
                <c:pt idx="665">
                  <c:v>3.15</c:v>
                </c:pt>
                <c:pt idx="666">
                  <c:v>3.16</c:v>
                </c:pt>
                <c:pt idx="667">
                  <c:v>3.17</c:v>
                </c:pt>
                <c:pt idx="668">
                  <c:v>3.18</c:v>
                </c:pt>
                <c:pt idx="669">
                  <c:v>3.19</c:v>
                </c:pt>
                <c:pt idx="670">
                  <c:v>3.2</c:v>
                </c:pt>
                <c:pt idx="671">
                  <c:v>3.21</c:v>
                </c:pt>
                <c:pt idx="672">
                  <c:v>3.22</c:v>
                </c:pt>
                <c:pt idx="673">
                  <c:v>3.23</c:v>
                </c:pt>
                <c:pt idx="674">
                  <c:v>3.24</c:v>
                </c:pt>
                <c:pt idx="675">
                  <c:v>3.25</c:v>
                </c:pt>
                <c:pt idx="676">
                  <c:v>3.2600000000000002</c:v>
                </c:pt>
                <c:pt idx="677">
                  <c:v>3.27</c:v>
                </c:pt>
                <c:pt idx="678">
                  <c:v>3.2800000000000002</c:v>
                </c:pt>
                <c:pt idx="679">
                  <c:v>3.29</c:v>
                </c:pt>
                <c:pt idx="680">
                  <c:v>3.3</c:v>
                </c:pt>
                <c:pt idx="681">
                  <c:v>3.3099999999999987</c:v>
                </c:pt>
                <c:pt idx="682">
                  <c:v>3.32</c:v>
                </c:pt>
                <c:pt idx="683">
                  <c:v>3.3299999999999987</c:v>
                </c:pt>
                <c:pt idx="684">
                  <c:v>3.34</c:v>
                </c:pt>
                <c:pt idx="685">
                  <c:v>3.3499999999999988</c:v>
                </c:pt>
                <c:pt idx="686">
                  <c:v>3.36</c:v>
                </c:pt>
                <c:pt idx="687">
                  <c:v>3.3699999999999997</c:v>
                </c:pt>
                <c:pt idx="688">
                  <c:v>3.38</c:v>
                </c:pt>
                <c:pt idx="689">
                  <c:v>3.3899999999999997</c:v>
                </c:pt>
                <c:pt idx="690">
                  <c:v>3.4</c:v>
                </c:pt>
                <c:pt idx="691">
                  <c:v>3.4099999999999997</c:v>
                </c:pt>
                <c:pt idx="692">
                  <c:v>3.42</c:v>
                </c:pt>
                <c:pt idx="693">
                  <c:v>3.4299999999999997</c:v>
                </c:pt>
                <c:pt idx="694">
                  <c:v>3.44</c:v>
                </c:pt>
                <c:pt idx="695">
                  <c:v>3.4499999999999997</c:v>
                </c:pt>
                <c:pt idx="696">
                  <c:v>3.46</c:v>
                </c:pt>
                <c:pt idx="697">
                  <c:v>3.4699999999999998</c:v>
                </c:pt>
                <c:pt idx="698">
                  <c:v>3.48</c:v>
                </c:pt>
                <c:pt idx="699">
                  <c:v>3.4899999999999998</c:v>
                </c:pt>
                <c:pt idx="700">
                  <c:v>3.5</c:v>
                </c:pt>
                <c:pt idx="701">
                  <c:v>3.51</c:v>
                </c:pt>
                <c:pt idx="702">
                  <c:v>3.52</c:v>
                </c:pt>
                <c:pt idx="703">
                  <c:v>3.53</c:v>
                </c:pt>
                <c:pt idx="704">
                  <c:v>3.54</c:v>
                </c:pt>
                <c:pt idx="705">
                  <c:v>3.55</c:v>
                </c:pt>
                <c:pt idx="706">
                  <c:v>3.56</c:v>
                </c:pt>
                <c:pt idx="707">
                  <c:v>3.57</c:v>
                </c:pt>
                <c:pt idx="708">
                  <c:v>3.58</c:v>
                </c:pt>
                <c:pt idx="709">
                  <c:v>3.59</c:v>
                </c:pt>
                <c:pt idx="710">
                  <c:v>3.6</c:v>
                </c:pt>
                <c:pt idx="711">
                  <c:v>3.61</c:v>
                </c:pt>
                <c:pt idx="712">
                  <c:v>3.62</c:v>
                </c:pt>
                <c:pt idx="713">
                  <c:v>3.63</c:v>
                </c:pt>
                <c:pt idx="714">
                  <c:v>3.64</c:v>
                </c:pt>
                <c:pt idx="715">
                  <c:v>3.65</c:v>
                </c:pt>
                <c:pt idx="716">
                  <c:v>3.66</c:v>
                </c:pt>
                <c:pt idx="717">
                  <c:v>3.67</c:v>
                </c:pt>
                <c:pt idx="718">
                  <c:v>3.68</c:v>
                </c:pt>
                <c:pt idx="719">
                  <c:v>3.69</c:v>
                </c:pt>
                <c:pt idx="720">
                  <c:v>3.7</c:v>
                </c:pt>
                <c:pt idx="721">
                  <c:v>3.71</c:v>
                </c:pt>
                <c:pt idx="722">
                  <c:v>3.72</c:v>
                </c:pt>
                <c:pt idx="723">
                  <c:v>3.73</c:v>
                </c:pt>
                <c:pt idx="724">
                  <c:v>3.74</c:v>
                </c:pt>
                <c:pt idx="725">
                  <c:v>3.75</c:v>
                </c:pt>
                <c:pt idx="726">
                  <c:v>3.7600000000000002</c:v>
                </c:pt>
                <c:pt idx="727">
                  <c:v>3.77</c:v>
                </c:pt>
                <c:pt idx="728">
                  <c:v>3.7800000000000002</c:v>
                </c:pt>
                <c:pt idx="729">
                  <c:v>3.79</c:v>
                </c:pt>
                <c:pt idx="730">
                  <c:v>3.8</c:v>
                </c:pt>
                <c:pt idx="731">
                  <c:v>3.8099999999999987</c:v>
                </c:pt>
                <c:pt idx="732">
                  <c:v>3.82</c:v>
                </c:pt>
                <c:pt idx="733">
                  <c:v>3.8299999999999987</c:v>
                </c:pt>
                <c:pt idx="734">
                  <c:v>3.84</c:v>
                </c:pt>
                <c:pt idx="735">
                  <c:v>3.8499999999999988</c:v>
                </c:pt>
                <c:pt idx="736">
                  <c:v>3.86</c:v>
                </c:pt>
                <c:pt idx="737">
                  <c:v>3.8699999999999997</c:v>
                </c:pt>
                <c:pt idx="738">
                  <c:v>3.88</c:v>
                </c:pt>
                <c:pt idx="739">
                  <c:v>3.8899999999999997</c:v>
                </c:pt>
                <c:pt idx="740">
                  <c:v>3.9</c:v>
                </c:pt>
                <c:pt idx="741">
                  <c:v>3.9099999999999997</c:v>
                </c:pt>
                <c:pt idx="742">
                  <c:v>3.92</c:v>
                </c:pt>
                <c:pt idx="743">
                  <c:v>3.9299999999999997</c:v>
                </c:pt>
                <c:pt idx="744">
                  <c:v>3.94</c:v>
                </c:pt>
                <c:pt idx="745">
                  <c:v>3.9499999999999997</c:v>
                </c:pt>
                <c:pt idx="746">
                  <c:v>3.96</c:v>
                </c:pt>
                <c:pt idx="747">
                  <c:v>3.9699999999999998</c:v>
                </c:pt>
                <c:pt idx="748">
                  <c:v>3.98</c:v>
                </c:pt>
                <c:pt idx="749">
                  <c:v>3.9899999999999998</c:v>
                </c:pt>
                <c:pt idx="750">
                  <c:v>4</c:v>
                </c:pt>
                <c:pt idx="751">
                  <c:v>4.01</c:v>
                </c:pt>
                <c:pt idx="752">
                  <c:v>4.0199999999999996</c:v>
                </c:pt>
                <c:pt idx="753">
                  <c:v>4.0299999999999985</c:v>
                </c:pt>
                <c:pt idx="754">
                  <c:v>4.04</c:v>
                </c:pt>
                <c:pt idx="755">
                  <c:v>4.05</c:v>
                </c:pt>
                <c:pt idx="756">
                  <c:v>4.0600000000000005</c:v>
                </c:pt>
                <c:pt idx="757">
                  <c:v>4.07</c:v>
                </c:pt>
                <c:pt idx="758">
                  <c:v>4.08</c:v>
                </c:pt>
                <c:pt idx="759">
                  <c:v>4.09</c:v>
                </c:pt>
                <c:pt idx="760">
                  <c:v>4.0999999999999996</c:v>
                </c:pt>
                <c:pt idx="761">
                  <c:v>4.1099999999999985</c:v>
                </c:pt>
                <c:pt idx="762">
                  <c:v>4.1199999999999966</c:v>
                </c:pt>
                <c:pt idx="763">
                  <c:v>4.13</c:v>
                </c:pt>
                <c:pt idx="764">
                  <c:v>4.1400000000000006</c:v>
                </c:pt>
                <c:pt idx="765">
                  <c:v>4.1499999999999995</c:v>
                </c:pt>
                <c:pt idx="766">
                  <c:v>4.1599999999999975</c:v>
                </c:pt>
                <c:pt idx="767">
                  <c:v>4.17</c:v>
                </c:pt>
                <c:pt idx="768">
                  <c:v>4.18</c:v>
                </c:pt>
                <c:pt idx="769">
                  <c:v>4.1899999999999995</c:v>
                </c:pt>
                <c:pt idx="770">
                  <c:v>4.2</c:v>
                </c:pt>
                <c:pt idx="771">
                  <c:v>4.21</c:v>
                </c:pt>
                <c:pt idx="772">
                  <c:v>4.2200000000000006</c:v>
                </c:pt>
                <c:pt idx="773">
                  <c:v>4.2300000000000004</c:v>
                </c:pt>
                <c:pt idx="774">
                  <c:v>4.24</c:v>
                </c:pt>
                <c:pt idx="775">
                  <c:v>4.25</c:v>
                </c:pt>
                <c:pt idx="776">
                  <c:v>4.26</c:v>
                </c:pt>
                <c:pt idx="777">
                  <c:v>4.2699999999999996</c:v>
                </c:pt>
                <c:pt idx="778">
                  <c:v>4.2799999999999994</c:v>
                </c:pt>
                <c:pt idx="779">
                  <c:v>4.29</c:v>
                </c:pt>
                <c:pt idx="780">
                  <c:v>4.3</c:v>
                </c:pt>
                <c:pt idx="781">
                  <c:v>4.3100000000000005</c:v>
                </c:pt>
                <c:pt idx="782">
                  <c:v>4.3199999999999985</c:v>
                </c:pt>
                <c:pt idx="783">
                  <c:v>4.33</c:v>
                </c:pt>
                <c:pt idx="784">
                  <c:v>4.34</c:v>
                </c:pt>
                <c:pt idx="785">
                  <c:v>4.3499999999999996</c:v>
                </c:pt>
                <c:pt idx="786">
                  <c:v>4.3599999999999985</c:v>
                </c:pt>
                <c:pt idx="787">
                  <c:v>4.37</c:v>
                </c:pt>
                <c:pt idx="788">
                  <c:v>4.38</c:v>
                </c:pt>
                <c:pt idx="789">
                  <c:v>4.3900000000000006</c:v>
                </c:pt>
                <c:pt idx="790">
                  <c:v>4.4000000000000004</c:v>
                </c:pt>
                <c:pt idx="791">
                  <c:v>4.41</c:v>
                </c:pt>
                <c:pt idx="792">
                  <c:v>4.42</c:v>
                </c:pt>
                <c:pt idx="793">
                  <c:v>4.4300000000000024</c:v>
                </c:pt>
                <c:pt idx="794">
                  <c:v>4.4400000000000004</c:v>
                </c:pt>
                <c:pt idx="795">
                  <c:v>4.45</c:v>
                </c:pt>
                <c:pt idx="796">
                  <c:v>4.46</c:v>
                </c:pt>
                <c:pt idx="797">
                  <c:v>4.4700000000000024</c:v>
                </c:pt>
                <c:pt idx="798">
                  <c:v>4.4800000000000004</c:v>
                </c:pt>
                <c:pt idx="799">
                  <c:v>4.49</c:v>
                </c:pt>
                <c:pt idx="800">
                  <c:v>4.5</c:v>
                </c:pt>
                <c:pt idx="801">
                  <c:v>4.51</c:v>
                </c:pt>
                <c:pt idx="802">
                  <c:v>4.5199999999999996</c:v>
                </c:pt>
                <c:pt idx="803">
                  <c:v>4.5299999999999985</c:v>
                </c:pt>
                <c:pt idx="804">
                  <c:v>4.54</c:v>
                </c:pt>
                <c:pt idx="805">
                  <c:v>4.55</c:v>
                </c:pt>
                <c:pt idx="806">
                  <c:v>4.5600000000000005</c:v>
                </c:pt>
                <c:pt idx="807">
                  <c:v>4.57</c:v>
                </c:pt>
                <c:pt idx="808">
                  <c:v>4.58</c:v>
                </c:pt>
                <c:pt idx="809">
                  <c:v>4.59</c:v>
                </c:pt>
                <c:pt idx="810">
                  <c:v>4.5999999999999996</c:v>
                </c:pt>
                <c:pt idx="811">
                  <c:v>4.6099999999999985</c:v>
                </c:pt>
                <c:pt idx="812">
                  <c:v>4.6199999999999966</c:v>
                </c:pt>
                <c:pt idx="813">
                  <c:v>4.63</c:v>
                </c:pt>
                <c:pt idx="814">
                  <c:v>4.6400000000000006</c:v>
                </c:pt>
                <c:pt idx="815">
                  <c:v>4.6499999999999995</c:v>
                </c:pt>
                <c:pt idx="816">
                  <c:v>4.6599999999999975</c:v>
                </c:pt>
                <c:pt idx="817">
                  <c:v>4.67</c:v>
                </c:pt>
                <c:pt idx="818">
                  <c:v>4.6800000000000095</c:v>
                </c:pt>
                <c:pt idx="819">
                  <c:v>4.6899999999999995</c:v>
                </c:pt>
                <c:pt idx="820">
                  <c:v>4.7000000000000099</c:v>
                </c:pt>
                <c:pt idx="821">
                  <c:v>4.71</c:v>
                </c:pt>
                <c:pt idx="822">
                  <c:v>4.7200000000000095</c:v>
                </c:pt>
                <c:pt idx="823">
                  <c:v>4.7300000000000102</c:v>
                </c:pt>
                <c:pt idx="824">
                  <c:v>4.74000000000001</c:v>
                </c:pt>
                <c:pt idx="825">
                  <c:v>4.7500000000000107</c:v>
                </c:pt>
                <c:pt idx="826">
                  <c:v>4.7600000000000096</c:v>
                </c:pt>
                <c:pt idx="827">
                  <c:v>4.7700000000000102</c:v>
                </c:pt>
                <c:pt idx="828">
                  <c:v>4.78000000000001</c:v>
                </c:pt>
                <c:pt idx="829">
                  <c:v>4.7900000000000098</c:v>
                </c:pt>
                <c:pt idx="830">
                  <c:v>4.8000000000000096</c:v>
                </c:pt>
                <c:pt idx="831">
                  <c:v>4.8100000000000085</c:v>
                </c:pt>
                <c:pt idx="832">
                  <c:v>4.8200000000000065</c:v>
                </c:pt>
                <c:pt idx="833">
                  <c:v>4.8300000000000098</c:v>
                </c:pt>
                <c:pt idx="834">
                  <c:v>4.8400000000000105</c:v>
                </c:pt>
                <c:pt idx="835">
                  <c:v>4.8500000000000085</c:v>
                </c:pt>
                <c:pt idx="836">
                  <c:v>4.8600000000000065</c:v>
                </c:pt>
                <c:pt idx="837">
                  <c:v>4.8700000000000099</c:v>
                </c:pt>
                <c:pt idx="838">
                  <c:v>4.8800000000000097</c:v>
                </c:pt>
                <c:pt idx="839">
                  <c:v>4.8900000000000095</c:v>
                </c:pt>
                <c:pt idx="840">
                  <c:v>4.9000000000000101</c:v>
                </c:pt>
                <c:pt idx="841">
                  <c:v>4.9100000000000099</c:v>
                </c:pt>
                <c:pt idx="842">
                  <c:v>4.9200000000000106</c:v>
                </c:pt>
                <c:pt idx="843">
                  <c:v>4.9300000000000104</c:v>
                </c:pt>
                <c:pt idx="844">
                  <c:v>4.9400000000000102</c:v>
                </c:pt>
                <c:pt idx="845">
                  <c:v>4.9500000000000099</c:v>
                </c:pt>
                <c:pt idx="846">
                  <c:v>4.9600000000000097</c:v>
                </c:pt>
                <c:pt idx="847">
                  <c:v>4.9700000000000104</c:v>
                </c:pt>
                <c:pt idx="848">
                  <c:v>4.9800000000000102</c:v>
                </c:pt>
                <c:pt idx="849">
                  <c:v>4.99000000000001</c:v>
                </c:pt>
                <c:pt idx="850">
                  <c:v>5.0000000000000098</c:v>
                </c:pt>
                <c:pt idx="851">
                  <c:v>5.0100000000000096</c:v>
                </c:pt>
                <c:pt idx="852">
                  <c:v>5.0200000000000085</c:v>
                </c:pt>
                <c:pt idx="853">
                  <c:v>5.03000000000001</c:v>
                </c:pt>
                <c:pt idx="854">
                  <c:v>5.0400000000000098</c:v>
                </c:pt>
                <c:pt idx="855">
                  <c:v>5.0500000000000096</c:v>
                </c:pt>
                <c:pt idx="856">
                  <c:v>5.0600000000000085</c:v>
                </c:pt>
                <c:pt idx="857">
                  <c:v>5.0700000000000101</c:v>
                </c:pt>
                <c:pt idx="858">
                  <c:v>5.0800000000000098</c:v>
                </c:pt>
                <c:pt idx="859">
                  <c:v>5.0900000000000096</c:v>
                </c:pt>
                <c:pt idx="860">
                  <c:v>5.1000000000000085</c:v>
                </c:pt>
                <c:pt idx="861">
                  <c:v>5.1100000000000145</c:v>
                </c:pt>
                <c:pt idx="862">
                  <c:v>5.1200000000000099</c:v>
                </c:pt>
                <c:pt idx="863">
                  <c:v>5.1300000000000097</c:v>
                </c:pt>
                <c:pt idx="864">
                  <c:v>5.1400000000000095</c:v>
                </c:pt>
                <c:pt idx="865">
                  <c:v>5.1500000000000075</c:v>
                </c:pt>
                <c:pt idx="866">
                  <c:v>5.1600000000000108</c:v>
                </c:pt>
                <c:pt idx="867">
                  <c:v>5.1700000000000204</c:v>
                </c:pt>
                <c:pt idx="868">
                  <c:v>5.1800000000000201</c:v>
                </c:pt>
                <c:pt idx="869">
                  <c:v>5.1900000000000155</c:v>
                </c:pt>
                <c:pt idx="870">
                  <c:v>5.2000000000000197</c:v>
                </c:pt>
                <c:pt idx="871">
                  <c:v>5.2100000000000204</c:v>
                </c:pt>
                <c:pt idx="872">
                  <c:v>5.2200000000000202</c:v>
                </c:pt>
                <c:pt idx="873">
                  <c:v>5.2300000000000288</c:v>
                </c:pt>
                <c:pt idx="874">
                  <c:v>5.2400000000000198</c:v>
                </c:pt>
                <c:pt idx="875">
                  <c:v>5.2500000000000204</c:v>
                </c:pt>
                <c:pt idx="876">
                  <c:v>5.2600000000000202</c:v>
                </c:pt>
                <c:pt idx="877">
                  <c:v>5.2700000000000289</c:v>
                </c:pt>
                <c:pt idx="878">
                  <c:v>5.2800000000000198</c:v>
                </c:pt>
                <c:pt idx="879">
                  <c:v>5.2900000000000196</c:v>
                </c:pt>
                <c:pt idx="880">
                  <c:v>5.3000000000000203</c:v>
                </c:pt>
                <c:pt idx="881">
                  <c:v>5.31000000000002</c:v>
                </c:pt>
                <c:pt idx="882">
                  <c:v>5.3200000000000145</c:v>
                </c:pt>
                <c:pt idx="883">
                  <c:v>5.3300000000000196</c:v>
                </c:pt>
                <c:pt idx="884">
                  <c:v>5.3400000000000203</c:v>
                </c:pt>
                <c:pt idx="885">
                  <c:v>5.3500000000000201</c:v>
                </c:pt>
                <c:pt idx="886">
                  <c:v>5.3600000000000145</c:v>
                </c:pt>
                <c:pt idx="887">
                  <c:v>5.3700000000000196</c:v>
                </c:pt>
                <c:pt idx="888">
                  <c:v>5.3800000000000203</c:v>
                </c:pt>
                <c:pt idx="889">
                  <c:v>5.3900000000000201</c:v>
                </c:pt>
                <c:pt idx="890">
                  <c:v>5.4000000000000199</c:v>
                </c:pt>
                <c:pt idx="891">
                  <c:v>5.4100000000000197</c:v>
                </c:pt>
                <c:pt idx="892">
                  <c:v>5.4200000000000204</c:v>
                </c:pt>
                <c:pt idx="893">
                  <c:v>5.4300000000000299</c:v>
                </c:pt>
                <c:pt idx="894">
                  <c:v>5.4400000000000199</c:v>
                </c:pt>
                <c:pt idx="895">
                  <c:v>5.4500000000000197</c:v>
                </c:pt>
                <c:pt idx="896">
                  <c:v>5.4600000000000204</c:v>
                </c:pt>
                <c:pt idx="897">
                  <c:v>5.4700000000000299</c:v>
                </c:pt>
                <c:pt idx="898">
                  <c:v>5.4800000000000288</c:v>
                </c:pt>
                <c:pt idx="899">
                  <c:v>5.4900000000000198</c:v>
                </c:pt>
                <c:pt idx="900">
                  <c:v>5.5000000000000204</c:v>
                </c:pt>
              </c:numCache>
            </c:numRef>
          </c:xVal>
          <c:yVal>
            <c:numRef>
              <c:f>'N017'!$D$2:$D$902</c:f>
              <c:numCache>
                <c:formatCode>0.0000</c:formatCode>
                <c:ptCount val="901"/>
                <c:pt idx="0">
                  <c:v>0</c:v>
                </c:pt>
                <c:pt idx="1">
                  <c:v>4.3622079224993646E-77</c:v>
                </c:pt>
                <c:pt idx="2">
                  <c:v>9.3574352472405564E-77</c:v>
                </c:pt>
                <c:pt idx="3">
                  <c:v>2.0038679530282712E-76</c:v>
                </c:pt>
                <c:pt idx="4">
                  <c:v>4.2839379348044685E-76</c:v>
                </c:pt>
                <c:pt idx="5">
                  <c:v>9.1427962516136175E-76</c:v>
                </c:pt>
                <c:pt idx="6">
                  <c:v>1.9479451054551063E-75</c:v>
                </c:pt>
                <c:pt idx="7">
                  <c:v>4.143202761053453E-75</c:v>
                </c:pt>
                <c:pt idx="8">
                  <c:v>8.797463262669813E-75</c:v>
                </c:pt>
                <c:pt idx="9">
                  <c:v>1.8648355406926791E-74</c:v>
                </c:pt>
                <c:pt idx="10">
                  <c:v>3.9462574446644513E-74</c:v>
                </c:pt>
                <c:pt idx="11">
                  <c:v>8.3366600434354528E-74</c:v>
                </c:pt>
                <c:pt idx="12">
                  <c:v>1.7581688078987192E-73</c:v>
                </c:pt>
                <c:pt idx="13">
                  <c:v>3.7016116289770127E-73</c:v>
                </c:pt>
                <c:pt idx="14">
                  <c:v>7.7800597443444115E-73</c:v>
                </c:pt>
                <c:pt idx="15">
                  <c:v>1.6324384456596075E-72</c:v>
                </c:pt>
                <c:pt idx="16">
                  <c:v>3.4194203956346611E-72</c:v>
                </c:pt>
                <c:pt idx="17">
                  <c:v>7.1503941567436575E-72</c:v>
                </c:pt>
                <c:pt idx="18">
                  <c:v>1.4926887794524533E-71</c:v>
                </c:pt>
                <c:pt idx="19">
                  <c:v>3.110787572262106E-71</c:v>
                </c:pt>
                <c:pt idx="20">
                  <c:v>6.4719215380999705E-71</c:v>
                </c:pt>
                <c:pt idx="21">
                  <c:v>1.3441815589828786E-70</c:v>
                </c:pt>
                <c:pt idx="22">
                  <c:v>2.7870478410578798E-70</c:v>
                </c:pt>
                <c:pt idx="23">
                  <c:v>5.7688960785614444E-70</c:v>
                </c:pt>
                <c:pt idx="24">
                  <c:v>1.1920728828920335E-69</c:v>
                </c:pt>
                <c:pt idx="25">
                  <c:v>2.4590915830225424E-69</c:v>
                </c:pt>
                <c:pt idx="26">
                  <c:v>5.0641714333249761E-69</c:v>
                </c:pt>
                <c:pt idx="27">
                  <c:v>1.0411274477714697E-68</c:v>
                </c:pt>
                <c:pt idx="28">
                  <c:v>2.1367868116730271E-68</c:v>
                </c:pt>
                <c:pt idx="29">
                  <c:v>4.3780457366373743E-68</c:v>
                </c:pt>
                <c:pt idx="30">
                  <c:v>8.9549093794022871E-68</c:v>
                </c:pt>
                <c:pt idx="31">
                  <c:v>1.8285376108653011E-67</c:v>
                </c:pt>
                <c:pt idx="32">
                  <c:v>3.7274206033411359E-67</c:v>
                </c:pt>
                <c:pt idx="33">
                  <c:v>7.5853339656200349E-67</c:v>
                </c:pt>
                <c:pt idx="34">
                  <c:v>1.5410006187262477E-66</c:v>
                </c:pt>
                <c:pt idx="35">
                  <c:v>3.1253072614334162E-66</c:v>
                </c:pt>
                <c:pt idx="36">
                  <c:v>6.3276788662252702E-66</c:v>
                </c:pt>
                <c:pt idx="37">
                  <c:v>1.2789628834112392E-65</c:v>
                </c:pt>
                <c:pt idx="38">
                  <c:v>2.5806746350505514E-65</c:v>
                </c:pt>
                <c:pt idx="39">
                  <c:v>5.1984080540162952E-65</c:v>
                </c:pt>
                <c:pt idx="40">
                  <c:v>1.0453681932054986E-64</c:v>
                </c:pt>
                <c:pt idx="41">
                  <c:v>2.0986015944595772E-64</c:v>
                </c:pt>
                <c:pt idx="42">
                  <c:v>4.2058377671391232E-64</c:v>
                </c:pt>
                <c:pt idx="43">
                  <c:v>8.414665102307461E-64</c:v>
                </c:pt>
                <c:pt idx="44">
                  <c:v>1.68067197015391E-63</c:v>
                </c:pt>
                <c:pt idx="45">
                  <c:v>3.3511269437369075E-63</c:v>
                </c:pt>
                <c:pt idx="46">
                  <c:v>6.6705340240015997E-63</c:v>
                </c:pt>
                <c:pt idx="47">
                  <c:v>1.3255378378529748E-62</c:v>
                </c:pt>
                <c:pt idx="48">
                  <c:v>2.6295743601278846E-62</c:v>
                </c:pt>
                <c:pt idx="49">
                  <c:v>5.2076355757376563E-62</c:v>
                </c:pt>
                <c:pt idx="50">
                  <c:v>1.02957387858158E-61</c:v>
                </c:pt>
                <c:pt idx="51">
                  <c:v>2.032058691399793E-61</c:v>
                </c:pt>
                <c:pt idx="52">
                  <c:v>4.0038406163947385E-61</c:v>
                </c:pt>
                <c:pt idx="53">
                  <c:v>7.8755177742574804E-61</c:v>
                </c:pt>
                <c:pt idx="54">
                  <c:v>1.546476242914593E-60</c:v>
                </c:pt>
                <c:pt idx="55">
                  <c:v>3.0315811016485152E-60</c:v>
                </c:pt>
                <c:pt idx="56">
                  <c:v>5.9327620636357367E-60</c:v>
                </c:pt>
                <c:pt idx="57">
                  <c:v>1.1590614798229592E-59</c:v>
                </c:pt>
                <c:pt idx="58">
                  <c:v>2.260569252013607E-59</c:v>
                </c:pt>
                <c:pt idx="59">
                  <c:v>4.401401236225797E-59</c:v>
                </c:pt>
                <c:pt idx="60">
                  <c:v>8.555116102865138E-59</c:v>
                </c:pt>
                <c:pt idx="61">
                  <c:v>1.6600556846955398E-58</c:v>
                </c:pt>
                <c:pt idx="62">
                  <c:v>3.2157420624353006E-58</c:v>
                </c:pt>
                <c:pt idx="63">
                  <c:v>6.218727949575275E-58</c:v>
                </c:pt>
                <c:pt idx="64">
                  <c:v>1.200559563828792E-57</c:v>
                </c:pt>
                <c:pt idx="65">
                  <c:v>2.3138098581227179E-57</c:v>
                </c:pt>
                <c:pt idx="66">
                  <c:v>4.4517772336550196E-57</c:v>
                </c:pt>
                <c:pt idx="67">
                  <c:v>8.5506864833488857E-57</c:v>
                </c:pt>
                <c:pt idx="68">
                  <c:v>1.6395714362844139E-56</c:v>
                </c:pt>
                <c:pt idx="69">
                  <c:v>3.1384954697387565E-56</c:v>
                </c:pt>
                <c:pt idx="70">
                  <c:v>5.9975581905017669E-56</c:v>
                </c:pt>
                <c:pt idx="71">
                  <c:v>1.1441665223195157E-55</c:v>
                </c:pt>
                <c:pt idx="72">
                  <c:v>2.1790430192070119E-55</c:v>
                </c:pt>
                <c:pt idx="73">
                  <c:v>4.142897361752102E-55</c:v>
                </c:pt>
                <c:pt idx="74">
                  <c:v>7.8632909545692505E-55</c:v>
                </c:pt>
                <c:pt idx="75">
                  <c:v>1.4899315580740069E-54</c:v>
                </c:pt>
                <c:pt idx="76">
                  <c:v>2.818318648245143E-54</c:v>
                </c:pt>
                <c:pt idx="77">
                  <c:v>5.3220098188882173E-54</c:v>
                </c:pt>
                <c:pt idx="78">
                  <c:v>1.0032820692005381E-53</c:v>
                </c:pt>
                <c:pt idx="79">
                  <c:v>1.8881314731143141E-53</c:v>
                </c:pt>
                <c:pt idx="80">
                  <c:v>3.5473432537591114E-53</c:v>
                </c:pt>
                <c:pt idx="81">
                  <c:v>6.6532830383038161E-53</c:v>
                </c:pt>
                <c:pt idx="82">
                  <c:v>1.2457491111661646E-52</c:v>
                </c:pt>
                <c:pt idx="83">
                  <c:v>2.3285575432555286E-52</c:v>
                </c:pt>
                <c:pt idx="84">
                  <c:v>4.3451539210033923E-52</c:v>
                </c:pt>
                <c:pt idx="85">
                  <c:v>8.09440924247351E-52</c:v>
                </c:pt>
                <c:pt idx="86">
                  <c:v>1.5053134863399884E-51</c:v>
                </c:pt>
                <c:pt idx="87">
                  <c:v>2.7946701044508034E-51</c:v>
                </c:pt>
                <c:pt idx="88">
                  <c:v>5.17959672681923E-51</c:v>
                </c:pt>
                <c:pt idx="89">
                  <c:v>9.5834779589804462E-51</c:v>
                </c:pt>
                <c:pt idx="90">
                  <c:v>1.7701584843122751E-50</c:v>
                </c:pt>
                <c:pt idx="91">
                  <c:v>3.2640962433866717E-50</c:v>
                </c:pt>
                <c:pt idx="92">
                  <c:v>6.0086313909891667E-50</c:v>
                </c:pt>
                <c:pt idx="93">
                  <c:v>1.1042056654999982E-49</c:v>
                </c:pt>
                <c:pt idx="94">
                  <c:v>2.0257515595452903E-49</c:v>
                </c:pt>
                <c:pt idx="95">
                  <c:v>3.710087863342953E-49</c:v>
                </c:pt>
                <c:pt idx="96">
                  <c:v>6.7833466246560883E-49</c:v>
                </c:pt>
                <c:pt idx="97">
                  <c:v>1.2381282328956169E-48</c:v>
                </c:pt>
                <c:pt idx="98">
                  <c:v>2.2560516910630097E-48</c:v>
                </c:pt>
                <c:pt idx="99">
                  <c:v>4.1038763534989889E-48</c:v>
                </c:pt>
                <c:pt idx="100">
                  <c:v>7.4524880922696696E-48</c:v>
                </c:pt>
                <c:pt idx="101">
                  <c:v>1.3510459388496006E-47</c:v>
                </c:pt>
                <c:pt idx="102">
                  <c:v>2.4451231869044707E-47</c:v>
                </c:pt>
                <c:pt idx="103">
                  <c:v>4.4176690130276488E-47</c:v>
                </c:pt>
                <c:pt idx="104">
                  <c:v>7.9679647836425301E-47</c:v>
                </c:pt>
                <c:pt idx="105">
                  <c:v>1.4347077363811062E-46</c:v>
                </c:pt>
                <c:pt idx="106">
                  <c:v>2.5789402275986925E-46</c:v>
                </c:pt>
                <c:pt idx="107">
                  <c:v>4.6278674887115739E-46</c:v>
                </c:pt>
                <c:pt idx="108">
                  <c:v>8.2905311604744175E-46</c:v>
                </c:pt>
                <c:pt idx="109">
                  <c:v>1.482673751116744E-45</c:v>
                </c:pt>
                <c:pt idx="110">
                  <c:v>2.6471018054095049E-45</c:v>
                </c:pt>
                <c:pt idx="111">
                  <c:v>4.7179951676655912E-45</c:v>
                </c:pt>
                <c:pt idx="112">
                  <c:v>8.394718576221939E-45</c:v>
                </c:pt>
                <c:pt idx="113">
                  <c:v>1.4911337274087319E-44</c:v>
                </c:pt>
                <c:pt idx="114">
                  <c:v>2.6441667986676744E-44</c:v>
                </c:pt>
                <c:pt idx="115">
                  <c:v>4.6808303850003328E-44</c:v>
                </c:pt>
                <c:pt idx="116">
                  <c:v>8.2721568983634726E-44</c:v>
                </c:pt>
                <c:pt idx="117">
                  <c:v>1.4594069974449439E-43</c:v>
                </c:pt>
                <c:pt idx="118">
                  <c:v>2.5703714438912418E-43</c:v>
                </c:pt>
                <c:pt idx="119">
                  <c:v>4.5193622477703597E-43</c:v>
                </c:pt>
                <c:pt idx="120">
                  <c:v>7.9326852255169357E-43</c:v>
                </c:pt>
                <c:pt idx="121">
                  <c:v>1.3900329398951642E-42</c:v>
                </c:pt>
                <c:pt idx="122">
                  <c:v>2.4315979283670329E-42</c:v>
                </c:pt>
                <c:pt idx="123">
                  <c:v>4.2463935335240599E-42</c:v>
                </c:pt>
                <c:pt idx="124">
                  <c:v>7.4030471826164468E-42</c:v>
                </c:pt>
                <c:pt idx="125">
                  <c:v>1.2884352473922359E-41</c:v>
                </c:pt>
                <c:pt idx="126">
                  <c:v>2.2385998970179554E-41</c:v>
                </c:pt>
                <c:pt idx="127">
                  <c:v>3.8828638636225097E-41</c:v>
                </c:pt>
                <c:pt idx="128">
                  <c:v>6.7234108575014077E-41</c:v>
                </c:pt>
                <c:pt idx="129">
                  <c:v>1.1622215947322049E-40</c:v>
                </c:pt>
                <c:pt idx="130">
                  <c:v>2.0056263765027665E-40</c:v>
                </c:pt>
                <c:pt idx="131">
                  <c:v>3.4551978979731253E-40</c:v>
                </c:pt>
                <c:pt idx="132">
                  <c:v>5.9423417322355943E-40</c:v>
                </c:pt>
                <c:pt idx="133">
                  <c:v>1.0202441724904759E-39</c:v>
                </c:pt>
                <c:pt idx="134">
                  <c:v>1.7486883813125415E-39</c:v>
                </c:pt>
                <c:pt idx="135">
                  <c:v>2.9921442623941631E-39</c:v>
                </c:pt>
                <c:pt idx="136">
                  <c:v>5.1111006726686832E-39</c:v>
                </c:pt>
                <c:pt idx="137">
                  <c:v>8.7158178291140048E-39</c:v>
                </c:pt>
                <c:pt idx="138">
                  <c:v>1.483759989966856E-38</c:v>
                </c:pt>
                <c:pt idx="139">
                  <c:v>2.5216277209232655E-38</c:v>
                </c:pt>
                <c:pt idx="140">
                  <c:v>4.2781901827104429E-38</c:v>
                </c:pt>
                <c:pt idx="141">
                  <c:v>7.2460446524447795E-38</c:v>
                </c:pt>
                <c:pt idx="142">
                  <c:v>1.225190801866502E-37</c:v>
                </c:pt>
                <c:pt idx="143">
                  <c:v>2.0680843679884044E-37</c:v>
                </c:pt>
                <c:pt idx="144">
                  <c:v>3.4849341699684661E-37</c:v>
                </c:pt>
                <c:pt idx="145">
                  <c:v>5.8624980073181354E-37</c:v>
                </c:pt>
                <c:pt idx="146">
                  <c:v>9.8453835564216478E-37</c:v>
                </c:pt>
                <c:pt idx="147">
                  <c:v>1.6506096300928E-36</c:v>
                </c:pt>
                <c:pt idx="148">
                  <c:v>2.7625993906451639E-36</c:v>
                </c:pt>
                <c:pt idx="149">
                  <c:v>4.6158666245784652E-36</c:v>
                </c:pt>
                <c:pt idx="150">
                  <c:v>7.6992849602635479E-36</c:v>
                </c:pt>
                <c:pt idx="151">
                  <c:v>1.2820629170695569E-35</c:v>
                </c:pt>
                <c:pt idx="152">
                  <c:v>2.1312288486714468E-35</c:v>
                </c:pt>
                <c:pt idx="153">
                  <c:v>3.5368173830469274E-35</c:v>
                </c:pt>
                <c:pt idx="154">
                  <c:v>5.8594518426262544E-35</c:v>
                </c:pt>
                <c:pt idx="155">
                  <c:v>9.6908784137183202E-35</c:v>
                </c:pt>
                <c:pt idx="156">
                  <c:v>1.6000409690066354E-34</c:v>
                </c:pt>
                <c:pt idx="157">
                  <c:v>2.6373080701827279E-34</c:v>
                </c:pt>
                <c:pt idx="158">
                  <c:v>4.3396272460437387E-34</c:v>
                </c:pt>
                <c:pt idx="159">
                  <c:v>7.1286253952318064E-34</c:v>
                </c:pt>
                <c:pt idx="160">
                  <c:v>1.1690173647897796E-33</c:v>
                </c:pt>
                <c:pt idx="161">
                  <c:v>1.9138060972772219E-33</c:v>
                </c:pt>
                <c:pt idx="162">
                  <c:v>3.1277836721677263E-33</c:v>
                </c:pt>
                <c:pt idx="163">
                  <c:v>5.1031376762692869E-33</c:v>
                </c:pt>
                <c:pt idx="164">
                  <c:v>8.3118876622961498E-33</c:v>
                </c:pt>
                <c:pt idx="165">
                  <c:v>1.3515242653628261E-32</c:v>
                </c:pt>
                <c:pt idx="166">
                  <c:v>2.1938646618031546E-32</c:v>
                </c:pt>
                <c:pt idx="167">
                  <c:v>3.5551474734061125E-32</c:v>
                </c:pt>
                <c:pt idx="168">
                  <c:v>5.7513157529831945E-32</c:v>
                </c:pt>
                <c:pt idx="169">
                  <c:v>9.2883507064241861E-32</c:v>
                </c:pt>
                <c:pt idx="170">
                  <c:v>1.4975171380755657E-31</c:v>
                </c:pt>
                <c:pt idx="171">
                  <c:v>2.410276133434821E-31</c:v>
                </c:pt>
                <c:pt idx="172">
                  <c:v>3.8727869151400437E-31</c:v>
                </c:pt>
                <c:pt idx="173">
                  <c:v>6.2121539085137621E-31</c:v>
                </c:pt>
                <c:pt idx="174">
                  <c:v>9.9476985125300304E-31</c:v>
                </c:pt>
                <c:pt idx="175">
                  <c:v>1.5902478784740135E-30</c:v>
                </c:pt>
                <c:pt idx="176">
                  <c:v>2.537866879672735E-30</c:v>
                </c:pt>
                <c:pt idx="177">
                  <c:v>4.0432877875341178E-30</c:v>
                </c:pt>
                <c:pt idx="178">
                  <c:v>6.4307595729343928E-30</c:v>
                </c:pt>
                <c:pt idx="179">
                  <c:v>1.021061014637611E-29</c:v>
                </c:pt>
                <c:pt idx="180">
                  <c:v>1.6184635359893605E-29</c:v>
                </c:pt>
                <c:pt idx="181">
                  <c:v>2.5610375528300184E-29</c:v>
                </c:pt>
                <c:pt idx="182">
                  <c:v>4.0456729987407329E-29</c:v>
                </c:pt>
                <c:pt idx="183">
                  <c:v>6.3800988890317192E-29</c:v>
                </c:pt>
                <c:pt idx="184">
                  <c:v>1.0044442715326967E-28</c:v>
                </c:pt>
                <c:pt idx="185">
                  <c:v>1.5786508409386884E-28</c:v>
                </c:pt>
                <c:pt idx="186">
                  <c:v>2.4768980269773522E-28</c:v>
                </c:pt>
                <c:pt idx="187">
                  <c:v>3.8796448568104074E-28</c:v>
                </c:pt>
                <c:pt idx="188">
                  <c:v>6.066491868465384E-28</c:v>
                </c:pt>
                <c:pt idx="189">
                  <c:v>9.4698929684434761E-28</c:v>
                </c:pt>
                <c:pt idx="190">
                  <c:v>1.475755206667358E-27</c:v>
                </c:pt>
                <c:pt idx="191">
                  <c:v>2.2958598899909341E-27</c:v>
                </c:pt>
                <c:pt idx="192">
                  <c:v>3.5656461345498419E-27</c:v>
                </c:pt>
                <c:pt idx="193">
                  <c:v>5.528316551673797E-27</c:v>
                </c:pt>
                <c:pt idx="194">
                  <c:v>8.5567603392761925E-27</c:v>
                </c:pt>
                <c:pt idx="195">
                  <c:v>1.3221710288565019E-26</c:v>
                </c:pt>
                <c:pt idx="196">
                  <c:v>2.0395187778120082E-26</c:v>
                </c:pt>
                <c:pt idx="197">
                  <c:v>3.1407226219479591E-26</c:v>
                </c:pt>
                <c:pt idx="198">
                  <c:v>4.8282890330498904E-26</c:v>
                </c:pt>
                <c:pt idx="199">
                  <c:v>7.4100090874471185E-26</c:v>
                </c:pt>
                <c:pt idx="200">
                  <c:v>1.135287939062736E-25</c:v>
                </c:pt>
                <c:pt idx="201">
                  <c:v>1.7364213242452308E-25</c:v>
                </c:pt>
                <c:pt idx="202">
                  <c:v>2.6513435175683052E-25</c:v>
                </c:pt>
                <c:pt idx="203">
                  <c:v>4.0414637963018954E-25</c:v>
                </c:pt>
                <c:pt idx="204">
                  <c:v>6.1499727059447103E-25</c:v>
                </c:pt>
                <c:pt idx="205">
                  <c:v>9.3426372580088891E-25</c:v>
                </c:pt>
                <c:pt idx="206">
                  <c:v>1.4168621175807935E-24</c:v>
                </c:pt>
                <c:pt idx="207">
                  <c:v>2.1450997566566578E-24</c:v>
                </c:pt>
                <c:pt idx="208">
                  <c:v>3.2421208677444402E-24</c:v>
                </c:pt>
                <c:pt idx="209">
                  <c:v>4.8918452782353127E-24</c:v>
                </c:pt>
                <c:pt idx="210">
                  <c:v>7.3684819936456067E-24</c:v>
                </c:pt>
                <c:pt idx="211">
                  <c:v>1.1080137344466643E-23</c:v>
                </c:pt>
                <c:pt idx="212">
                  <c:v>1.6633133147006154E-23</c:v>
                </c:pt>
                <c:pt idx="213">
                  <c:v>2.4926700032368836E-23</c:v>
                </c:pt>
                <c:pt idx="214">
                  <c:v>3.7292140685734039E-23</c:v>
                </c:pt>
                <c:pt idx="215">
                  <c:v>5.5696979496633608E-23</c:v>
                </c:pt>
                <c:pt idx="216">
                  <c:v>8.3043907564310739E-23</c:v>
                </c:pt>
                <c:pt idx="217">
                  <c:v>1.2360775316945897E-22</c:v>
                </c:pt>
                <c:pt idx="218">
                  <c:v>1.8367305574363952E-22</c:v>
                </c:pt>
                <c:pt idx="219">
                  <c:v>2.7246266083919471E-22</c:v>
                </c:pt>
                <c:pt idx="220">
                  <c:v>4.0348773606869899E-22</c:v>
                </c:pt>
                <c:pt idx="221">
                  <c:v>5.9650692176977086E-22</c:v>
                </c:pt>
                <c:pt idx="222">
                  <c:v>8.8036433295960435E-22</c:v>
                </c:pt>
                <c:pt idx="223">
                  <c:v>1.2970932346826219E-21</c:v>
                </c:pt>
                <c:pt idx="224">
                  <c:v>1.9078391313157201E-21</c:v>
                </c:pt>
                <c:pt idx="225">
                  <c:v>2.8013934802664326E-21</c:v>
                </c:pt>
                <c:pt idx="226">
                  <c:v>4.1064664415463333E-21</c:v>
                </c:pt>
                <c:pt idx="227">
                  <c:v>6.0093049829976182E-21</c:v>
                </c:pt>
                <c:pt idx="228">
                  <c:v>8.7789387041792734E-21</c:v>
                </c:pt>
                <c:pt idx="229">
                  <c:v>1.2803290245485635E-20</c:v>
                </c:pt>
                <c:pt idx="230">
                  <c:v>1.8640732243640909E-20</c:v>
                </c:pt>
                <c:pt idx="231">
                  <c:v>2.7093564698901006E-20</c:v>
                </c:pt>
                <c:pt idx="232">
                  <c:v>3.9312542542086199E-20</c:v>
                </c:pt>
                <c:pt idx="233">
                  <c:v>5.6945304540593681E-20</c:v>
                </c:pt>
                <c:pt idx="234">
                  <c:v>8.2346758877048034E-20</c:v>
                </c:pt>
                <c:pt idx="235">
                  <c:v>1.1887674468686059E-19</c:v>
                </c:pt>
                <c:pt idx="236">
                  <c:v>1.7132040831292125E-19</c:v>
                </c:pt>
                <c:pt idx="237">
                  <c:v>2.4648080344933285E-19</c:v>
                </c:pt>
                <c:pt idx="238">
                  <c:v>3.5401275059547726E-19</c:v>
                </c:pt>
                <c:pt idx="239">
                  <c:v>5.0759403658397119E-19</c:v>
                </c:pt>
                <c:pt idx="240">
                  <c:v>7.2656742245165543E-19</c:v>
                </c:pt>
                <c:pt idx="241">
                  <c:v>1.0382385124733289E-18</c:v>
                </c:pt>
                <c:pt idx="242">
                  <c:v>1.4810855718656729E-18</c:v>
                </c:pt>
                <c:pt idx="243">
                  <c:v>2.1092350094205771E-18</c:v>
                </c:pt>
                <c:pt idx="244">
                  <c:v>2.998690159632221E-18</c:v>
                </c:pt>
                <c:pt idx="245">
                  <c:v>4.2559843382444506E-18</c:v>
                </c:pt>
                <c:pt idx="246">
                  <c:v>6.030179654266714E-18</c:v>
                </c:pt>
                <c:pt idx="247">
                  <c:v>8.5294746805280511E-18</c:v>
                </c:pt>
                <c:pt idx="248">
                  <c:v>1.204414903831351E-17</c:v>
                </c:pt>
                <c:pt idx="249">
                  <c:v>1.6978204526155429E-17</c:v>
                </c:pt>
                <c:pt idx="250">
                  <c:v>2.3892918643093015E-17</c:v>
                </c:pt>
                <c:pt idx="251">
                  <c:v>3.3566684842649713E-17</c:v>
                </c:pt>
                <c:pt idx="252">
                  <c:v>4.7077078220613622E-17</c:v>
                </c:pt>
                <c:pt idx="253">
                  <c:v>6.5913193615083929E-17</c:v>
                </c:pt>
                <c:pt idx="254">
                  <c:v>9.2129138764534811E-17</c:v>
                </c:pt>
                <c:pt idx="255">
                  <c:v>1.285533716228641E-16</c:v>
                </c:pt>
                <c:pt idx="256">
                  <c:v>1.7907367035678347E-16</c:v>
                </c:pt>
                <c:pt idx="257">
                  <c:v>2.4902434253115883E-16</c:v>
                </c:pt>
                <c:pt idx="258">
                  <c:v>3.4571137748419596E-16</c:v>
                </c:pt>
                <c:pt idx="259">
                  <c:v>4.791233607378407E-16</c:v>
                </c:pt>
                <c:pt idx="260">
                  <c:v>6.6289206986389865E-16</c:v>
                </c:pt>
                <c:pt idx="261">
                  <c:v>9.1558802578731603E-16</c:v>
                </c:pt>
                <c:pt idx="262">
                  <c:v>1.2624645394468795E-15</c:v>
                </c:pt>
                <c:pt idx="263">
                  <c:v>1.7378011322852673E-15</c:v>
                </c:pt>
                <c:pt idx="264">
                  <c:v>2.3880464323306107E-15</c:v>
                </c:pt>
                <c:pt idx="265">
                  <c:v>3.2760254066899082E-15</c:v>
                </c:pt>
                <c:pt idx="266">
                  <c:v>4.4865608159361025E-15</c:v>
                </c:pt>
                <c:pt idx="267">
                  <c:v>6.133970179951671E-15</c:v>
                </c:pt>
                <c:pt idx="268">
                  <c:v>8.372045213735019E-15</c:v>
                </c:pt>
                <c:pt idx="269">
                  <c:v>1.1407310773031911E-14</c:v>
                </c:pt>
                <c:pt idx="270">
                  <c:v>1.5516607873204444E-14</c:v>
                </c:pt>
                <c:pt idx="271">
                  <c:v>2.1070367003131215E-14</c:v>
                </c:pt>
                <c:pt idx="272">
                  <c:v>2.8563355086617308E-14</c:v>
                </c:pt>
                <c:pt idx="273">
                  <c:v>3.8655219258982012E-14</c:v>
                </c:pt>
                <c:pt idx="274">
                  <c:v>5.2223847752108846E-14</c:v>
                </c:pt>
                <c:pt idx="275">
                  <c:v>7.0435466575070686E-14</c:v>
                </c:pt>
                <c:pt idx="276">
                  <c:v>9.4836546015776707E-14</c:v>
                </c:pt>
                <c:pt idx="277">
                  <c:v>1.2747407362657205E-13</c:v>
                </c:pt>
                <c:pt idx="278">
                  <c:v>1.710526489891102E-13</c:v>
                </c:pt>
                <c:pt idx="279">
                  <c:v>2.291392817356923E-13</c:v>
                </c:pt>
                <c:pt idx="280">
                  <c:v>3.0642986800910271E-13</c:v>
                </c:pt>
                <c:pt idx="281">
                  <c:v>4.0909525698370504E-13</c:v>
                </c:pt>
                <c:pt idx="282">
                  <c:v>5.4522981704544934E-13</c:v>
                </c:pt>
                <c:pt idx="283">
                  <c:v>7.2543174330245264E-13</c:v>
                </c:pt>
                <c:pt idx="284">
                  <c:v>9.6355235298957049E-13</c:v>
                </c:pt>
                <c:pt idx="285">
                  <c:v>1.277661712926206E-12</c:v>
                </c:pt>
                <c:pt idx="286">
                  <c:v>1.6912906527234428E-12</c:v>
                </c:pt>
                <c:pt idx="287">
                  <c:v>2.2350251793659938E-12</c:v>
                </c:pt>
                <c:pt idx="288">
                  <c:v>2.9485493111507792E-12</c:v>
                </c:pt>
                <c:pt idx="289">
                  <c:v>3.8832573588184807E-12</c:v>
                </c:pt>
                <c:pt idx="290">
                  <c:v>5.1055878829205337E-12</c:v>
                </c:pt>
                <c:pt idx="291">
                  <c:v>6.7012703943540303E-12</c:v>
                </c:pt>
                <c:pt idx="292">
                  <c:v>8.78072409963713E-12</c:v>
                </c:pt>
                <c:pt idx="293">
                  <c:v>1.1485907761449293E-11</c:v>
                </c:pt>
                <c:pt idx="294">
                  <c:v>1.4998993637343441E-11</c:v>
                </c:pt>
                <c:pt idx="295">
                  <c:v>1.9553329602834062E-11</c:v>
                </c:pt>
                <c:pt idx="296">
                  <c:v>2.5447265726793432E-11</c:v>
                </c:pt>
                <c:pt idx="297">
                  <c:v>3.3061559273001722E-11</c:v>
                </c:pt>
                <c:pt idx="298">
                  <c:v>4.2881240773150936E-11</c:v>
                </c:pt>
                <c:pt idx="299">
                  <c:v>5.552302992903331E-11</c:v>
                </c:pt>
                <c:pt idx="300">
                  <c:v>7.1769641367263042E-11</c:v>
                </c:pt>
                <c:pt idx="301">
                  <c:v>9.2612625846119934E-11</c:v>
                </c:pt>
                <c:pt idx="302">
                  <c:v>1.1930576324292308E-10</c:v>
                </c:pt>
                <c:pt idx="303">
                  <c:v>1.5343147232673087E-10</c:v>
                </c:pt>
                <c:pt idx="304">
                  <c:v>1.9698324400064387E-10</c:v>
                </c:pt>
                <c:pt idx="305">
                  <c:v>2.5246775703601381E-10</c:v>
                </c:pt>
                <c:pt idx="306">
                  <c:v>3.230311189590541E-10</c:v>
                </c:pt>
                <c:pt idx="307">
                  <c:v>4.1261461373368912E-10</c:v>
                </c:pt>
                <c:pt idx="308">
                  <c:v>5.2614646013957198E-10</c:v>
                </c:pt>
                <c:pt idx="309">
                  <c:v>6.6977742257321756E-10</c:v>
                </c:pt>
                <c:pt idx="310">
                  <c:v>8.5116970665736575E-10</c:v>
                </c:pt>
                <c:pt idx="311">
                  <c:v>1.0798504583038204E-9</c:v>
                </c:pt>
                <c:pt idx="312">
                  <c:v>1.3676434157030862E-9</c:v>
                </c:pt>
                <c:pt idx="313">
                  <c:v>1.7291948948902407E-9</c:v>
                </c:pt>
                <c:pt idx="314">
                  <c:v>2.18261338440424E-9</c:v>
                </c:pt>
                <c:pt idx="315">
                  <c:v>2.7502456546703605E-9</c:v>
                </c:pt>
                <c:pt idx="316">
                  <c:v>3.4596165336497886E-9</c:v>
                </c:pt>
                <c:pt idx="317">
                  <c:v>4.3445644521781538E-9</c:v>
                </c:pt>
                <c:pt idx="318">
                  <c:v>5.4466106208011223E-9</c:v>
                </c:pt>
                <c:pt idx="319">
                  <c:v>6.8166063762202186E-9</c:v>
                </c:pt>
                <c:pt idx="320">
                  <c:v>8.5167109525962957E-9</c:v>
                </c:pt>
                <c:pt idx="321">
                  <c:v>1.0622760825593264E-8</c:v>
                </c:pt>
                <c:pt idx="322">
                  <c:v>1.3227101991933693E-8</c:v>
                </c:pt>
                <c:pt idx="323">
                  <c:v>1.6441968243118952E-8</c:v>
                </c:pt>
                <c:pt idx="324">
                  <c:v>2.0403501839346449E-8</c:v>
                </c:pt>
                <c:pt idx="325">
                  <c:v>2.5276528170114822E-8</c:v>
                </c:pt>
                <c:pt idx="326">
                  <c:v>3.1260213193238651E-8</c:v>
                </c:pt>
                <c:pt idx="327">
                  <c:v>3.8594751874218251E-8</c:v>
                </c:pt>
                <c:pt idx="328">
                  <c:v>4.7569257709847961E-8</c:v>
                </c:pt>
                <c:pt idx="329">
                  <c:v>5.8530913136368359E-8</c:v>
                </c:pt>
                <c:pt idx="330">
                  <c:v>7.1896735120980131E-8</c:v>
                </c:pt>
                <c:pt idx="331">
                  <c:v>8.8163956357690308E-8</c:v>
                </c:pt>
                <c:pt idx="332">
                  <c:v>1.0792892679578647E-7</c:v>
                </c:pt>
                <c:pt idx="333">
                  <c:v>1.3189962533299848E-7</c:v>
                </c:pt>
                <c:pt idx="334">
                  <c:v>1.6092105104004225E-7</c:v>
                </c:pt>
                <c:pt idx="335">
                  <c:v>1.9599443457085713E-7</c:v>
                </c:pt>
                <c:pt idx="336">
                  <c:v>2.3830676076919281E-7</c:v>
                </c:pt>
                <c:pt idx="337">
                  <c:v>2.8926152784158956E-7</c:v>
                </c:pt>
                <c:pt idx="338">
                  <c:v>3.5051506475092402E-7</c:v>
                </c:pt>
                <c:pt idx="339">
                  <c:v>4.2401843858286492E-7</c:v>
                </c:pt>
                <c:pt idx="340">
                  <c:v>5.1206435303097389E-7</c:v>
                </c:pt>
                <c:pt idx="341">
                  <c:v>6.1734238965272171E-7</c:v>
                </c:pt>
                <c:pt idx="342">
                  <c:v>7.4300114771830612E-7</c:v>
                </c:pt>
                <c:pt idx="343">
                  <c:v>8.92718681977383E-7</c:v>
                </c:pt>
                <c:pt idx="344">
                  <c:v>1.0707833839607219E-6</c:v>
                </c:pt>
                <c:pt idx="345">
                  <c:v>1.2821842172439101E-6</c:v>
                </c:pt>
                <c:pt idx="346">
                  <c:v>1.5327135607368179E-6</c:v>
                </c:pt>
                <c:pt idx="347">
                  <c:v>1.8290829002509742E-6</c:v>
                </c:pt>
                <c:pt idx="348">
                  <c:v>2.1790520093878402E-6</c:v>
                </c:pt>
                <c:pt idx="349">
                  <c:v>2.5915738798287812E-6</c:v>
                </c:pt>
                <c:pt idx="350">
                  <c:v>3.0769567789246216E-6</c:v>
                </c:pt>
                <c:pt idx="351">
                  <c:v>3.6470440216707229E-6</c:v>
                </c:pt>
                <c:pt idx="352">
                  <c:v>4.3154135184186904E-6</c:v>
                </c:pt>
                <c:pt idx="353">
                  <c:v>5.0975985934620552E-6</c:v>
                </c:pt>
                <c:pt idx="354">
                  <c:v>6.0113311574072812E-6</c:v>
                </c:pt>
                <c:pt idx="355">
                  <c:v>7.0768090431050639E-6</c:v>
                </c:pt>
                <c:pt idx="356">
                  <c:v>8.3169885671808041E-6</c:v>
                </c:pt>
                <c:pt idx="357">
                  <c:v>9.7579038816908504E-6</c:v>
                </c:pt>
                <c:pt idx="358">
                  <c:v>1.1429014159292101E-5</c:v>
                </c:pt>
                <c:pt idx="359">
                  <c:v>1.336357974979228E-5</c:v>
                </c:pt>
                <c:pt idx="360">
                  <c:v>1.559906804637915E-5</c:v>
                </c:pt>
                <c:pt idx="361">
                  <c:v>1.8177589811929693E-5</c:v>
                </c:pt>
                <c:pt idx="362">
                  <c:v>2.1146366239843672E-5</c:v>
                </c:pt>
                <c:pt idx="363">
                  <c:v>2.4558226684456851E-5</c:v>
                </c:pt>
                <c:pt idx="364">
                  <c:v>2.8472136826440753E-5</c:v>
                </c:pt>
                <c:pt idx="365">
                  <c:v>3.2953756172182692E-5</c:v>
                </c:pt>
                <c:pt idx="366">
                  <c:v>3.8076023824995626E-5</c:v>
                </c:pt>
                <c:pt idx="367">
                  <c:v>4.3919770250866585E-5</c:v>
                </c:pt>
                <c:pt idx="368">
                  <c:v>5.0574352725485376E-5</c:v>
                </c:pt>
                <c:pt idx="369">
                  <c:v>5.8138310984778956E-5</c:v>
                </c:pt>
                <c:pt idx="370">
                  <c:v>6.6720039069712172E-5</c:v>
                </c:pt>
                <c:pt idx="371">
                  <c:v>7.6438468511019831E-5</c:v>
                </c:pt>
                <c:pt idx="372">
                  <c:v>8.7423757000881691E-5</c:v>
                </c:pt>
                <c:pt idx="373">
                  <c:v>9.9817975918515024E-5</c:v>
                </c:pt>
                <c:pt idx="374">
                  <c:v>1.1377578900928528E-4</c:v>
                </c:pt>
                <c:pt idx="375">
                  <c:v>1.2946511356015709E-4</c:v>
                </c:pt>
                <c:pt idx="376">
                  <c:v>1.4706775440431795E-4</c:v>
                </c:pt>
                <c:pt idx="377">
                  <c:v>1.6678000004810608E-4</c:v>
                </c:pt>
                <c:pt idx="378">
                  <c:v>1.8881316924201921E-4</c:v>
                </c:pt>
                <c:pt idx="379">
                  <c:v>2.1339409531795402E-4</c:v>
                </c:pt>
                <c:pt idx="380">
                  <c:v>2.4076553470298042E-4</c:v>
                </c:pt>
                <c:pt idx="381">
                  <c:v>2.711864851983055E-4</c:v>
                </c:pt>
                <c:pt idx="382">
                  <c:v>3.0493239879092547E-4</c:v>
                </c:pt>
                <c:pt idx="383">
                  <c:v>3.4229527324769558E-4</c:v>
                </c:pt>
                <c:pt idx="384">
                  <c:v>3.835836061298895E-4</c:v>
                </c:pt>
                <c:pt idx="385">
                  <c:v>4.2912219467572491E-4</c:v>
                </c:pt>
                <c:pt idx="386">
                  <c:v>4.7925176480423382E-4</c:v>
                </c:pt>
                <c:pt idx="387">
                  <c:v>5.343284126733144E-4</c:v>
                </c:pt>
                <c:pt idx="388">
                  <c:v>5.9472284255291091E-4</c:v>
                </c:pt>
                <c:pt idx="389">
                  <c:v>6.608193854629196E-4</c:v>
                </c:pt>
                <c:pt idx="390">
                  <c:v>7.3301478393417293E-4</c:v>
                </c:pt>
                <c:pt idx="391">
                  <c:v>8.1171672956759208E-4</c:v>
                </c:pt>
                <c:pt idx="392">
                  <c:v>8.9734214160852967E-4</c:v>
                </c:pt>
                <c:pt idx="393">
                  <c:v>9.9031517675962698E-4</c:v>
                </c:pt>
                <c:pt idx="394">
                  <c:v>1.091064962712496E-3</c:v>
                </c:pt>
                <c:pt idx="395">
                  <c:v>1.2000230505530007E-3</c:v>
                </c:pt>
                <c:pt idx="396">
                  <c:v>1.3176205841939361E-3</c:v>
                </c:pt>
                <c:pt idx="397">
                  <c:v>1.4442851883293981E-3</c:v>
                </c:pt>
                <c:pt idx="398">
                  <c:v>1.5804375800534424E-3</c:v>
                </c:pt>
                <c:pt idx="399">
                  <c:v>1.7264879132569185E-3</c:v>
                </c:pt>
                <c:pt idx="400">
                  <c:v>1.8828318690938864E-3</c:v>
                </c:pt>
                <c:pt idx="401">
                  <c:v>2.0498465102594151E-3</c:v>
                </c:pt>
                <c:pt idx="402">
                  <c:v>2.2278859213845652E-3</c:v>
                </c:pt>
                <c:pt idx="403">
                  <c:v>2.4172766625573197E-3</c:v>
                </c:pt>
                <c:pt idx="404">
                  <c:v>2.6183130677212086E-3</c:v>
                </c:pt>
                <c:pt idx="405">
                  <c:v>2.8312524243820866E-3</c:v>
                </c:pt>
                <c:pt idx="406">
                  <c:v>3.0563100756851882E-3</c:v>
                </c:pt>
                <c:pt idx="407">
                  <c:v>3.2936544903026162E-3</c:v>
                </c:pt>
                <c:pt idx="408">
                  <c:v>3.5434023497249514E-3</c:v>
                </c:pt>
                <c:pt idx="409">
                  <c:v>3.8056137063029573E-3</c:v>
                </c:pt>
                <c:pt idx="410">
                  <c:v>4.0802872687137892E-3</c:v>
                </c:pt>
                <c:pt idx="411">
                  <c:v>4.3673558742869292E-3</c:v>
                </c:pt>
                <c:pt idx="412">
                  <c:v>4.6666822097907179E-3</c:v>
                </c:pt>
                <c:pt idx="413">
                  <c:v>4.9780548436948562E-3</c:v>
                </c:pt>
                <c:pt idx="414">
                  <c:v>5.3011846336148433E-3</c:v>
                </c:pt>
                <c:pt idx="415">
                  <c:v>5.6357015724279869E-3</c:v>
                </c:pt>
                <c:pt idx="416">
                  <c:v>5.981152135469809E-3</c:v>
                </c:pt>
                <c:pt idx="417">
                  <c:v>6.336997189189798E-3</c:v>
                </c:pt>
                <c:pt idx="418">
                  <c:v>6.7026105186023324E-3</c:v>
                </c:pt>
                <c:pt idx="419">
                  <c:v>7.0772780268899584E-3</c:v>
                </c:pt>
                <c:pt idx="420">
                  <c:v>7.4601976554897875E-3</c:v>
                </c:pt>
                <c:pt idx="421">
                  <c:v>7.850480067038923E-3</c:v>
                </c:pt>
                <c:pt idx="422">
                  <c:v>8.2471501266374488E-3</c:v>
                </c:pt>
                <c:pt idx="423">
                  <c:v>8.6491492090985528E-3</c:v>
                </c:pt>
                <c:pt idx="424">
                  <c:v>9.0553383512697386E-3</c:v>
                </c:pt>
                <c:pt idx="425">
                  <c:v>9.4645022591905246E-3</c:v>
                </c:pt>
                <c:pt idx="426">
                  <c:v>9.8753541699433782E-3</c:v>
                </c:pt>
                <c:pt idx="427">
                  <c:v>1.0286541557652301E-2</c:v>
                </c:pt>
                <c:pt idx="428">
                  <c:v>1.06966526623582E-2</c:v>
                </c:pt>
                <c:pt idx="429">
                  <c:v>1.1104223809561447E-2</c:v>
                </c:pt>
                <c:pt idx="430">
                  <c:v>1.1507747477275013E-2</c:v>
                </c:pt>
                <c:pt idx="431">
                  <c:v>1.1905681056622958E-2</c:v>
                </c:pt>
                <c:pt idx="432">
                  <c:v>1.2296456241510127E-2</c:v>
                </c:pt>
                <c:pt idx="433">
                  <c:v>1.2678488972905688E-2</c:v>
                </c:pt>
                <c:pt idx="434">
                  <c:v>1.3050189853919838E-2</c:v>
                </c:pt>
                <c:pt idx="435">
                  <c:v>1.3409974943370711E-2</c:v>
                </c:pt>
                <c:pt idx="436">
                  <c:v>1.3756276828012181E-2</c:v>
                </c:pt>
                <c:pt idx="437">
                  <c:v>1.408755586723057E-2</c:v>
                </c:pt>
                <c:pt idx="438">
                  <c:v>1.44023114989208E-2</c:v>
                </c:pt>
                <c:pt idx="439">
                  <c:v>1.4699093491556292E-2</c:v>
                </c:pt>
                <c:pt idx="440">
                  <c:v>1.4976513025232285E-2</c:v>
                </c:pt>
                <c:pt idx="441">
                  <c:v>1.5233253483817663E-2</c:v>
                </c:pt>
                <c:pt idx="442">
                  <c:v>1.5468080841269941E-2</c:v>
                </c:pt>
                <c:pt idx="443">
                  <c:v>1.5679853527740928E-2</c:v>
                </c:pt>
                <c:pt idx="444">
                  <c:v>1.5867531665266613E-2</c:v>
                </c:pt>
                <c:pt idx="445">
                  <c:v>1.6030185568597401E-2</c:v>
                </c:pt>
                <c:pt idx="446">
                  <c:v>1.6167003413981369E-2</c:v>
                </c:pt>
                <c:pt idx="447">
                  <c:v>1.6277297987424378E-2</c:v>
                </c:pt>
                <c:pt idx="448">
                  <c:v>1.636051243394724E-2</c:v>
                </c:pt>
                <c:pt idx="449">
                  <c:v>1.6416224940547182E-2</c:v>
                </c:pt>
                <c:pt idx="450">
                  <c:v>1.6444152297763366E-2</c:v>
                </c:pt>
                <c:pt idx="451">
                  <c:v>1.6444152297763366E-2</c:v>
                </c:pt>
                <c:pt idx="452">
                  <c:v>1.6416224940547182E-2</c:v>
                </c:pt>
                <c:pt idx="453">
                  <c:v>1.636051243394724E-2</c:v>
                </c:pt>
                <c:pt idx="454">
                  <c:v>1.6277297987424378E-2</c:v>
                </c:pt>
                <c:pt idx="455">
                  <c:v>1.6167003413981369E-2</c:v>
                </c:pt>
                <c:pt idx="456">
                  <c:v>1.6030185568597401E-2</c:v>
                </c:pt>
                <c:pt idx="457">
                  <c:v>1.5867531665266613E-2</c:v>
                </c:pt>
                <c:pt idx="458">
                  <c:v>1.5679853527740928E-2</c:v>
                </c:pt>
                <c:pt idx="459">
                  <c:v>1.5468080841269941E-2</c:v>
                </c:pt>
                <c:pt idx="460">
                  <c:v>1.5233253483817663E-2</c:v>
                </c:pt>
                <c:pt idx="461">
                  <c:v>1.4976513025232285E-2</c:v>
                </c:pt>
                <c:pt idx="462">
                  <c:v>1.4699093491556292E-2</c:v>
                </c:pt>
                <c:pt idx="463">
                  <c:v>1.44023114989208E-2</c:v>
                </c:pt>
                <c:pt idx="464">
                  <c:v>1.408755586723057E-2</c:v>
                </c:pt>
                <c:pt idx="465">
                  <c:v>1.3756276828012181E-2</c:v>
                </c:pt>
                <c:pt idx="466">
                  <c:v>1.3409974943370711E-2</c:v>
                </c:pt>
                <c:pt idx="467">
                  <c:v>1.3050189853919838E-2</c:v>
                </c:pt>
                <c:pt idx="468">
                  <c:v>1.2678488972905688E-2</c:v>
                </c:pt>
                <c:pt idx="469">
                  <c:v>1.2296456241510127E-2</c:v>
                </c:pt>
                <c:pt idx="470">
                  <c:v>1.1905681056622958E-2</c:v>
                </c:pt>
                <c:pt idx="471">
                  <c:v>1.1507747477275013E-2</c:v>
                </c:pt>
                <c:pt idx="472">
                  <c:v>1.1104223809561447E-2</c:v>
                </c:pt>
                <c:pt idx="473">
                  <c:v>1.06966526623582E-2</c:v>
                </c:pt>
                <c:pt idx="474">
                  <c:v>1.0286541557652301E-2</c:v>
                </c:pt>
                <c:pt idx="475">
                  <c:v>9.8753541699433782E-3</c:v>
                </c:pt>
                <c:pt idx="476">
                  <c:v>9.4645022591905246E-3</c:v>
                </c:pt>
                <c:pt idx="477">
                  <c:v>9.0553383512697386E-3</c:v>
                </c:pt>
                <c:pt idx="478">
                  <c:v>8.6491492090985528E-3</c:v>
                </c:pt>
                <c:pt idx="479">
                  <c:v>8.2471501266374488E-3</c:v>
                </c:pt>
                <c:pt idx="480">
                  <c:v>7.850480067038923E-3</c:v>
                </c:pt>
                <c:pt idx="481">
                  <c:v>7.4601976554897875E-3</c:v>
                </c:pt>
                <c:pt idx="482">
                  <c:v>7.0772780268899584E-3</c:v>
                </c:pt>
                <c:pt idx="483">
                  <c:v>6.7026105186023324E-3</c:v>
                </c:pt>
                <c:pt idx="484">
                  <c:v>6.336997189189798E-3</c:v>
                </c:pt>
                <c:pt idx="485">
                  <c:v>5.981152135469809E-3</c:v>
                </c:pt>
                <c:pt idx="486">
                  <c:v>5.6357015724279869E-3</c:v>
                </c:pt>
                <c:pt idx="487">
                  <c:v>5.3011846336148433E-3</c:v>
                </c:pt>
                <c:pt idx="488">
                  <c:v>4.9780548436948562E-3</c:v>
                </c:pt>
                <c:pt idx="489">
                  <c:v>4.6666822097907179E-3</c:v>
                </c:pt>
                <c:pt idx="490">
                  <c:v>4.3673558742869292E-3</c:v>
                </c:pt>
                <c:pt idx="491">
                  <c:v>4.0802872687137892E-3</c:v>
                </c:pt>
                <c:pt idx="492">
                  <c:v>3.8056137063029573E-3</c:v>
                </c:pt>
                <c:pt idx="493">
                  <c:v>3.5434023497249514E-3</c:v>
                </c:pt>
                <c:pt idx="494">
                  <c:v>3.2936544903026162E-3</c:v>
                </c:pt>
                <c:pt idx="495">
                  <c:v>3.0563100756851882E-3</c:v>
                </c:pt>
                <c:pt idx="496">
                  <c:v>2.8312524243820866E-3</c:v>
                </c:pt>
                <c:pt idx="497">
                  <c:v>2.6183130677212086E-3</c:v>
                </c:pt>
                <c:pt idx="498">
                  <c:v>2.4172766625573197E-3</c:v>
                </c:pt>
                <c:pt idx="499">
                  <c:v>2.2278859213845652E-3</c:v>
                </c:pt>
                <c:pt idx="500">
                  <c:v>2.0498465102594151E-3</c:v>
                </c:pt>
                <c:pt idx="501">
                  <c:v>1.8828318690938864E-3</c:v>
                </c:pt>
                <c:pt idx="502">
                  <c:v>1.7264879132569185E-3</c:v>
                </c:pt>
                <c:pt idx="503">
                  <c:v>1.5804375800534424E-3</c:v>
                </c:pt>
                <c:pt idx="504">
                  <c:v>1.4442851883293981E-3</c:v>
                </c:pt>
                <c:pt idx="505">
                  <c:v>1.3176205841939361E-3</c:v>
                </c:pt>
                <c:pt idx="506">
                  <c:v>1.2000230505530007E-3</c:v>
                </c:pt>
                <c:pt idx="507">
                  <c:v>1.091064962712496E-3</c:v>
                </c:pt>
                <c:pt idx="508">
                  <c:v>9.9031517675962698E-4</c:v>
                </c:pt>
                <c:pt idx="509">
                  <c:v>8.9734214160852967E-4</c:v>
                </c:pt>
                <c:pt idx="510">
                  <c:v>8.1171672956759208E-4</c:v>
                </c:pt>
                <c:pt idx="511">
                  <c:v>7.3301478393417293E-4</c:v>
                </c:pt>
                <c:pt idx="512">
                  <c:v>6.608193854629196E-4</c:v>
                </c:pt>
                <c:pt idx="513">
                  <c:v>5.9472284255291091E-4</c:v>
                </c:pt>
                <c:pt idx="514">
                  <c:v>5.343284126733144E-4</c:v>
                </c:pt>
                <c:pt idx="515">
                  <c:v>4.7925176480423382E-4</c:v>
                </c:pt>
                <c:pt idx="516">
                  <c:v>4.2912219467572491E-4</c:v>
                </c:pt>
                <c:pt idx="517">
                  <c:v>3.835836061298895E-4</c:v>
                </c:pt>
                <c:pt idx="518">
                  <c:v>3.4229527324769558E-4</c:v>
                </c:pt>
                <c:pt idx="519">
                  <c:v>3.0493239879092547E-4</c:v>
                </c:pt>
                <c:pt idx="520">
                  <c:v>2.711864851983055E-4</c:v>
                </c:pt>
                <c:pt idx="521">
                  <c:v>2.4076553470298042E-4</c:v>
                </c:pt>
                <c:pt idx="522">
                  <c:v>2.1339409531795402E-4</c:v>
                </c:pt>
                <c:pt idx="523">
                  <c:v>1.8881316924201921E-4</c:v>
                </c:pt>
                <c:pt idx="524">
                  <c:v>1.6678000004810608E-4</c:v>
                </c:pt>
                <c:pt idx="525">
                  <c:v>1.4706775440431795E-4</c:v>
                </c:pt>
                <c:pt idx="526">
                  <c:v>1.2946511356015709E-4</c:v>
                </c:pt>
                <c:pt idx="527">
                  <c:v>1.1377578900928528E-4</c:v>
                </c:pt>
                <c:pt idx="528">
                  <c:v>9.9817975918515024E-5</c:v>
                </c:pt>
                <c:pt idx="529">
                  <c:v>8.7423757000881691E-5</c:v>
                </c:pt>
                <c:pt idx="530">
                  <c:v>7.6438468511019831E-5</c:v>
                </c:pt>
                <c:pt idx="531">
                  <c:v>6.6720039069712172E-5</c:v>
                </c:pt>
                <c:pt idx="532">
                  <c:v>5.8138310984778956E-5</c:v>
                </c:pt>
                <c:pt idx="533">
                  <c:v>5.0574352725485376E-5</c:v>
                </c:pt>
                <c:pt idx="534">
                  <c:v>4.3919770250866585E-5</c:v>
                </c:pt>
                <c:pt idx="535">
                  <c:v>3.8076023824995626E-5</c:v>
                </c:pt>
                <c:pt idx="536">
                  <c:v>3.2953756172182692E-5</c:v>
                </c:pt>
                <c:pt idx="537">
                  <c:v>2.8472136826440753E-5</c:v>
                </c:pt>
                <c:pt idx="538">
                  <c:v>2.4558226684456851E-5</c:v>
                </c:pt>
                <c:pt idx="539">
                  <c:v>2.1146366239843672E-5</c:v>
                </c:pt>
                <c:pt idx="540">
                  <c:v>1.8177589811929693E-5</c:v>
                </c:pt>
                <c:pt idx="541">
                  <c:v>1.559906804637915E-5</c:v>
                </c:pt>
                <c:pt idx="542">
                  <c:v>1.336357974979228E-5</c:v>
                </c:pt>
                <c:pt idx="543">
                  <c:v>1.1429014159292101E-5</c:v>
                </c:pt>
                <c:pt idx="544">
                  <c:v>9.7579038816908504E-6</c:v>
                </c:pt>
                <c:pt idx="545">
                  <c:v>8.3169885671808041E-6</c:v>
                </c:pt>
                <c:pt idx="546">
                  <c:v>7.0768090431050639E-6</c:v>
                </c:pt>
                <c:pt idx="547">
                  <c:v>6.0113311574072812E-6</c:v>
                </c:pt>
                <c:pt idx="548">
                  <c:v>5.0975985934620552E-6</c:v>
                </c:pt>
                <c:pt idx="549">
                  <c:v>4.3154135184186904E-6</c:v>
                </c:pt>
                <c:pt idx="550">
                  <c:v>3.6470440216707229E-6</c:v>
                </c:pt>
                <c:pt idx="551">
                  <c:v>3.0769567789246216E-6</c:v>
                </c:pt>
                <c:pt idx="552">
                  <c:v>2.5915738798287812E-6</c:v>
                </c:pt>
                <c:pt idx="553">
                  <c:v>2.1790520093878402E-6</c:v>
                </c:pt>
                <c:pt idx="554">
                  <c:v>1.8290829002509742E-6</c:v>
                </c:pt>
                <c:pt idx="555">
                  <c:v>1.5327135607368179E-6</c:v>
                </c:pt>
                <c:pt idx="556">
                  <c:v>1.2821842172439101E-6</c:v>
                </c:pt>
                <c:pt idx="557">
                  <c:v>1.0707833839607219E-6</c:v>
                </c:pt>
                <c:pt idx="558">
                  <c:v>8.92718681977383E-7</c:v>
                </c:pt>
                <c:pt idx="559">
                  <c:v>7.4300114771830612E-7</c:v>
                </c:pt>
                <c:pt idx="560">
                  <c:v>6.1734238965272171E-7</c:v>
                </c:pt>
                <c:pt idx="561">
                  <c:v>5.1206435303097389E-7</c:v>
                </c:pt>
                <c:pt idx="562">
                  <c:v>4.2401843858286492E-7</c:v>
                </c:pt>
                <c:pt idx="563">
                  <c:v>3.5051506475092402E-7</c:v>
                </c:pt>
                <c:pt idx="564">
                  <c:v>2.8926152784158956E-7</c:v>
                </c:pt>
                <c:pt idx="565">
                  <c:v>2.3830676076919281E-7</c:v>
                </c:pt>
                <c:pt idx="566">
                  <c:v>1.9599443457085713E-7</c:v>
                </c:pt>
                <c:pt idx="567">
                  <c:v>1.6092105104004225E-7</c:v>
                </c:pt>
                <c:pt idx="568">
                  <c:v>1.3189962533299848E-7</c:v>
                </c:pt>
                <c:pt idx="569">
                  <c:v>1.0792892679578647E-7</c:v>
                </c:pt>
                <c:pt idx="570">
                  <c:v>8.8163956357690308E-8</c:v>
                </c:pt>
                <c:pt idx="571">
                  <c:v>7.1896735120980131E-8</c:v>
                </c:pt>
                <c:pt idx="572">
                  <c:v>5.8530913116250572E-8</c:v>
                </c:pt>
                <c:pt idx="573">
                  <c:v>4.756925775506477E-8</c:v>
                </c:pt>
                <c:pt idx="574">
                  <c:v>3.8594751838871936E-8</c:v>
                </c:pt>
                <c:pt idx="575">
                  <c:v>3.1260213195771914E-8</c:v>
                </c:pt>
                <c:pt idx="576">
                  <c:v>2.5276528203832606E-8</c:v>
                </c:pt>
                <c:pt idx="577">
                  <c:v>2.0403501777011114E-8</c:v>
                </c:pt>
                <c:pt idx="578">
                  <c:v>1.6441968231362224E-8</c:v>
                </c:pt>
                <c:pt idx="579">
                  <c:v>1.3227102080293253E-8</c:v>
                </c:pt>
                <c:pt idx="580">
                  <c:v>1.0622760782119709E-8</c:v>
                </c:pt>
                <c:pt idx="581">
                  <c:v>8.5167110031037338E-9</c:v>
                </c:pt>
                <c:pt idx="582">
                  <c:v>6.816606279436171E-9</c:v>
                </c:pt>
                <c:pt idx="583">
                  <c:v>5.4466107179962629E-9</c:v>
                </c:pt>
                <c:pt idx="584">
                  <c:v>4.3445643749251524E-9</c:v>
                </c:pt>
                <c:pt idx="585">
                  <c:v>3.4596165932043856E-9</c:v>
                </c:pt>
                <c:pt idx="586">
                  <c:v>2.750245586824474E-9</c:v>
                </c:pt>
                <c:pt idx="587">
                  <c:v>2.1826134233293797E-9</c:v>
                </c:pt>
                <c:pt idx="588">
                  <c:v>1.7291948983810866E-9</c:v>
                </c:pt>
                <c:pt idx="589">
                  <c:v>1.3676434429399416E-9</c:v>
                </c:pt>
                <c:pt idx="590">
                  <c:v>1.079850431295888E-9</c:v>
                </c:pt>
                <c:pt idx="591">
                  <c:v>8.5116969028576291E-10</c:v>
                </c:pt>
                <c:pt idx="592">
                  <c:v>6.6977745571961298E-10</c:v>
                </c:pt>
                <c:pt idx="593">
                  <c:v>5.261464597339253E-10</c:v>
                </c:pt>
                <c:pt idx="594">
                  <c:v>4.1261460914654565E-10</c:v>
                </c:pt>
                <c:pt idx="595">
                  <c:v>3.2303115737875286E-10</c:v>
                </c:pt>
                <c:pt idx="596">
                  <c:v>2.5246771340192802E-10</c:v>
                </c:pt>
                <c:pt idx="597">
                  <c:v>1.9698320752326132E-10</c:v>
                </c:pt>
                <c:pt idx="598">
                  <c:v>1.5343148973556768E-10</c:v>
                </c:pt>
                <c:pt idx="599">
                  <c:v>1.1930578747154739E-10</c:v>
                </c:pt>
                <c:pt idx="600">
                  <c:v>9.2612584268181618E-11</c:v>
                </c:pt>
                <c:pt idx="601">
                  <c:v>7.1769701293078909E-11</c:v>
                </c:pt>
                <c:pt idx="602">
                  <c:v>5.5523030617621697E-11</c:v>
                </c:pt>
                <c:pt idx="603">
                  <c:v>4.2881254103122337E-11</c:v>
                </c:pt>
                <c:pt idx="604">
                  <c:v>3.306155349491763E-11</c:v>
                </c:pt>
                <c:pt idx="605">
                  <c:v>2.5447199902828456E-11</c:v>
                </c:pt>
                <c:pt idx="606">
                  <c:v>1.9553358932000839E-11</c:v>
                </c:pt>
                <c:pt idx="607">
                  <c:v>1.499900204038347E-11</c:v>
                </c:pt>
                <c:pt idx="608">
                  <c:v>1.1485923323562108E-11</c:v>
                </c:pt>
                <c:pt idx="609">
                  <c:v>8.7806428794579813E-12</c:v>
                </c:pt>
                <c:pt idx="610">
                  <c:v>6.7013061766374869E-12</c:v>
                </c:pt>
                <c:pt idx="611">
                  <c:v>5.1055826233437357E-12</c:v>
                </c:pt>
                <c:pt idx="612">
                  <c:v>3.8832270732314415E-12</c:v>
                </c:pt>
                <c:pt idx="613">
                  <c:v>2.9486413311019739E-12</c:v>
                </c:pt>
                <c:pt idx="614">
                  <c:v>2.2349899708729228E-12</c:v>
                </c:pt>
                <c:pt idx="615">
                  <c:v>1.6913137557139742E-12</c:v>
                </c:pt>
                <c:pt idx="616">
                  <c:v>1.2776446567386366E-12</c:v>
                </c:pt>
                <c:pt idx="617">
                  <c:v>9.6356256307218023E-13</c:v>
                </c:pt>
                <c:pt idx="618">
                  <c:v>7.2541972429008152E-13</c:v>
                </c:pt>
                <c:pt idx="619">
                  <c:v>5.4523052739341852E-13</c:v>
                </c:pt>
                <c:pt idx="620">
                  <c:v>4.0911718457437342E-13</c:v>
                </c:pt>
                <c:pt idx="621">
                  <c:v>3.0642155479654608E-13</c:v>
                </c:pt>
                <c:pt idx="622">
                  <c:v>2.2915003228263438E-13</c:v>
                </c:pt>
                <c:pt idx="623">
                  <c:v>1.7097434579227509E-13</c:v>
                </c:pt>
                <c:pt idx="624">
                  <c:v>1.2756462552943099E-13</c:v>
                </c:pt>
                <c:pt idx="625">
                  <c:v>9.481304630298905E-14</c:v>
                </c:pt>
                <c:pt idx="626">
                  <c:v>7.038813976123543E-14</c:v>
                </c:pt>
                <c:pt idx="627">
                  <c:v>5.2291504459845315E-14</c:v>
                </c:pt>
                <c:pt idx="628">
                  <c:v>3.8635761256955751E-14</c:v>
                </c:pt>
                <c:pt idx="629">
                  <c:v>2.8532731732866712E-14</c:v>
                </c:pt>
                <c:pt idx="630">
                  <c:v>2.1094237467878198E-14</c:v>
                </c:pt>
                <c:pt idx="631">
                  <c:v>1.554312234475234E-14</c:v>
                </c:pt>
                <c:pt idx="632">
                  <c:v>1.1324274851176677E-14</c:v>
                </c:pt>
                <c:pt idx="633">
                  <c:v>8.4376949871512591E-15</c:v>
                </c:pt>
                <c:pt idx="634">
                  <c:v>6.1062266354384154E-15</c:v>
                </c:pt>
                <c:pt idx="635">
                  <c:v>4.4408920985006766E-15</c:v>
                </c:pt>
                <c:pt idx="636">
                  <c:v>3.3306690738754921E-15</c:v>
                </c:pt>
                <c:pt idx="637">
                  <c:v>2.3314683517128437E-15</c:v>
                </c:pt>
                <c:pt idx="638">
                  <c:v>1.7763568394002678E-15</c:v>
                </c:pt>
                <c:pt idx="639">
                  <c:v>1.2212453270876803E-15</c:v>
                </c:pt>
                <c:pt idx="640">
                  <c:v>9.9920072216265134E-16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7173-4E2F-8611-FC68612049F9}"/>
            </c:ext>
          </c:extLst>
        </c:ser>
        <c:axId val="61772928"/>
        <c:axId val="61774848"/>
      </c:scatterChart>
      <c:valAx>
        <c:axId val="61772928"/>
        <c:scaling>
          <c:orientation val="minMax"/>
          <c:max val="6"/>
          <c:min val="-6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/>
                  <a:t>Z</a:t>
                </a:r>
              </a:p>
            </c:rich>
          </c:tx>
        </c:title>
        <c:numFmt formatCode="0.00" sourceLinked="1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61774848"/>
        <c:crosses val="autoZero"/>
        <c:crossBetween val="midCat"/>
      </c:valAx>
      <c:valAx>
        <c:axId val="61774848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f(Z)</a:t>
                </a:r>
              </a:p>
            </c:rich>
          </c:tx>
        </c:title>
        <c:numFmt formatCode="0.0000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61772928"/>
        <c:crossesAt val="-6"/>
        <c:crossBetween val="midCat"/>
      </c:valAx>
    </c:plotArea>
    <c:plotVisOnly val="1"/>
    <c:dispBlanksAs val="gap"/>
  </c:chart>
  <c:spPr>
    <a:solidFill>
      <a:schemeClr val="bg1"/>
    </a:solidFill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>
              <a:defRPr/>
            </a:pPr>
            <a:r>
              <a:rPr lang="en-US"/>
              <a:t>Z(0.0;1) vs Z(0.8;1) - effetto grande</a:t>
            </a:r>
          </a:p>
        </c:rich>
      </c:tx>
      <c:layout>
        <c:manualLayout>
          <c:xMode val="edge"/>
          <c:yMode val="edge"/>
          <c:x val="0.2250667235100689"/>
          <c:y val="2.5204788909892879E-2"/>
        </c:manualLayout>
      </c:layout>
    </c:title>
    <c:plotArea>
      <c:layout/>
      <c:scatterChart>
        <c:scatterStyle val="smoothMarker"/>
        <c:ser>
          <c:idx val="0"/>
          <c:order val="0"/>
          <c:tx>
            <c:v>Z(0.0;1)</c:v>
          </c:tx>
          <c:marker>
            <c:symbol val="none"/>
          </c:marker>
          <c:xVal>
            <c:numRef>
              <c:f>'N017'!$E$2:$E$902</c:f>
              <c:numCache>
                <c:formatCode>0.00</c:formatCode>
                <c:ptCount val="901"/>
                <c:pt idx="0">
                  <c:v>-4.4999999999999813</c:v>
                </c:pt>
                <c:pt idx="1">
                  <c:v>-4.4899999999999824</c:v>
                </c:pt>
                <c:pt idx="2">
                  <c:v>-4.4799999999999889</c:v>
                </c:pt>
                <c:pt idx="3">
                  <c:v>-4.4699999999999802</c:v>
                </c:pt>
                <c:pt idx="4">
                  <c:v>-4.4599999999999804</c:v>
                </c:pt>
                <c:pt idx="5">
                  <c:v>-4.4499999999999824</c:v>
                </c:pt>
                <c:pt idx="6">
                  <c:v>-4.4399999999999888</c:v>
                </c:pt>
                <c:pt idx="7">
                  <c:v>-4.4299999999999802</c:v>
                </c:pt>
                <c:pt idx="8">
                  <c:v>-4.4199999999999804</c:v>
                </c:pt>
                <c:pt idx="9">
                  <c:v>-4.4099999999999824</c:v>
                </c:pt>
                <c:pt idx="10">
                  <c:v>-4.3999999999999799</c:v>
                </c:pt>
                <c:pt idx="11">
                  <c:v>-4.3899999999999801</c:v>
                </c:pt>
                <c:pt idx="12">
                  <c:v>-4.3799999999999804</c:v>
                </c:pt>
                <c:pt idx="13">
                  <c:v>-4.3699999999999797</c:v>
                </c:pt>
                <c:pt idx="14">
                  <c:v>-4.3599999999999799</c:v>
                </c:pt>
                <c:pt idx="15">
                  <c:v>-4.3499999999999801</c:v>
                </c:pt>
                <c:pt idx="16">
                  <c:v>-4.3399999999999803</c:v>
                </c:pt>
                <c:pt idx="17">
                  <c:v>-4.3299999999999796</c:v>
                </c:pt>
                <c:pt idx="18">
                  <c:v>-4.3199999999999799</c:v>
                </c:pt>
                <c:pt idx="19">
                  <c:v>-4.3099999999999801</c:v>
                </c:pt>
                <c:pt idx="20">
                  <c:v>-4.2999999999999803</c:v>
                </c:pt>
                <c:pt idx="21">
                  <c:v>-4.2899999999999814</c:v>
                </c:pt>
                <c:pt idx="22">
                  <c:v>-4.2799999999999834</c:v>
                </c:pt>
                <c:pt idx="23">
                  <c:v>-4.26999999999998</c:v>
                </c:pt>
                <c:pt idx="24">
                  <c:v>-4.2599999999999802</c:v>
                </c:pt>
                <c:pt idx="25">
                  <c:v>-4.2499999999999813</c:v>
                </c:pt>
                <c:pt idx="26">
                  <c:v>-4.2399999999999824</c:v>
                </c:pt>
                <c:pt idx="27">
                  <c:v>-4.22999999999998</c:v>
                </c:pt>
                <c:pt idx="28">
                  <c:v>-4.2199999999999802</c:v>
                </c:pt>
                <c:pt idx="29">
                  <c:v>-4.2099999999999804</c:v>
                </c:pt>
                <c:pt idx="30">
                  <c:v>-4.1999999999999797</c:v>
                </c:pt>
                <c:pt idx="31">
                  <c:v>-4.18999999999998</c:v>
                </c:pt>
                <c:pt idx="32">
                  <c:v>-4.1799999999999802</c:v>
                </c:pt>
                <c:pt idx="33">
                  <c:v>-4.1699999999999795</c:v>
                </c:pt>
                <c:pt idx="34">
                  <c:v>-4.1599999999999797</c:v>
                </c:pt>
                <c:pt idx="35">
                  <c:v>-4.1499999999999799</c:v>
                </c:pt>
                <c:pt idx="36">
                  <c:v>-4.1399999999999801</c:v>
                </c:pt>
                <c:pt idx="37">
                  <c:v>-4.1299999999999795</c:v>
                </c:pt>
                <c:pt idx="38">
                  <c:v>-4.1199999999999886</c:v>
                </c:pt>
                <c:pt idx="39">
                  <c:v>-4.1099999999999897</c:v>
                </c:pt>
                <c:pt idx="40">
                  <c:v>-4.0999999999999801</c:v>
                </c:pt>
                <c:pt idx="41">
                  <c:v>-4.0899999999999803</c:v>
                </c:pt>
                <c:pt idx="42">
                  <c:v>-4.0799999999999903</c:v>
                </c:pt>
                <c:pt idx="43">
                  <c:v>-4.0699999999999896</c:v>
                </c:pt>
                <c:pt idx="44">
                  <c:v>-4.0599999999999898</c:v>
                </c:pt>
                <c:pt idx="45">
                  <c:v>-4.0499999999999901</c:v>
                </c:pt>
                <c:pt idx="46">
                  <c:v>-4.0399999999999903</c:v>
                </c:pt>
                <c:pt idx="47">
                  <c:v>-4.0299999999999896</c:v>
                </c:pt>
                <c:pt idx="48">
                  <c:v>-4.0199999999999898</c:v>
                </c:pt>
                <c:pt idx="49">
                  <c:v>-4.00999999999999</c:v>
                </c:pt>
                <c:pt idx="50">
                  <c:v>-3.9999999999999867</c:v>
                </c:pt>
                <c:pt idx="51">
                  <c:v>-3.98999999999999</c:v>
                </c:pt>
                <c:pt idx="52">
                  <c:v>-3.9799999999999867</c:v>
                </c:pt>
                <c:pt idx="53">
                  <c:v>-3.96999999999999</c:v>
                </c:pt>
                <c:pt idx="54">
                  <c:v>-3.9599999999999858</c:v>
                </c:pt>
                <c:pt idx="55">
                  <c:v>-3.94999999999999</c:v>
                </c:pt>
                <c:pt idx="56">
                  <c:v>-3.9399999999999857</c:v>
                </c:pt>
                <c:pt idx="57">
                  <c:v>-3.9299999999999877</c:v>
                </c:pt>
                <c:pt idx="58">
                  <c:v>-3.9199999999999857</c:v>
                </c:pt>
                <c:pt idx="59">
                  <c:v>-3.9099999999999877</c:v>
                </c:pt>
                <c:pt idx="60">
                  <c:v>-3.8999999999999857</c:v>
                </c:pt>
                <c:pt idx="61">
                  <c:v>-3.8899999999999877</c:v>
                </c:pt>
                <c:pt idx="62">
                  <c:v>-3.8799999999999852</c:v>
                </c:pt>
                <c:pt idx="63">
                  <c:v>-3.8699999999999877</c:v>
                </c:pt>
                <c:pt idx="64">
                  <c:v>-3.8599999999999852</c:v>
                </c:pt>
                <c:pt idx="65">
                  <c:v>-3.8499999999999877</c:v>
                </c:pt>
                <c:pt idx="66">
                  <c:v>-3.8399999999999848</c:v>
                </c:pt>
                <c:pt idx="67">
                  <c:v>-3.8299999999999867</c:v>
                </c:pt>
                <c:pt idx="68">
                  <c:v>-3.8199999999999847</c:v>
                </c:pt>
                <c:pt idx="69">
                  <c:v>-3.8099999999999867</c:v>
                </c:pt>
                <c:pt idx="70">
                  <c:v>-3.7999999999999901</c:v>
                </c:pt>
                <c:pt idx="71">
                  <c:v>-3.7899999999999898</c:v>
                </c:pt>
                <c:pt idx="72">
                  <c:v>-3.77999999999999</c:v>
                </c:pt>
                <c:pt idx="73">
                  <c:v>-3.7699999999999898</c:v>
                </c:pt>
                <c:pt idx="74">
                  <c:v>-3.75999999999999</c:v>
                </c:pt>
                <c:pt idx="75">
                  <c:v>-3.7499999999999898</c:v>
                </c:pt>
                <c:pt idx="76">
                  <c:v>-3.73999999999999</c:v>
                </c:pt>
                <c:pt idx="77">
                  <c:v>-3.7299999999999902</c:v>
                </c:pt>
                <c:pt idx="78">
                  <c:v>-3.72</c:v>
                </c:pt>
                <c:pt idx="79">
                  <c:v>-3.71</c:v>
                </c:pt>
                <c:pt idx="80">
                  <c:v>-3.7</c:v>
                </c:pt>
                <c:pt idx="81">
                  <c:v>-3.69</c:v>
                </c:pt>
                <c:pt idx="82">
                  <c:v>-3.68</c:v>
                </c:pt>
                <c:pt idx="83">
                  <c:v>-3.67</c:v>
                </c:pt>
                <c:pt idx="84">
                  <c:v>-3.66</c:v>
                </c:pt>
                <c:pt idx="85">
                  <c:v>-3.65</c:v>
                </c:pt>
                <c:pt idx="86">
                  <c:v>-3.64</c:v>
                </c:pt>
                <c:pt idx="87">
                  <c:v>-3.63</c:v>
                </c:pt>
                <c:pt idx="88">
                  <c:v>-3.62</c:v>
                </c:pt>
                <c:pt idx="89">
                  <c:v>-3.61</c:v>
                </c:pt>
                <c:pt idx="90">
                  <c:v>-3.6</c:v>
                </c:pt>
                <c:pt idx="91">
                  <c:v>-3.59</c:v>
                </c:pt>
                <c:pt idx="92">
                  <c:v>-3.58</c:v>
                </c:pt>
                <c:pt idx="93">
                  <c:v>-3.57</c:v>
                </c:pt>
                <c:pt idx="94">
                  <c:v>-3.56</c:v>
                </c:pt>
                <c:pt idx="95">
                  <c:v>-3.55</c:v>
                </c:pt>
                <c:pt idx="96">
                  <c:v>-3.54</c:v>
                </c:pt>
                <c:pt idx="97">
                  <c:v>-3.53</c:v>
                </c:pt>
                <c:pt idx="98">
                  <c:v>-3.52</c:v>
                </c:pt>
                <c:pt idx="99">
                  <c:v>-3.51</c:v>
                </c:pt>
                <c:pt idx="100">
                  <c:v>-3.5</c:v>
                </c:pt>
                <c:pt idx="101">
                  <c:v>-3.4899999999999998</c:v>
                </c:pt>
                <c:pt idx="102">
                  <c:v>-3.48</c:v>
                </c:pt>
                <c:pt idx="103">
                  <c:v>-3.4699999999999998</c:v>
                </c:pt>
                <c:pt idx="104">
                  <c:v>-3.46</c:v>
                </c:pt>
                <c:pt idx="105">
                  <c:v>-3.4499999999999997</c:v>
                </c:pt>
                <c:pt idx="106">
                  <c:v>-3.44</c:v>
                </c:pt>
                <c:pt idx="107">
                  <c:v>-3.4299999999999997</c:v>
                </c:pt>
                <c:pt idx="108">
                  <c:v>-3.42</c:v>
                </c:pt>
                <c:pt idx="109">
                  <c:v>-3.4099999999999997</c:v>
                </c:pt>
                <c:pt idx="110">
                  <c:v>-3.4</c:v>
                </c:pt>
                <c:pt idx="111">
                  <c:v>-3.3899999999999997</c:v>
                </c:pt>
                <c:pt idx="112">
                  <c:v>-3.38</c:v>
                </c:pt>
                <c:pt idx="113">
                  <c:v>-3.3699999999999997</c:v>
                </c:pt>
                <c:pt idx="114">
                  <c:v>-3.36</c:v>
                </c:pt>
                <c:pt idx="115">
                  <c:v>-3.3499999999999988</c:v>
                </c:pt>
                <c:pt idx="116">
                  <c:v>-3.34</c:v>
                </c:pt>
                <c:pt idx="117">
                  <c:v>-3.3299999999999987</c:v>
                </c:pt>
                <c:pt idx="118">
                  <c:v>-3.32</c:v>
                </c:pt>
                <c:pt idx="119">
                  <c:v>-3.3099999999999987</c:v>
                </c:pt>
                <c:pt idx="120">
                  <c:v>-3.3</c:v>
                </c:pt>
                <c:pt idx="121">
                  <c:v>-3.29</c:v>
                </c:pt>
                <c:pt idx="122">
                  <c:v>-3.2800000000000002</c:v>
                </c:pt>
                <c:pt idx="123">
                  <c:v>-3.27</c:v>
                </c:pt>
                <c:pt idx="124">
                  <c:v>-3.2600000000000002</c:v>
                </c:pt>
                <c:pt idx="125">
                  <c:v>-3.25</c:v>
                </c:pt>
                <c:pt idx="126">
                  <c:v>-3.24</c:v>
                </c:pt>
                <c:pt idx="127">
                  <c:v>-3.23</c:v>
                </c:pt>
                <c:pt idx="128">
                  <c:v>-3.22</c:v>
                </c:pt>
                <c:pt idx="129">
                  <c:v>-3.21</c:v>
                </c:pt>
                <c:pt idx="130">
                  <c:v>-3.2</c:v>
                </c:pt>
                <c:pt idx="131">
                  <c:v>-3.19</c:v>
                </c:pt>
                <c:pt idx="132">
                  <c:v>-3.18</c:v>
                </c:pt>
                <c:pt idx="133">
                  <c:v>-3.17</c:v>
                </c:pt>
                <c:pt idx="134">
                  <c:v>-3.16</c:v>
                </c:pt>
                <c:pt idx="135">
                  <c:v>-3.15</c:v>
                </c:pt>
                <c:pt idx="136">
                  <c:v>-3.14</c:v>
                </c:pt>
                <c:pt idx="137">
                  <c:v>-3.13</c:v>
                </c:pt>
                <c:pt idx="138">
                  <c:v>-3.12</c:v>
                </c:pt>
                <c:pt idx="139">
                  <c:v>-3.11</c:v>
                </c:pt>
                <c:pt idx="140">
                  <c:v>-3.1</c:v>
                </c:pt>
                <c:pt idx="141">
                  <c:v>-3.09</c:v>
                </c:pt>
                <c:pt idx="142">
                  <c:v>-3.08</c:v>
                </c:pt>
                <c:pt idx="143">
                  <c:v>-3.07</c:v>
                </c:pt>
                <c:pt idx="144">
                  <c:v>-3.06</c:v>
                </c:pt>
                <c:pt idx="145">
                  <c:v>-3.05</c:v>
                </c:pt>
                <c:pt idx="146">
                  <c:v>-3.04</c:v>
                </c:pt>
                <c:pt idx="147">
                  <c:v>-3.03</c:v>
                </c:pt>
                <c:pt idx="148">
                  <c:v>-3.02</c:v>
                </c:pt>
                <c:pt idx="149">
                  <c:v>-3.01</c:v>
                </c:pt>
                <c:pt idx="150">
                  <c:v>-3</c:v>
                </c:pt>
                <c:pt idx="151">
                  <c:v>-2.9899999999999998</c:v>
                </c:pt>
                <c:pt idx="152">
                  <c:v>-2.98</c:v>
                </c:pt>
                <c:pt idx="153">
                  <c:v>-2.9699999999999998</c:v>
                </c:pt>
                <c:pt idx="154">
                  <c:v>-2.96</c:v>
                </c:pt>
                <c:pt idx="155">
                  <c:v>-2.9499999999999997</c:v>
                </c:pt>
                <c:pt idx="156">
                  <c:v>-2.94</c:v>
                </c:pt>
                <c:pt idx="157">
                  <c:v>-2.9299999999999997</c:v>
                </c:pt>
                <c:pt idx="158">
                  <c:v>-2.92</c:v>
                </c:pt>
                <c:pt idx="159">
                  <c:v>-2.9099999999999997</c:v>
                </c:pt>
                <c:pt idx="160">
                  <c:v>-2.9</c:v>
                </c:pt>
                <c:pt idx="161">
                  <c:v>-2.8899999999999997</c:v>
                </c:pt>
                <c:pt idx="162">
                  <c:v>-2.88</c:v>
                </c:pt>
                <c:pt idx="163">
                  <c:v>-2.8699999999999997</c:v>
                </c:pt>
                <c:pt idx="164">
                  <c:v>-2.86</c:v>
                </c:pt>
                <c:pt idx="165">
                  <c:v>-2.8499999999999988</c:v>
                </c:pt>
                <c:pt idx="166">
                  <c:v>-2.84</c:v>
                </c:pt>
                <c:pt idx="167">
                  <c:v>-2.8299999999999987</c:v>
                </c:pt>
                <c:pt idx="168">
                  <c:v>-2.82</c:v>
                </c:pt>
                <c:pt idx="169">
                  <c:v>-2.8099999999999987</c:v>
                </c:pt>
                <c:pt idx="170">
                  <c:v>-2.8</c:v>
                </c:pt>
                <c:pt idx="171">
                  <c:v>-2.79</c:v>
                </c:pt>
                <c:pt idx="172">
                  <c:v>-2.7800000000000002</c:v>
                </c:pt>
                <c:pt idx="173">
                  <c:v>-2.77</c:v>
                </c:pt>
                <c:pt idx="174">
                  <c:v>-2.7600000000000002</c:v>
                </c:pt>
                <c:pt idx="175">
                  <c:v>-2.75</c:v>
                </c:pt>
                <c:pt idx="176">
                  <c:v>-2.74</c:v>
                </c:pt>
                <c:pt idx="177">
                  <c:v>-2.73</c:v>
                </c:pt>
                <c:pt idx="178">
                  <c:v>-2.72</c:v>
                </c:pt>
                <c:pt idx="179">
                  <c:v>-2.71</c:v>
                </c:pt>
                <c:pt idx="180">
                  <c:v>-2.7</c:v>
                </c:pt>
                <c:pt idx="181">
                  <c:v>-2.69</c:v>
                </c:pt>
                <c:pt idx="182">
                  <c:v>-2.68</c:v>
                </c:pt>
                <c:pt idx="183">
                  <c:v>-2.67</c:v>
                </c:pt>
                <c:pt idx="184">
                  <c:v>-2.66</c:v>
                </c:pt>
                <c:pt idx="185">
                  <c:v>-2.65</c:v>
                </c:pt>
                <c:pt idx="186">
                  <c:v>-2.64</c:v>
                </c:pt>
                <c:pt idx="187">
                  <c:v>-2.63</c:v>
                </c:pt>
                <c:pt idx="188">
                  <c:v>-2.62</c:v>
                </c:pt>
                <c:pt idx="189">
                  <c:v>-2.61</c:v>
                </c:pt>
                <c:pt idx="190">
                  <c:v>-2.6</c:v>
                </c:pt>
                <c:pt idx="191">
                  <c:v>-2.59</c:v>
                </c:pt>
                <c:pt idx="192">
                  <c:v>-2.58</c:v>
                </c:pt>
                <c:pt idx="193">
                  <c:v>-2.57</c:v>
                </c:pt>
                <c:pt idx="194">
                  <c:v>-2.56</c:v>
                </c:pt>
                <c:pt idx="195">
                  <c:v>-2.5499999999999998</c:v>
                </c:pt>
                <c:pt idx="196">
                  <c:v>-2.54</c:v>
                </c:pt>
                <c:pt idx="197">
                  <c:v>-2.5299999999999998</c:v>
                </c:pt>
                <c:pt idx="198">
                  <c:v>-2.52</c:v>
                </c:pt>
                <c:pt idx="199">
                  <c:v>-2.5099999999999998</c:v>
                </c:pt>
                <c:pt idx="200">
                  <c:v>-2.5</c:v>
                </c:pt>
                <c:pt idx="201">
                  <c:v>-2.4899999999999998</c:v>
                </c:pt>
                <c:pt idx="202">
                  <c:v>-2.48</c:v>
                </c:pt>
                <c:pt idx="203">
                  <c:v>-2.4699999999999998</c:v>
                </c:pt>
                <c:pt idx="204">
                  <c:v>-2.46</c:v>
                </c:pt>
                <c:pt idx="205">
                  <c:v>-2.4499999999999997</c:v>
                </c:pt>
                <c:pt idx="206">
                  <c:v>-2.44</c:v>
                </c:pt>
                <c:pt idx="207">
                  <c:v>-2.4299999999999997</c:v>
                </c:pt>
                <c:pt idx="208">
                  <c:v>-2.42</c:v>
                </c:pt>
                <c:pt idx="209">
                  <c:v>-2.4099999999999997</c:v>
                </c:pt>
                <c:pt idx="210">
                  <c:v>-2.4</c:v>
                </c:pt>
                <c:pt idx="211">
                  <c:v>-2.3899999999999997</c:v>
                </c:pt>
                <c:pt idx="212">
                  <c:v>-2.38</c:v>
                </c:pt>
                <c:pt idx="213">
                  <c:v>-2.3699999999999997</c:v>
                </c:pt>
                <c:pt idx="214">
                  <c:v>-2.36</c:v>
                </c:pt>
                <c:pt idx="215">
                  <c:v>-2.3499999999999988</c:v>
                </c:pt>
                <c:pt idx="216">
                  <c:v>-2.34</c:v>
                </c:pt>
                <c:pt idx="217">
                  <c:v>-2.3299999999999987</c:v>
                </c:pt>
                <c:pt idx="218">
                  <c:v>-2.3199999999999967</c:v>
                </c:pt>
                <c:pt idx="219">
                  <c:v>-2.3099999999999987</c:v>
                </c:pt>
                <c:pt idx="220">
                  <c:v>-2.2999999999999998</c:v>
                </c:pt>
                <c:pt idx="221">
                  <c:v>-2.29</c:v>
                </c:pt>
                <c:pt idx="222">
                  <c:v>-2.2799999999999998</c:v>
                </c:pt>
                <c:pt idx="223">
                  <c:v>-2.27</c:v>
                </c:pt>
                <c:pt idx="224">
                  <c:v>-2.2599999999999998</c:v>
                </c:pt>
                <c:pt idx="225">
                  <c:v>-2.25</c:v>
                </c:pt>
                <c:pt idx="226">
                  <c:v>-2.2400000000000002</c:v>
                </c:pt>
                <c:pt idx="227">
                  <c:v>-2.23</c:v>
                </c:pt>
                <c:pt idx="228">
                  <c:v>-2.2200000000000002</c:v>
                </c:pt>
                <c:pt idx="229">
                  <c:v>-2.21</c:v>
                </c:pt>
                <c:pt idx="230">
                  <c:v>-2.2000000000000002</c:v>
                </c:pt>
                <c:pt idx="231">
                  <c:v>-2.19</c:v>
                </c:pt>
                <c:pt idx="232">
                  <c:v>-2.1800000000000002</c:v>
                </c:pt>
                <c:pt idx="233">
                  <c:v>-2.17</c:v>
                </c:pt>
                <c:pt idx="234">
                  <c:v>-2.16</c:v>
                </c:pt>
                <c:pt idx="235">
                  <c:v>-2.15</c:v>
                </c:pt>
                <c:pt idx="236">
                  <c:v>-2.14</c:v>
                </c:pt>
                <c:pt idx="237">
                  <c:v>-2.13</c:v>
                </c:pt>
                <c:pt idx="238">
                  <c:v>-2.12</c:v>
                </c:pt>
                <c:pt idx="239">
                  <c:v>-2.11</c:v>
                </c:pt>
                <c:pt idx="240">
                  <c:v>-2.1</c:v>
                </c:pt>
                <c:pt idx="241">
                  <c:v>-2.09</c:v>
                </c:pt>
                <c:pt idx="242">
                  <c:v>-2.08</c:v>
                </c:pt>
                <c:pt idx="243">
                  <c:v>-2.0699999999999998</c:v>
                </c:pt>
                <c:pt idx="244">
                  <c:v>-2.06</c:v>
                </c:pt>
                <c:pt idx="245">
                  <c:v>-2.0499999999999998</c:v>
                </c:pt>
                <c:pt idx="246">
                  <c:v>-2.04</c:v>
                </c:pt>
                <c:pt idx="247">
                  <c:v>-2.0299999999999998</c:v>
                </c:pt>
                <c:pt idx="248">
                  <c:v>-2.02</c:v>
                </c:pt>
                <c:pt idx="249">
                  <c:v>-2.0099999999999998</c:v>
                </c:pt>
                <c:pt idx="250">
                  <c:v>-2</c:v>
                </c:pt>
                <c:pt idx="251">
                  <c:v>-1.9900000000000024</c:v>
                </c:pt>
                <c:pt idx="252">
                  <c:v>-1.9800000000000024</c:v>
                </c:pt>
                <c:pt idx="253">
                  <c:v>-1.9700000000000022</c:v>
                </c:pt>
                <c:pt idx="254">
                  <c:v>-1.9600000000000022</c:v>
                </c:pt>
                <c:pt idx="255">
                  <c:v>-1.9500000000000022</c:v>
                </c:pt>
                <c:pt idx="256">
                  <c:v>-1.9400000000000022</c:v>
                </c:pt>
                <c:pt idx="257">
                  <c:v>-1.9300000000000022</c:v>
                </c:pt>
                <c:pt idx="258">
                  <c:v>-1.9200000000000021</c:v>
                </c:pt>
                <c:pt idx="259">
                  <c:v>-1.9100000000000001</c:v>
                </c:pt>
                <c:pt idx="260">
                  <c:v>-1.9000000000000001</c:v>
                </c:pt>
                <c:pt idx="261">
                  <c:v>-1.8900000000000001</c:v>
                </c:pt>
                <c:pt idx="262">
                  <c:v>-1.8800000000000001</c:v>
                </c:pt>
                <c:pt idx="263">
                  <c:v>-1.87</c:v>
                </c:pt>
                <c:pt idx="264">
                  <c:v>-1.86</c:v>
                </c:pt>
                <c:pt idx="265">
                  <c:v>-1.85</c:v>
                </c:pt>
                <c:pt idx="266">
                  <c:v>-1.84</c:v>
                </c:pt>
                <c:pt idx="267">
                  <c:v>-1.83</c:v>
                </c:pt>
                <c:pt idx="268">
                  <c:v>-1.82</c:v>
                </c:pt>
                <c:pt idx="269">
                  <c:v>-1.81</c:v>
                </c:pt>
                <c:pt idx="270">
                  <c:v>-1.8</c:v>
                </c:pt>
                <c:pt idx="271">
                  <c:v>-1.79</c:v>
                </c:pt>
                <c:pt idx="272">
                  <c:v>-1.78</c:v>
                </c:pt>
                <c:pt idx="273">
                  <c:v>-1.77</c:v>
                </c:pt>
                <c:pt idx="274">
                  <c:v>-1.76</c:v>
                </c:pt>
                <c:pt idx="275">
                  <c:v>-1.75</c:v>
                </c:pt>
                <c:pt idx="276">
                  <c:v>-1.74</c:v>
                </c:pt>
                <c:pt idx="277">
                  <c:v>-1.73</c:v>
                </c:pt>
                <c:pt idx="278">
                  <c:v>-1.72</c:v>
                </c:pt>
                <c:pt idx="279">
                  <c:v>-1.71</c:v>
                </c:pt>
                <c:pt idx="280">
                  <c:v>-1.7</c:v>
                </c:pt>
                <c:pt idx="281">
                  <c:v>-1.6900000000000022</c:v>
                </c:pt>
                <c:pt idx="282">
                  <c:v>-1.6800000000000022</c:v>
                </c:pt>
                <c:pt idx="283">
                  <c:v>-1.6700000000000021</c:v>
                </c:pt>
                <c:pt idx="284">
                  <c:v>-1.6600000000000001</c:v>
                </c:pt>
                <c:pt idx="285">
                  <c:v>-1.6500000000000001</c:v>
                </c:pt>
                <c:pt idx="286">
                  <c:v>-1.6400000000000001</c:v>
                </c:pt>
                <c:pt idx="287">
                  <c:v>-1.6300000000000001</c:v>
                </c:pt>
                <c:pt idx="288">
                  <c:v>-1.62</c:v>
                </c:pt>
                <c:pt idx="289">
                  <c:v>-1.61</c:v>
                </c:pt>
                <c:pt idx="290">
                  <c:v>-1.6</c:v>
                </c:pt>
                <c:pt idx="291">
                  <c:v>-1.59</c:v>
                </c:pt>
                <c:pt idx="292">
                  <c:v>-1.58</c:v>
                </c:pt>
                <c:pt idx="293">
                  <c:v>-1.57</c:v>
                </c:pt>
                <c:pt idx="294">
                  <c:v>-1.56</c:v>
                </c:pt>
                <c:pt idx="295">
                  <c:v>-1.55</c:v>
                </c:pt>
                <c:pt idx="296">
                  <c:v>-1.54</c:v>
                </c:pt>
                <c:pt idx="297">
                  <c:v>-1.53</c:v>
                </c:pt>
                <c:pt idx="298">
                  <c:v>-1.52</c:v>
                </c:pt>
                <c:pt idx="299">
                  <c:v>-1.51</c:v>
                </c:pt>
                <c:pt idx="300">
                  <c:v>-1.5</c:v>
                </c:pt>
                <c:pt idx="301">
                  <c:v>-1.49</c:v>
                </c:pt>
                <c:pt idx="302">
                  <c:v>-1.48</c:v>
                </c:pt>
                <c:pt idx="303">
                  <c:v>-1.47</c:v>
                </c:pt>
                <c:pt idx="304">
                  <c:v>-1.46</c:v>
                </c:pt>
                <c:pt idx="305">
                  <c:v>-1.45</c:v>
                </c:pt>
                <c:pt idx="306">
                  <c:v>-1.44</c:v>
                </c:pt>
                <c:pt idx="307">
                  <c:v>-1.43</c:v>
                </c:pt>
                <c:pt idx="308">
                  <c:v>-1.42</c:v>
                </c:pt>
                <c:pt idx="309">
                  <c:v>-1.41</c:v>
                </c:pt>
                <c:pt idx="310">
                  <c:v>-1.4</c:v>
                </c:pt>
                <c:pt idx="311">
                  <c:v>-1.3900000000000001</c:v>
                </c:pt>
                <c:pt idx="312">
                  <c:v>-1.3800000000000001</c:v>
                </c:pt>
                <c:pt idx="313">
                  <c:v>-1.37</c:v>
                </c:pt>
                <c:pt idx="314">
                  <c:v>-1.36</c:v>
                </c:pt>
                <c:pt idx="315">
                  <c:v>-1.35</c:v>
                </c:pt>
                <c:pt idx="316">
                  <c:v>-1.34</c:v>
                </c:pt>
                <c:pt idx="317">
                  <c:v>-1.33</c:v>
                </c:pt>
                <c:pt idx="318">
                  <c:v>-1.32</c:v>
                </c:pt>
                <c:pt idx="319">
                  <c:v>-1.31</c:v>
                </c:pt>
                <c:pt idx="320">
                  <c:v>-1.3</c:v>
                </c:pt>
                <c:pt idx="321">
                  <c:v>-1.29</c:v>
                </c:pt>
                <c:pt idx="322">
                  <c:v>-1.28</c:v>
                </c:pt>
                <c:pt idx="323">
                  <c:v>-1.27</c:v>
                </c:pt>
                <c:pt idx="324">
                  <c:v>-1.26</c:v>
                </c:pt>
                <c:pt idx="325">
                  <c:v>-1.25</c:v>
                </c:pt>
                <c:pt idx="326">
                  <c:v>-1.24</c:v>
                </c:pt>
                <c:pt idx="327">
                  <c:v>-1.23</c:v>
                </c:pt>
                <c:pt idx="328">
                  <c:v>-1.22</c:v>
                </c:pt>
                <c:pt idx="329">
                  <c:v>-1.21</c:v>
                </c:pt>
                <c:pt idx="330">
                  <c:v>-1.2</c:v>
                </c:pt>
                <c:pt idx="331">
                  <c:v>-1.1900000000000022</c:v>
                </c:pt>
                <c:pt idx="332">
                  <c:v>-1.1800000000000022</c:v>
                </c:pt>
                <c:pt idx="333">
                  <c:v>-1.1700000000000021</c:v>
                </c:pt>
                <c:pt idx="334">
                  <c:v>-1.1599999999999975</c:v>
                </c:pt>
                <c:pt idx="335">
                  <c:v>-1.1499999999999975</c:v>
                </c:pt>
                <c:pt idx="336">
                  <c:v>-1.1399999999999975</c:v>
                </c:pt>
                <c:pt idx="337">
                  <c:v>-1.1299999999999975</c:v>
                </c:pt>
                <c:pt idx="338">
                  <c:v>-1.1200000000000001</c:v>
                </c:pt>
                <c:pt idx="339">
                  <c:v>-1.1100000000000001</c:v>
                </c:pt>
                <c:pt idx="340">
                  <c:v>-1.1000000000000001</c:v>
                </c:pt>
                <c:pt idx="341">
                  <c:v>-1.0900000000000001</c:v>
                </c:pt>
                <c:pt idx="342">
                  <c:v>-1.08</c:v>
                </c:pt>
                <c:pt idx="343">
                  <c:v>-1.07</c:v>
                </c:pt>
                <c:pt idx="344">
                  <c:v>-1.06</c:v>
                </c:pt>
                <c:pt idx="345">
                  <c:v>-1.05</c:v>
                </c:pt>
                <c:pt idx="346">
                  <c:v>-1.04</c:v>
                </c:pt>
                <c:pt idx="347">
                  <c:v>-1.03</c:v>
                </c:pt>
                <c:pt idx="348">
                  <c:v>-1.02</c:v>
                </c:pt>
                <c:pt idx="349">
                  <c:v>-1.01</c:v>
                </c:pt>
                <c:pt idx="350">
                  <c:v>-1</c:v>
                </c:pt>
                <c:pt idx="351">
                  <c:v>-0.99</c:v>
                </c:pt>
                <c:pt idx="352">
                  <c:v>-0.98</c:v>
                </c:pt>
                <c:pt idx="353">
                  <c:v>-0.97000000000000064</c:v>
                </c:pt>
                <c:pt idx="354">
                  <c:v>-0.96000000000000063</c:v>
                </c:pt>
                <c:pt idx="355">
                  <c:v>-0.95000000000000062</c:v>
                </c:pt>
                <c:pt idx="356">
                  <c:v>-0.94000000000000061</c:v>
                </c:pt>
                <c:pt idx="357">
                  <c:v>-0.93</c:v>
                </c:pt>
                <c:pt idx="358">
                  <c:v>-0.92</c:v>
                </c:pt>
                <c:pt idx="359">
                  <c:v>-0.91</c:v>
                </c:pt>
                <c:pt idx="360">
                  <c:v>-0.9</c:v>
                </c:pt>
                <c:pt idx="361">
                  <c:v>-0.89</c:v>
                </c:pt>
                <c:pt idx="362">
                  <c:v>-0.88</c:v>
                </c:pt>
                <c:pt idx="363">
                  <c:v>-0.87000000000000111</c:v>
                </c:pt>
                <c:pt idx="364">
                  <c:v>-0.86000000000000065</c:v>
                </c:pt>
                <c:pt idx="365">
                  <c:v>-0.85000000000000064</c:v>
                </c:pt>
                <c:pt idx="366">
                  <c:v>-0.84000000000000064</c:v>
                </c:pt>
                <c:pt idx="367">
                  <c:v>-0.83000000000000063</c:v>
                </c:pt>
                <c:pt idx="368">
                  <c:v>-0.82000000000000062</c:v>
                </c:pt>
                <c:pt idx="369">
                  <c:v>-0.81</c:v>
                </c:pt>
                <c:pt idx="370">
                  <c:v>-0.8</c:v>
                </c:pt>
                <c:pt idx="371">
                  <c:v>-0.79</c:v>
                </c:pt>
                <c:pt idx="372">
                  <c:v>-0.78</c:v>
                </c:pt>
                <c:pt idx="373">
                  <c:v>-0.77000000000000124</c:v>
                </c:pt>
                <c:pt idx="374">
                  <c:v>-0.76000000000000123</c:v>
                </c:pt>
                <c:pt idx="375">
                  <c:v>-0.75000000000000122</c:v>
                </c:pt>
                <c:pt idx="376">
                  <c:v>-0.7400000000000011</c:v>
                </c:pt>
                <c:pt idx="377">
                  <c:v>-0.73000000000000065</c:v>
                </c:pt>
                <c:pt idx="378">
                  <c:v>-0.72000000000000064</c:v>
                </c:pt>
                <c:pt idx="379">
                  <c:v>-0.71000000000000063</c:v>
                </c:pt>
                <c:pt idx="380">
                  <c:v>-0.70000000000000062</c:v>
                </c:pt>
                <c:pt idx="381">
                  <c:v>-0.69000000000000061</c:v>
                </c:pt>
                <c:pt idx="382">
                  <c:v>-0.68</c:v>
                </c:pt>
                <c:pt idx="383">
                  <c:v>-0.67000000000000148</c:v>
                </c:pt>
                <c:pt idx="384">
                  <c:v>-0.66000000000000136</c:v>
                </c:pt>
                <c:pt idx="385">
                  <c:v>-0.65000000000000135</c:v>
                </c:pt>
                <c:pt idx="386">
                  <c:v>-0.64000000000000123</c:v>
                </c:pt>
                <c:pt idx="387">
                  <c:v>-0.63000000000000123</c:v>
                </c:pt>
                <c:pt idx="388">
                  <c:v>-0.62000000000000111</c:v>
                </c:pt>
                <c:pt idx="389">
                  <c:v>-0.61000000000000065</c:v>
                </c:pt>
                <c:pt idx="390">
                  <c:v>-0.60000000000000064</c:v>
                </c:pt>
                <c:pt idx="391">
                  <c:v>-0.59</c:v>
                </c:pt>
                <c:pt idx="392">
                  <c:v>-0.58000000000000007</c:v>
                </c:pt>
                <c:pt idx="393">
                  <c:v>-0.56999999999999995</c:v>
                </c:pt>
                <c:pt idx="394">
                  <c:v>-0.56000000000000005</c:v>
                </c:pt>
                <c:pt idx="395">
                  <c:v>-0.55000000000000004</c:v>
                </c:pt>
                <c:pt idx="396">
                  <c:v>-0.54</c:v>
                </c:pt>
                <c:pt idx="397">
                  <c:v>-0.53</c:v>
                </c:pt>
                <c:pt idx="398">
                  <c:v>-0.52</c:v>
                </c:pt>
                <c:pt idx="399">
                  <c:v>-0.51</c:v>
                </c:pt>
                <c:pt idx="400">
                  <c:v>-0.5</c:v>
                </c:pt>
                <c:pt idx="401">
                  <c:v>-0.49000000000000032</c:v>
                </c:pt>
                <c:pt idx="402">
                  <c:v>-0.48000000000000032</c:v>
                </c:pt>
                <c:pt idx="403">
                  <c:v>-0.47000000000000008</c:v>
                </c:pt>
                <c:pt idx="404">
                  <c:v>-0.46</c:v>
                </c:pt>
                <c:pt idx="405">
                  <c:v>-0.45</c:v>
                </c:pt>
                <c:pt idx="406">
                  <c:v>-0.44</c:v>
                </c:pt>
                <c:pt idx="407">
                  <c:v>-0.43000000000000038</c:v>
                </c:pt>
                <c:pt idx="408">
                  <c:v>-0.42000000000000032</c:v>
                </c:pt>
                <c:pt idx="409">
                  <c:v>-0.41000000000000031</c:v>
                </c:pt>
                <c:pt idx="410">
                  <c:v>-0.4</c:v>
                </c:pt>
                <c:pt idx="411">
                  <c:v>-0.39000000000000062</c:v>
                </c:pt>
                <c:pt idx="412">
                  <c:v>-0.38000000000000062</c:v>
                </c:pt>
                <c:pt idx="413">
                  <c:v>-0.37000000000000038</c:v>
                </c:pt>
                <c:pt idx="414">
                  <c:v>-0.36000000000000032</c:v>
                </c:pt>
                <c:pt idx="415">
                  <c:v>-0.35000000000000031</c:v>
                </c:pt>
                <c:pt idx="416">
                  <c:v>-0.34</c:v>
                </c:pt>
                <c:pt idx="417">
                  <c:v>-0.33000000000000074</c:v>
                </c:pt>
                <c:pt idx="418">
                  <c:v>-0.32000000000000062</c:v>
                </c:pt>
                <c:pt idx="419">
                  <c:v>-0.31000000000000055</c:v>
                </c:pt>
                <c:pt idx="420">
                  <c:v>-0.30000000000000032</c:v>
                </c:pt>
                <c:pt idx="421">
                  <c:v>-0.29000000000000031</c:v>
                </c:pt>
                <c:pt idx="422">
                  <c:v>-0.28000000000000008</c:v>
                </c:pt>
                <c:pt idx="423">
                  <c:v>-0.27</c:v>
                </c:pt>
                <c:pt idx="424">
                  <c:v>-0.26</c:v>
                </c:pt>
                <c:pt idx="425">
                  <c:v>-0.25</c:v>
                </c:pt>
                <c:pt idx="426">
                  <c:v>-0.24000000000000021</c:v>
                </c:pt>
                <c:pt idx="427">
                  <c:v>-0.23</c:v>
                </c:pt>
                <c:pt idx="428">
                  <c:v>-0.22</c:v>
                </c:pt>
                <c:pt idx="429">
                  <c:v>-0.21000000000000021</c:v>
                </c:pt>
                <c:pt idx="430">
                  <c:v>-0.2</c:v>
                </c:pt>
                <c:pt idx="431">
                  <c:v>-0.19</c:v>
                </c:pt>
                <c:pt idx="432">
                  <c:v>-0.18000000000000024</c:v>
                </c:pt>
                <c:pt idx="433">
                  <c:v>-0.17</c:v>
                </c:pt>
                <c:pt idx="434">
                  <c:v>-0.16</c:v>
                </c:pt>
                <c:pt idx="435">
                  <c:v>-0.15000000000000024</c:v>
                </c:pt>
                <c:pt idx="436">
                  <c:v>-0.14000000000000001</c:v>
                </c:pt>
                <c:pt idx="437">
                  <c:v>-0.13</c:v>
                </c:pt>
                <c:pt idx="438">
                  <c:v>-0.12000000000000002</c:v>
                </c:pt>
                <c:pt idx="439">
                  <c:v>-0.11</c:v>
                </c:pt>
                <c:pt idx="440">
                  <c:v>-0.1</c:v>
                </c:pt>
                <c:pt idx="441">
                  <c:v>-9.0000000000000024E-2</c:v>
                </c:pt>
                <c:pt idx="442">
                  <c:v>-8.0000000000000043E-2</c:v>
                </c:pt>
                <c:pt idx="443">
                  <c:v>-7.0000000000000021E-2</c:v>
                </c:pt>
                <c:pt idx="444">
                  <c:v>-6.0000000000000032E-2</c:v>
                </c:pt>
                <c:pt idx="445">
                  <c:v>-0.05</c:v>
                </c:pt>
                <c:pt idx="446">
                  <c:v>-4.0000000000000022E-2</c:v>
                </c:pt>
                <c:pt idx="447">
                  <c:v>-3.0000000000000002E-2</c:v>
                </c:pt>
                <c:pt idx="448">
                  <c:v>-2.0000000000000011E-2</c:v>
                </c:pt>
                <c:pt idx="449">
                  <c:v>-1.0000000000000005E-2</c:v>
                </c:pt>
                <c:pt idx="450">
                  <c:v>0</c:v>
                </c:pt>
                <c:pt idx="451">
                  <c:v>1.0000000000000005E-2</c:v>
                </c:pt>
                <c:pt idx="452">
                  <c:v>2.0000000000000011E-2</c:v>
                </c:pt>
                <c:pt idx="453">
                  <c:v>3.0000000000000002E-2</c:v>
                </c:pt>
                <c:pt idx="454">
                  <c:v>4.0000000000000022E-2</c:v>
                </c:pt>
                <c:pt idx="455">
                  <c:v>0.05</c:v>
                </c:pt>
                <c:pt idx="456">
                  <c:v>6.0000000000000032E-2</c:v>
                </c:pt>
                <c:pt idx="457">
                  <c:v>7.0000000000000021E-2</c:v>
                </c:pt>
                <c:pt idx="458">
                  <c:v>8.0000000000000043E-2</c:v>
                </c:pt>
                <c:pt idx="459">
                  <c:v>9.0000000000000024E-2</c:v>
                </c:pt>
                <c:pt idx="460">
                  <c:v>0.1</c:v>
                </c:pt>
                <c:pt idx="461">
                  <c:v>0.11</c:v>
                </c:pt>
                <c:pt idx="462">
                  <c:v>0.12000000000000002</c:v>
                </c:pt>
                <c:pt idx="463">
                  <c:v>0.13</c:v>
                </c:pt>
                <c:pt idx="464">
                  <c:v>0.14000000000000001</c:v>
                </c:pt>
                <c:pt idx="465">
                  <c:v>0.15000000000000024</c:v>
                </c:pt>
                <c:pt idx="466">
                  <c:v>0.16</c:v>
                </c:pt>
                <c:pt idx="467">
                  <c:v>0.17</c:v>
                </c:pt>
                <c:pt idx="468">
                  <c:v>0.18000000000000024</c:v>
                </c:pt>
                <c:pt idx="469">
                  <c:v>0.19</c:v>
                </c:pt>
                <c:pt idx="470">
                  <c:v>0.2</c:v>
                </c:pt>
                <c:pt idx="471">
                  <c:v>0.21000000000000021</c:v>
                </c:pt>
                <c:pt idx="472">
                  <c:v>0.22</c:v>
                </c:pt>
                <c:pt idx="473">
                  <c:v>0.23</c:v>
                </c:pt>
                <c:pt idx="474">
                  <c:v>0.24000000000000021</c:v>
                </c:pt>
                <c:pt idx="475">
                  <c:v>0.25</c:v>
                </c:pt>
                <c:pt idx="476">
                  <c:v>0.26</c:v>
                </c:pt>
                <c:pt idx="477">
                  <c:v>0.27</c:v>
                </c:pt>
                <c:pt idx="478">
                  <c:v>0.28000000000000008</c:v>
                </c:pt>
                <c:pt idx="479">
                  <c:v>0.29000000000000031</c:v>
                </c:pt>
                <c:pt idx="480">
                  <c:v>0.30000000000000032</c:v>
                </c:pt>
                <c:pt idx="481">
                  <c:v>0.31000000000000055</c:v>
                </c:pt>
                <c:pt idx="482">
                  <c:v>0.32000000000000062</c:v>
                </c:pt>
                <c:pt idx="483">
                  <c:v>0.33000000000000074</c:v>
                </c:pt>
                <c:pt idx="484">
                  <c:v>0.34</c:v>
                </c:pt>
                <c:pt idx="485">
                  <c:v>0.35000000000000031</c:v>
                </c:pt>
                <c:pt idx="486">
                  <c:v>0.36000000000000032</c:v>
                </c:pt>
                <c:pt idx="487">
                  <c:v>0.37000000000000038</c:v>
                </c:pt>
                <c:pt idx="488">
                  <c:v>0.38000000000000062</c:v>
                </c:pt>
                <c:pt idx="489">
                  <c:v>0.39000000000000062</c:v>
                </c:pt>
                <c:pt idx="490">
                  <c:v>0.4</c:v>
                </c:pt>
                <c:pt idx="491">
                  <c:v>0.41000000000000031</c:v>
                </c:pt>
                <c:pt idx="492">
                  <c:v>0.42000000000000032</c:v>
                </c:pt>
                <c:pt idx="493">
                  <c:v>0.43000000000000038</c:v>
                </c:pt>
                <c:pt idx="494">
                  <c:v>0.44</c:v>
                </c:pt>
                <c:pt idx="495">
                  <c:v>0.45</c:v>
                </c:pt>
                <c:pt idx="496">
                  <c:v>0.46</c:v>
                </c:pt>
                <c:pt idx="497">
                  <c:v>0.47000000000000008</c:v>
                </c:pt>
                <c:pt idx="498">
                  <c:v>0.48000000000000032</c:v>
                </c:pt>
                <c:pt idx="499">
                  <c:v>0.49000000000000032</c:v>
                </c:pt>
                <c:pt idx="500">
                  <c:v>0.5</c:v>
                </c:pt>
                <c:pt idx="501">
                  <c:v>0.51</c:v>
                </c:pt>
                <c:pt idx="502">
                  <c:v>0.52</c:v>
                </c:pt>
                <c:pt idx="503">
                  <c:v>0.53</c:v>
                </c:pt>
                <c:pt idx="504">
                  <c:v>0.54</c:v>
                </c:pt>
                <c:pt idx="505">
                  <c:v>0.55000000000000004</c:v>
                </c:pt>
                <c:pt idx="506">
                  <c:v>0.56000000000000005</c:v>
                </c:pt>
                <c:pt idx="507">
                  <c:v>0.56999999999999995</c:v>
                </c:pt>
                <c:pt idx="508">
                  <c:v>0.58000000000000007</c:v>
                </c:pt>
                <c:pt idx="509">
                  <c:v>0.59</c:v>
                </c:pt>
                <c:pt idx="510">
                  <c:v>0.60000000000000064</c:v>
                </c:pt>
                <c:pt idx="511">
                  <c:v>0.61000000000000065</c:v>
                </c:pt>
                <c:pt idx="512">
                  <c:v>0.62000000000000111</c:v>
                </c:pt>
                <c:pt idx="513">
                  <c:v>0.63000000000000123</c:v>
                </c:pt>
                <c:pt idx="514">
                  <c:v>0.64000000000000123</c:v>
                </c:pt>
                <c:pt idx="515">
                  <c:v>0.65000000000000135</c:v>
                </c:pt>
                <c:pt idx="516">
                  <c:v>0.66000000000000136</c:v>
                </c:pt>
                <c:pt idx="517">
                  <c:v>0.67000000000000148</c:v>
                </c:pt>
                <c:pt idx="518">
                  <c:v>0.68</c:v>
                </c:pt>
                <c:pt idx="519">
                  <c:v>0.69000000000000061</c:v>
                </c:pt>
                <c:pt idx="520">
                  <c:v>0.70000000000000062</c:v>
                </c:pt>
                <c:pt idx="521">
                  <c:v>0.71000000000000063</c:v>
                </c:pt>
                <c:pt idx="522">
                  <c:v>0.72000000000000064</c:v>
                </c:pt>
                <c:pt idx="523">
                  <c:v>0.73000000000000065</c:v>
                </c:pt>
                <c:pt idx="524">
                  <c:v>0.7400000000000011</c:v>
                </c:pt>
                <c:pt idx="525">
                  <c:v>0.75000000000000122</c:v>
                </c:pt>
                <c:pt idx="526">
                  <c:v>0.76000000000000123</c:v>
                </c:pt>
                <c:pt idx="527">
                  <c:v>0.77000000000000124</c:v>
                </c:pt>
                <c:pt idx="528">
                  <c:v>0.78</c:v>
                </c:pt>
                <c:pt idx="529">
                  <c:v>0.79</c:v>
                </c:pt>
                <c:pt idx="530">
                  <c:v>0.8</c:v>
                </c:pt>
                <c:pt idx="531">
                  <c:v>0.81</c:v>
                </c:pt>
                <c:pt idx="532">
                  <c:v>0.82000000000000062</c:v>
                </c:pt>
                <c:pt idx="533">
                  <c:v>0.83000000000000063</c:v>
                </c:pt>
                <c:pt idx="534">
                  <c:v>0.84000000000000064</c:v>
                </c:pt>
                <c:pt idx="535">
                  <c:v>0.85000000000000064</c:v>
                </c:pt>
                <c:pt idx="536">
                  <c:v>0.86000000000000065</c:v>
                </c:pt>
                <c:pt idx="537">
                  <c:v>0.87000000000000111</c:v>
                </c:pt>
                <c:pt idx="538">
                  <c:v>0.88</c:v>
                </c:pt>
                <c:pt idx="539">
                  <c:v>0.89</c:v>
                </c:pt>
                <c:pt idx="540">
                  <c:v>0.9</c:v>
                </c:pt>
                <c:pt idx="541">
                  <c:v>0.91</c:v>
                </c:pt>
                <c:pt idx="542">
                  <c:v>0.92</c:v>
                </c:pt>
                <c:pt idx="543">
                  <c:v>0.93</c:v>
                </c:pt>
                <c:pt idx="544">
                  <c:v>0.94000000000000061</c:v>
                </c:pt>
                <c:pt idx="545">
                  <c:v>0.95000000000000062</c:v>
                </c:pt>
                <c:pt idx="546">
                  <c:v>0.96000000000000063</c:v>
                </c:pt>
                <c:pt idx="547">
                  <c:v>0.97000000000000064</c:v>
                </c:pt>
                <c:pt idx="548">
                  <c:v>0.98</c:v>
                </c:pt>
                <c:pt idx="549">
                  <c:v>0.99</c:v>
                </c:pt>
                <c:pt idx="550">
                  <c:v>1</c:v>
                </c:pt>
                <c:pt idx="551">
                  <c:v>1.01</c:v>
                </c:pt>
                <c:pt idx="552">
                  <c:v>1.02</c:v>
                </c:pt>
                <c:pt idx="553">
                  <c:v>1.03</c:v>
                </c:pt>
                <c:pt idx="554">
                  <c:v>1.04</c:v>
                </c:pt>
                <c:pt idx="555">
                  <c:v>1.05</c:v>
                </c:pt>
                <c:pt idx="556">
                  <c:v>1.06</c:v>
                </c:pt>
                <c:pt idx="557">
                  <c:v>1.07</c:v>
                </c:pt>
                <c:pt idx="558">
                  <c:v>1.08</c:v>
                </c:pt>
                <c:pt idx="559">
                  <c:v>1.0900000000000001</c:v>
                </c:pt>
                <c:pt idx="560">
                  <c:v>1.1000000000000001</c:v>
                </c:pt>
                <c:pt idx="561">
                  <c:v>1.1100000000000001</c:v>
                </c:pt>
                <c:pt idx="562">
                  <c:v>1.1200000000000001</c:v>
                </c:pt>
                <c:pt idx="563">
                  <c:v>1.1299999999999975</c:v>
                </c:pt>
                <c:pt idx="564">
                  <c:v>1.1399999999999975</c:v>
                </c:pt>
                <c:pt idx="565">
                  <c:v>1.1499999999999975</c:v>
                </c:pt>
                <c:pt idx="566">
                  <c:v>1.1599999999999975</c:v>
                </c:pt>
                <c:pt idx="567">
                  <c:v>1.1700000000000021</c:v>
                </c:pt>
                <c:pt idx="568">
                  <c:v>1.1800000000000022</c:v>
                </c:pt>
                <c:pt idx="569">
                  <c:v>1.1900000000000022</c:v>
                </c:pt>
                <c:pt idx="570">
                  <c:v>1.2</c:v>
                </c:pt>
                <c:pt idx="571">
                  <c:v>1.21</c:v>
                </c:pt>
                <c:pt idx="572">
                  <c:v>1.22</c:v>
                </c:pt>
                <c:pt idx="573">
                  <c:v>1.23</c:v>
                </c:pt>
                <c:pt idx="574">
                  <c:v>1.24</c:v>
                </c:pt>
                <c:pt idx="575">
                  <c:v>1.25</c:v>
                </c:pt>
                <c:pt idx="576">
                  <c:v>1.26</c:v>
                </c:pt>
                <c:pt idx="577">
                  <c:v>1.27</c:v>
                </c:pt>
                <c:pt idx="578">
                  <c:v>1.28</c:v>
                </c:pt>
                <c:pt idx="579">
                  <c:v>1.29</c:v>
                </c:pt>
                <c:pt idx="580">
                  <c:v>1.3</c:v>
                </c:pt>
                <c:pt idx="581">
                  <c:v>1.31</c:v>
                </c:pt>
                <c:pt idx="582">
                  <c:v>1.32</c:v>
                </c:pt>
                <c:pt idx="583">
                  <c:v>1.33</c:v>
                </c:pt>
                <c:pt idx="584">
                  <c:v>1.34</c:v>
                </c:pt>
                <c:pt idx="585">
                  <c:v>1.35</c:v>
                </c:pt>
                <c:pt idx="586">
                  <c:v>1.36</c:v>
                </c:pt>
                <c:pt idx="587">
                  <c:v>1.37</c:v>
                </c:pt>
                <c:pt idx="588">
                  <c:v>1.3800000000000001</c:v>
                </c:pt>
                <c:pt idx="589">
                  <c:v>1.3900000000000001</c:v>
                </c:pt>
                <c:pt idx="590">
                  <c:v>1.4</c:v>
                </c:pt>
                <c:pt idx="591">
                  <c:v>1.41</c:v>
                </c:pt>
                <c:pt idx="592">
                  <c:v>1.42</c:v>
                </c:pt>
                <c:pt idx="593">
                  <c:v>1.43</c:v>
                </c:pt>
                <c:pt idx="594">
                  <c:v>1.44</c:v>
                </c:pt>
                <c:pt idx="595">
                  <c:v>1.45</c:v>
                </c:pt>
                <c:pt idx="596">
                  <c:v>1.46</c:v>
                </c:pt>
                <c:pt idx="597">
                  <c:v>1.47</c:v>
                </c:pt>
                <c:pt idx="598">
                  <c:v>1.48</c:v>
                </c:pt>
                <c:pt idx="599">
                  <c:v>1.49</c:v>
                </c:pt>
                <c:pt idx="600">
                  <c:v>1.5</c:v>
                </c:pt>
                <c:pt idx="601">
                  <c:v>1.51</c:v>
                </c:pt>
                <c:pt idx="602">
                  <c:v>1.52</c:v>
                </c:pt>
                <c:pt idx="603">
                  <c:v>1.53</c:v>
                </c:pt>
                <c:pt idx="604">
                  <c:v>1.54</c:v>
                </c:pt>
                <c:pt idx="605">
                  <c:v>1.55</c:v>
                </c:pt>
                <c:pt idx="606">
                  <c:v>1.56</c:v>
                </c:pt>
                <c:pt idx="607">
                  <c:v>1.57</c:v>
                </c:pt>
                <c:pt idx="608">
                  <c:v>1.58</c:v>
                </c:pt>
                <c:pt idx="609">
                  <c:v>1.59</c:v>
                </c:pt>
                <c:pt idx="610">
                  <c:v>1.6</c:v>
                </c:pt>
                <c:pt idx="611">
                  <c:v>1.61</c:v>
                </c:pt>
                <c:pt idx="612">
                  <c:v>1.62</c:v>
                </c:pt>
                <c:pt idx="613">
                  <c:v>1.6300000000000001</c:v>
                </c:pt>
                <c:pt idx="614">
                  <c:v>1.6400000000000001</c:v>
                </c:pt>
                <c:pt idx="615">
                  <c:v>1.6500000000000001</c:v>
                </c:pt>
                <c:pt idx="616">
                  <c:v>1.6600000000000001</c:v>
                </c:pt>
                <c:pt idx="617">
                  <c:v>1.6700000000000021</c:v>
                </c:pt>
                <c:pt idx="618">
                  <c:v>1.6800000000000022</c:v>
                </c:pt>
                <c:pt idx="619">
                  <c:v>1.6900000000000022</c:v>
                </c:pt>
                <c:pt idx="620">
                  <c:v>1.7</c:v>
                </c:pt>
                <c:pt idx="621">
                  <c:v>1.71</c:v>
                </c:pt>
                <c:pt idx="622">
                  <c:v>1.72</c:v>
                </c:pt>
                <c:pt idx="623">
                  <c:v>1.73</c:v>
                </c:pt>
                <c:pt idx="624">
                  <c:v>1.74</c:v>
                </c:pt>
                <c:pt idx="625">
                  <c:v>1.75</c:v>
                </c:pt>
                <c:pt idx="626">
                  <c:v>1.76</c:v>
                </c:pt>
                <c:pt idx="627">
                  <c:v>1.77</c:v>
                </c:pt>
                <c:pt idx="628">
                  <c:v>1.78</c:v>
                </c:pt>
                <c:pt idx="629">
                  <c:v>1.79</c:v>
                </c:pt>
                <c:pt idx="630">
                  <c:v>1.8</c:v>
                </c:pt>
                <c:pt idx="631">
                  <c:v>1.81</c:v>
                </c:pt>
                <c:pt idx="632">
                  <c:v>1.82</c:v>
                </c:pt>
                <c:pt idx="633">
                  <c:v>1.83</c:v>
                </c:pt>
                <c:pt idx="634">
                  <c:v>1.84</c:v>
                </c:pt>
                <c:pt idx="635">
                  <c:v>1.85</c:v>
                </c:pt>
                <c:pt idx="636">
                  <c:v>1.86</c:v>
                </c:pt>
                <c:pt idx="637">
                  <c:v>1.87</c:v>
                </c:pt>
                <c:pt idx="638">
                  <c:v>1.8800000000000001</c:v>
                </c:pt>
                <c:pt idx="639">
                  <c:v>1.8900000000000001</c:v>
                </c:pt>
                <c:pt idx="640">
                  <c:v>1.9000000000000001</c:v>
                </c:pt>
                <c:pt idx="641">
                  <c:v>1.9100000000000001</c:v>
                </c:pt>
                <c:pt idx="642">
                  <c:v>1.9200000000000021</c:v>
                </c:pt>
                <c:pt idx="643">
                  <c:v>1.9300000000000022</c:v>
                </c:pt>
                <c:pt idx="644">
                  <c:v>1.9400000000000022</c:v>
                </c:pt>
                <c:pt idx="645">
                  <c:v>1.9500000000000022</c:v>
                </c:pt>
                <c:pt idx="646">
                  <c:v>1.9600000000000022</c:v>
                </c:pt>
                <c:pt idx="647">
                  <c:v>1.9700000000000022</c:v>
                </c:pt>
                <c:pt idx="648">
                  <c:v>1.9800000000000024</c:v>
                </c:pt>
                <c:pt idx="649">
                  <c:v>1.9900000000000024</c:v>
                </c:pt>
                <c:pt idx="650">
                  <c:v>2</c:v>
                </c:pt>
                <c:pt idx="651">
                  <c:v>2.0099999999999998</c:v>
                </c:pt>
                <c:pt idx="652">
                  <c:v>2.02</c:v>
                </c:pt>
                <c:pt idx="653">
                  <c:v>2.0299999999999998</c:v>
                </c:pt>
                <c:pt idx="654">
                  <c:v>2.04</c:v>
                </c:pt>
                <c:pt idx="655">
                  <c:v>2.0499999999999998</c:v>
                </c:pt>
                <c:pt idx="656">
                  <c:v>2.06</c:v>
                </c:pt>
                <c:pt idx="657">
                  <c:v>2.0699999999999998</c:v>
                </c:pt>
                <c:pt idx="658">
                  <c:v>2.08</c:v>
                </c:pt>
                <c:pt idx="659">
                  <c:v>2.09</c:v>
                </c:pt>
                <c:pt idx="660">
                  <c:v>2.1</c:v>
                </c:pt>
                <c:pt idx="661">
                  <c:v>2.11</c:v>
                </c:pt>
                <c:pt idx="662">
                  <c:v>2.12</c:v>
                </c:pt>
                <c:pt idx="663">
                  <c:v>2.13</c:v>
                </c:pt>
                <c:pt idx="664">
                  <c:v>2.14</c:v>
                </c:pt>
                <c:pt idx="665">
                  <c:v>2.15</c:v>
                </c:pt>
                <c:pt idx="666">
                  <c:v>2.16</c:v>
                </c:pt>
                <c:pt idx="667">
                  <c:v>2.17</c:v>
                </c:pt>
                <c:pt idx="668">
                  <c:v>2.1800000000000002</c:v>
                </c:pt>
                <c:pt idx="669">
                  <c:v>2.19</c:v>
                </c:pt>
                <c:pt idx="670">
                  <c:v>2.2000000000000002</c:v>
                </c:pt>
                <c:pt idx="671">
                  <c:v>2.21</c:v>
                </c:pt>
                <c:pt idx="672">
                  <c:v>2.2200000000000002</c:v>
                </c:pt>
                <c:pt idx="673">
                  <c:v>2.23</c:v>
                </c:pt>
                <c:pt idx="674">
                  <c:v>2.2400000000000002</c:v>
                </c:pt>
                <c:pt idx="675">
                  <c:v>2.25</c:v>
                </c:pt>
                <c:pt idx="676">
                  <c:v>2.2599999999999998</c:v>
                </c:pt>
                <c:pt idx="677">
                  <c:v>2.27</c:v>
                </c:pt>
                <c:pt idx="678">
                  <c:v>2.2799999999999998</c:v>
                </c:pt>
                <c:pt idx="679">
                  <c:v>2.29</c:v>
                </c:pt>
                <c:pt idx="680">
                  <c:v>2.2999999999999998</c:v>
                </c:pt>
                <c:pt idx="681">
                  <c:v>2.3099999999999987</c:v>
                </c:pt>
                <c:pt idx="682">
                  <c:v>2.3199999999999967</c:v>
                </c:pt>
                <c:pt idx="683">
                  <c:v>2.3299999999999987</c:v>
                </c:pt>
                <c:pt idx="684">
                  <c:v>2.34</c:v>
                </c:pt>
                <c:pt idx="685">
                  <c:v>2.3499999999999988</c:v>
                </c:pt>
                <c:pt idx="686">
                  <c:v>2.36</c:v>
                </c:pt>
                <c:pt idx="687">
                  <c:v>2.3699999999999997</c:v>
                </c:pt>
                <c:pt idx="688">
                  <c:v>2.38</c:v>
                </c:pt>
                <c:pt idx="689">
                  <c:v>2.3899999999999997</c:v>
                </c:pt>
                <c:pt idx="690">
                  <c:v>2.4</c:v>
                </c:pt>
                <c:pt idx="691">
                  <c:v>2.4099999999999997</c:v>
                </c:pt>
                <c:pt idx="692">
                  <c:v>2.42</c:v>
                </c:pt>
                <c:pt idx="693">
                  <c:v>2.4299999999999997</c:v>
                </c:pt>
                <c:pt idx="694">
                  <c:v>2.44</c:v>
                </c:pt>
                <c:pt idx="695">
                  <c:v>2.4499999999999997</c:v>
                </c:pt>
                <c:pt idx="696">
                  <c:v>2.46</c:v>
                </c:pt>
                <c:pt idx="697">
                  <c:v>2.4699999999999998</c:v>
                </c:pt>
                <c:pt idx="698">
                  <c:v>2.48</c:v>
                </c:pt>
                <c:pt idx="699">
                  <c:v>2.4899999999999998</c:v>
                </c:pt>
                <c:pt idx="700">
                  <c:v>2.5</c:v>
                </c:pt>
                <c:pt idx="701">
                  <c:v>2.5099999999999998</c:v>
                </c:pt>
                <c:pt idx="702">
                  <c:v>2.52</c:v>
                </c:pt>
                <c:pt idx="703">
                  <c:v>2.5299999999999998</c:v>
                </c:pt>
                <c:pt idx="704">
                  <c:v>2.54</c:v>
                </c:pt>
                <c:pt idx="705">
                  <c:v>2.5499999999999998</c:v>
                </c:pt>
                <c:pt idx="706">
                  <c:v>2.56</c:v>
                </c:pt>
                <c:pt idx="707">
                  <c:v>2.57</c:v>
                </c:pt>
                <c:pt idx="708">
                  <c:v>2.58</c:v>
                </c:pt>
                <c:pt idx="709">
                  <c:v>2.59</c:v>
                </c:pt>
                <c:pt idx="710">
                  <c:v>2.6</c:v>
                </c:pt>
                <c:pt idx="711">
                  <c:v>2.61</c:v>
                </c:pt>
                <c:pt idx="712">
                  <c:v>2.62</c:v>
                </c:pt>
                <c:pt idx="713">
                  <c:v>2.63</c:v>
                </c:pt>
                <c:pt idx="714">
                  <c:v>2.64</c:v>
                </c:pt>
                <c:pt idx="715">
                  <c:v>2.65</c:v>
                </c:pt>
                <c:pt idx="716">
                  <c:v>2.66</c:v>
                </c:pt>
                <c:pt idx="717">
                  <c:v>2.67</c:v>
                </c:pt>
                <c:pt idx="718">
                  <c:v>2.68</c:v>
                </c:pt>
                <c:pt idx="719">
                  <c:v>2.69</c:v>
                </c:pt>
                <c:pt idx="720">
                  <c:v>2.7</c:v>
                </c:pt>
                <c:pt idx="721">
                  <c:v>2.71</c:v>
                </c:pt>
                <c:pt idx="722">
                  <c:v>2.72</c:v>
                </c:pt>
                <c:pt idx="723">
                  <c:v>2.73</c:v>
                </c:pt>
                <c:pt idx="724">
                  <c:v>2.74</c:v>
                </c:pt>
                <c:pt idx="725">
                  <c:v>2.75</c:v>
                </c:pt>
                <c:pt idx="726">
                  <c:v>2.7600000000000002</c:v>
                </c:pt>
                <c:pt idx="727">
                  <c:v>2.77</c:v>
                </c:pt>
                <c:pt idx="728">
                  <c:v>2.7800000000000002</c:v>
                </c:pt>
                <c:pt idx="729">
                  <c:v>2.79</c:v>
                </c:pt>
                <c:pt idx="730">
                  <c:v>2.8</c:v>
                </c:pt>
                <c:pt idx="731">
                  <c:v>2.8099999999999987</c:v>
                </c:pt>
                <c:pt idx="732">
                  <c:v>2.82</c:v>
                </c:pt>
                <c:pt idx="733">
                  <c:v>2.8299999999999987</c:v>
                </c:pt>
                <c:pt idx="734">
                  <c:v>2.84</c:v>
                </c:pt>
                <c:pt idx="735">
                  <c:v>2.8499999999999988</c:v>
                </c:pt>
                <c:pt idx="736">
                  <c:v>2.86</c:v>
                </c:pt>
                <c:pt idx="737">
                  <c:v>2.8699999999999997</c:v>
                </c:pt>
                <c:pt idx="738">
                  <c:v>2.88</c:v>
                </c:pt>
                <c:pt idx="739">
                  <c:v>2.8899999999999997</c:v>
                </c:pt>
                <c:pt idx="740">
                  <c:v>2.9</c:v>
                </c:pt>
                <c:pt idx="741">
                  <c:v>2.9099999999999997</c:v>
                </c:pt>
                <c:pt idx="742">
                  <c:v>2.92</c:v>
                </c:pt>
                <c:pt idx="743">
                  <c:v>2.9299999999999997</c:v>
                </c:pt>
                <c:pt idx="744">
                  <c:v>2.94</c:v>
                </c:pt>
                <c:pt idx="745">
                  <c:v>2.9499999999999997</c:v>
                </c:pt>
                <c:pt idx="746">
                  <c:v>2.96</c:v>
                </c:pt>
                <c:pt idx="747">
                  <c:v>2.9699999999999998</c:v>
                </c:pt>
                <c:pt idx="748">
                  <c:v>2.98</c:v>
                </c:pt>
                <c:pt idx="749">
                  <c:v>2.9899999999999998</c:v>
                </c:pt>
                <c:pt idx="750">
                  <c:v>3</c:v>
                </c:pt>
                <c:pt idx="751">
                  <c:v>3.01</c:v>
                </c:pt>
                <c:pt idx="752">
                  <c:v>3.02</c:v>
                </c:pt>
                <c:pt idx="753">
                  <c:v>3.03</c:v>
                </c:pt>
                <c:pt idx="754">
                  <c:v>3.04</c:v>
                </c:pt>
                <c:pt idx="755">
                  <c:v>3.05</c:v>
                </c:pt>
                <c:pt idx="756">
                  <c:v>3.06</c:v>
                </c:pt>
                <c:pt idx="757">
                  <c:v>3.07</c:v>
                </c:pt>
                <c:pt idx="758">
                  <c:v>3.08</c:v>
                </c:pt>
                <c:pt idx="759">
                  <c:v>3.09</c:v>
                </c:pt>
                <c:pt idx="760">
                  <c:v>3.1</c:v>
                </c:pt>
                <c:pt idx="761">
                  <c:v>3.11</c:v>
                </c:pt>
                <c:pt idx="762">
                  <c:v>3.12</c:v>
                </c:pt>
                <c:pt idx="763">
                  <c:v>3.13</c:v>
                </c:pt>
                <c:pt idx="764">
                  <c:v>3.14</c:v>
                </c:pt>
                <c:pt idx="765">
                  <c:v>3.15</c:v>
                </c:pt>
                <c:pt idx="766">
                  <c:v>3.16</c:v>
                </c:pt>
                <c:pt idx="767">
                  <c:v>3.17</c:v>
                </c:pt>
                <c:pt idx="768">
                  <c:v>3.18</c:v>
                </c:pt>
                <c:pt idx="769">
                  <c:v>3.19</c:v>
                </c:pt>
                <c:pt idx="770">
                  <c:v>3.2</c:v>
                </c:pt>
                <c:pt idx="771">
                  <c:v>3.21</c:v>
                </c:pt>
                <c:pt idx="772">
                  <c:v>3.22</c:v>
                </c:pt>
                <c:pt idx="773">
                  <c:v>3.23</c:v>
                </c:pt>
                <c:pt idx="774">
                  <c:v>3.24</c:v>
                </c:pt>
                <c:pt idx="775">
                  <c:v>3.25</c:v>
                </c:pt>
                <c:pt idx="776">
                  <c:v>3.2600000000000002</c:v>
                </c:pt>
                <c:pt idx="777">
                  <c:v>3.27</c:v>
                </c:pt>
                <c:pt idx="778">
                  <c:v>3.2800000000000002</c:v>
                </c:pt>
                <c:pt idx="779">
                  <c:v>3.29</c:v>
                </c:pt>
                <c:pt idx="780">
                  <c:v>3.3</c:v>
                </c:pt>
                <c:pt idx="781">
                  <c:v>3.3099999999999987</c:v>
                </c:pt>
                <c:pt idx="782">
                  <c:v>3.32</c:v>
                </c:pt>
                <c:pt idx="783">
                  <c:v>3.3299999999999987</c:v>
                </c:pt>
                <c:pt idx="784">
                  <c:v>3.34</c:v>
                </c:pt>
                <c:pt idx="785">
                  <c:v>3.3499999999999988</c:v>
                </c:pt>
                <c:pt idx="786">
                  <c:v>3.36</c:v>
                </c:pt>
                <c:pt idx="787">
                  <c:v>3.3699999999999997</c:v>
                </c:pt>
                <c:pt idx="788">
                  <c:v>3.38</c:v>
                </c:pt>
                <c:pt idx="789">
                  <c:v>3.3899999999999997</c:v>
                </c:pt>
                <c:pt idx="790">
                  <c:v>3.4</c:v>
                </c:pt>
                <c:pt idx="791">
                  <c:v>3.4099999999999997</c:v>
                </c:pt>
                <c:pt idx="792">
                  <c:v>3.42</c:v>
                </c:pt>
                <c:pt idx="793">
                  <c:v>3.4299999999999997</c:v>
                </c:pt>
                <c:pt idx="794">
                  <c:v>3.44</c:v>
                </c:pt>
                <c:pt idx="795">
                  <c:v>3.4499999999999997</c:v>
                </c:pt>
                <c:pt idx="796">
                  <c:v>3.46</c:v>
                </c:pt>
                <c:pt idx="797">
                  <c:v>3.4699999999999998</c:v>
                </c:pt>
                <c:pt idx="798">
                  <c:v>3.48</c:v>
                </c:pt>
                <c:pt idx="799">
                  <c:v>3.4899999999999998</c:v>
                </c:pt>
                <c:pt idx="800">
                  <c:v>3.5</c:v>
                </c:pt>
                <c:pt idx="801">
                  <c:v>3.51</c:v>
                </c:pt>
                <c:pt idx="802">
                  <c:v>3.52</c:v>
                </c:pt>
                <c:pt idx="803">
                  <c:v>3.53</c:v>
                </c:pt>
                <c:pt idx="804">
                  <c:v>3.54</c:v>
                </c:pt>
                <c:pt idx="805">
                  <c:v>3.55</c:v>
                </c:pt>
                <c:pt idx="806">
                  <c:v>3.56</c:v>
                </c:pt>
                <c:pt idx="807">
                  <c:v>3.57</c:v>
                </c:pt>
                <c:pt idx="808">
                  <c:v>3.58</c:v>
                </c:pt>
                <c:pt idx="809">
                  <c:v>3.59</c:v>
                </c:pt>
                <c:pt idx="810">
                  <c:v>3.6</c:v>
                </c:pt>
                <c:pt idx="811">
                  <c:v>3.61</c:v>
                </c:pt>
                <c:pt idx="812">
                  <c:v>3.62</c:v>
                </c:pt>
                <c:pt idx="813">
                  <c:v>3.63</c:v>
                </c:pt>
                <c:pt idx="814">
                  <c:v>3.64</c:v>
                </c:pt>
                <c:pt idx="815">
                  <c:v>3.65</c:v>
                </c:pt>
                <c:pt idx="816">
                  <c:v>3.66</c:v>
                </c:pt>
                <c:pt idx="817">
                  <c:v>3.67</c:v>
                </c:pt>
                <c:pt idx="818">
                  <c:v>3.6800000000000099</c:v>
                </c:pt>
                <c:pt idx="819">
                  <c:v>3.69</c:v>
                </c:pt>
                <c:pt idx="820">
                  <c:v>3.7000000000000099</c:v>
                </c:pt>
                <c:pt idx="821">
                  <c:v>3.71</c:v>
                </c:pt>
                <c:pt idx="822">
                  <c:v>3.7200000000000144</c:v>
                </c:pt>
                <c:pt idx="823">
                  <c:v>3.7300000000000102</c:v>
                </c:pt>
                <c:pt idx="824">
                  <c:v>3.7400000000000144</c:v>
                </c:pt>
                <c:pt idx="825">
                  <c:v>3.7500000000000102</c:v>
                </c:pt>
                <c:pt idx="826">
                  <c:v>3.7600000000000149</c:v>
                </c:pt>
                <c:pt idx="827">
                  <c:v>3.7700000000000098</c:v>
                </c:pt>
                <c:pt idx="828">
                  <c:v>3.7800000000000149</c:v>
                </c:pt>
                <c:pt idx="829">
                  <c:v>3.7900000000000098</c:v>
                </c:pt>
                <c:pt idx="830">
                  <c:v>3.80000000000001</c:v>
                </c:pt>
                <c:pt idx="831">
                  <c:v>3.8100000000000067</c:v>
                </c:pt>
                <c:pt idx="832">
                  <c:v>3.8200000000000101</c:v>
                </c:pt>
                <c:pt idx="833">
                  <c:v>3.8300000000000067</c:v>
                </c:pt>
                <c:pt idx="834">
                  <c:v>3.8400000000000101</c:v>
                </c:pt>
                <c:pt idx="835">
                  <c:v>3.8500000000000068</c:v>
                </c:pt>
                <c:pt idx="836">
                  <c:v>3.8600000000000101</c:v>
                </c:pt>
                <c:pt idx="837">
                  <c:v>3.8700000000000077</c:v>
                </c:pt>
                <c:pt idx="838">
                  <c:v>3.8800000000000101</c:v>
                </c:pt>
                <c:pt idx="839">
                  <c:v>3.8900000000000077</c:v>
                </c:pt>
                <c:pt idx="840">
                  <c:v>3.9000000000000101</c:v>
                </c:pt>
                <c:pt idx="841">
                  <c:v>3.9100000000000077</c:v>
                </c:pt>
                <c:pt idx="842">
                  <c:v>3.9200000000000101</c:v>
                </c:pt>
                <c:pt idx="843">
                  <c:v>3.9300000000000077</c:v>
                </c:pt>
                <c:pt idx="844">
                  <c:v>3.9400000000000102</c:v>
                </c:pt>
                <c:pt idx="845">
                  <c:v>3.9500000000000077</c:v>
                </c:pt>
                <c:pt idx="846">
                  <c:v>3.9600000000000102</c:v>
                </c:pt>
                <c:pt idx="847">
                  <c:v>3.97000000000001</c:v>
                </c:pt>
                <c:pt idx="848">
                  <c:v>3.9800000000000102</c:v>
                </c:pt>
                <c:pt idx="849">
                  <c:v>3.99000000000001</c:v>
                </c:pt>
                <c:pt idx="850">
                  <c:v>4.0000000000000098</c:v>
                </c:pt>
                <c:pt idx="851">
                  <c:v>4.0100000000000096</c:v>
                </c:pt>
                <c:pt idx="852">
                  <c:v>4.0200000000000085</c:v>
                </c:pt>
                <c:pt idx="853">
                  <c:v>4.03000000000001</c:v>
                </c:pt>
                <c:pt idx="854">
                  <c:v>4.0400000000000098</c:v>
                </c:pt>
                <c:pt idx="855">
                  <c:v>4.0500000000000096</c:v>
                </c:pt>
                <c:pt idx="856">
                  <c:v>4.0600000000000085</c:v>
                </c:pt>
                <c:pt idx="857">
                  <c:v>4.0700000000000101</c:v>
                </c:pt>
                <c:pt idx="858">
                  <c:v>4.0800000000000098</c:v>
                </c:pt>
                <c:pt idx="859">
                  <c:v>4.0900000000000096</c:v>
                </c:pt>
                <c:pt idx="860">
                  <c:v>4.1000000000000085</c:v>
                </c:pt>
                <c:pt idx="861">
                  <c:v>4.1100000000000145</c:v>
                </c:pt>
                <c:pt idx="862">
                  <c:v>4.1200000000000099</c:v>
                </c:pt>
                <c:pt idx="863">
                  <c:v>4.1300000000000097</c:v>
                </c:pt>
                <c:pt idx="864">
                  <c:v>4.1400000000000095</c:v>
                </c:pt>
                <c:pt idx="865">
                  <c:v>4.1500000000000075</c:v>
                </c:pt>
                <c:pt idx="866">
                  <c:v>4.1600000000000108</c:v>
                </c:pt>
                <c:pt idx="867">
                  <c:v>4.1700000000000204</c:v>
                </c:pt>
                <c:pt idx="868">
                  <c:v>4.1800000000000201</c:v>
                </c:pt>
                <c:pt idx="869">
                  <c:v>4.1900000000000155</c:v>
                </c:pt>
                <c:pt idx="870">
                  <c:v>4.2000000000000197</c:v>
                </c:pt>
                <c:pt idx="871">
                  <c:v>4.2100000000000204</c:v>
                </c:pt>
                <c:pt idx="872">
                  <c:v>4.2200000000000202</c:v>
                </c:pt>
                <c:pt idx="873">
                  <c:v>4.2300000000000288</c:v>
                </c:pt>
                <c:pt idx="874">
                  <c:v>4.2400000000000198</c:v>
                </c:pt>
                <c:pt idx="875">
                  <c:v>4.2500000000000204</c:v>
                </c:pt>
                <c:pt idx="876">
                  <c:v>4.2600000000000202</c:v>
                </c:pt>
                <c:pt idx="877">
                  <c:v>4.2700000000000289</c:v>
                </c:pt>
                <c:pt idx="878">
                  <c:v>4.2800000000000198</c:v>
                </c:pt>
                <c:pt idx="879">
                  <c:v>4.2900000000000196</c:v>
                </c:pt>
                <c:pt idx="880">
                  <c:v>4.3000000000000203</c:v>
                </c:pt>
                <c:pt idx="881">
                  <c:v>4.31000000000002</c:v>
                </c:pt>
                <c:pt idx="882">
                  <c:v>4.3200000000000145</c:v>
                </c:pt>
                <c:pt idx="883">
                  <c:v>4.3300000000000196</c:v>
                </c:pt>
                <c:pt idx="884">
                  <c:v>4.3400000000000203</c:v>
                </c:pt>
                <c:pt idx="885">
                  <c:v>4.3500000000000201</c:v>
                </c:pt>
                <c:pt idx="886">
                  <c:v>4.3600000000000145</c:v>
                </c:pt>
                <c:pt idx="887">
                  <c:v>4.3700000000000196</c:v>
                </c:pt>
                <c:pt idx="888">
                  <c:v>4.3800000000000203</c:v>
                </c:pt>
                <c:pt idx="889">
                  <c:v>4.3900000000000201</c:v>
                </c:pt>
                <c:pt idx="890">
                  <c:v>4.4000000000000199</c:v>
                </c:pt>
                <c:pt idx="891">
                  <c:v>4.4100000000000197</c:v>
                </c:pt>
                <c:pt idx="892">
                  <c:v>4.4200000000000204</c:v>
                </c:pt>
                <c:pt idx="893">
                  <c:v>4.4300000000000299</c:v>
                </c:pt>
                <c:pt idx="894">
                  <c:v>4.4400000000000199</c:v>
                </c:pt>
                <c:pt idx="895">
                  <c:v>4.4500000000000197</c:v>
                </c:pt>
                <c:pt idx="896">
                  <c:v>4.4600000000000204</c:v>
                </c:pt>
                <c:pt idx="897">
                  <c:v>4.4700000000000299</c:v>
                </c:pt>
                <c:pt idx="898">
                  <c:v>4.4800000000000288</c:v>
                </c:pt>
                <c:pt idx="899">
                  <c:v>4.4900000000000198</c:v>
                </c:pt>
                <c:pt idx="900">
                  <c:v>4.5000000000000204</c:v>
                </c:pt>
              </c:numCache>
            </c:numRef>
          </c:xVal>
          <c:yVal>
            <c:numRef>
              <c:f>'N017'!$D$2:$D$902</c:f>
              <c:numCache>
                <c:formatCode>0.0000</c:formatCode>
                <c:ptCount val="901"/>
                <c:pt idx="0">
                  <c:v>0</c:v>
                </c:pt>
                <c:pt idx="1">
                  <c:v>4.3622079224993646E-77</c:v>
                </c:pt>
                <c:pt idx="2">
                  <c:v>9.3574352472405564E-77</c:v>
                </c:pt>
                <c:pt idx="3">
                  <c:v>2.0038679530282712E-76</c:v>
                </c:pt>
                <c:pt idx="4">
                  <c:v>4.2839379348044685E-76</c:v>
                </c:pt>
                <c:pt idx="5">
                  <c:v>9.1427962516136175E-76</c:v>
                </c:pt>
                <c:pt idx="6">
                  <c:v>1.9479451054551063E-75</c:v>
                </c:pt>
                <c:pt idx="7">
                  <c:v>4.143202761053453E-75</c:v>
                </c:pt>
                <c:pt idx="8">
                  <c:v>8.797463262669813E-75</c:v>
                </c:pt>
                <c:pt idx="9">
                  <c:v>1.8648355406926791E-74</c:v>
                </c:pt>
                <c:pt idx="10">
                  <c:v>3.9462574446644513E-74</c:v>
                </c:pt>
                <c:pt idx="11">
                  <c:v>8.3366600434354528E-74</c:v>
                </c:pt>
                <c:pt idx="12">
                  <c:v>1.7581688078987192E-73</c:v>
                </c:pt>
                <c:pt idx="13">
                  <c:v>3.7016116289770127E-73</c:v>
                </c:pt>
                <c:pt idx="14">
                  <c:v>7.7800597443444115E-73</c:v>
                </c:pt>
                <c:pt idx="15">
                  <c:v>1.6324384456596075E-72</c:v>
                </c:pt>
                <c:pt idx="16">
                  <c:v>3.4194203956346611E-72</c:v>
                </c:pt>
                <c:pt idx="17">
                  <c:v>7.1503941567436575E-72</c:v>
                </c:pt>
                <c:pt idx="18">
                  <c:v>1.4926887794524533E-71</c:v>
                </c:pt>
                <c:pt idx="19">
                  <c:v>3.110787572262106E-71</c:v>
                </c:pt>
                <c:pt idx="20">
                  <c:v>6.4719215380999705E-71</c:v>
                </c:pt>
                <c:pt idx="21">
                  <c:v>1.3441815589828786E-70</c:v>
                </c:pt>
                <c:pt idx="22">
                  <c:v>2.7870478410578798E-70</c:v>
                </c:pt>
                <c:pt idx="23">
                  <c:v>5.7688960785614444E-70</c:v>
                </c:pt>
                <c:pt idx="24">
                  <c:v>1.1920728828920335E-69</c:v>
                </c:pt>
                <c:pt idx="25">
                  <c:v>2.4590915830225424E-69</c:v>
                </c:pt>
                <c:pt idx="26">
                  <c:v>5.0641714333249761E-69</c:v>
                </c:pt>
                <c:pt idx="27">
                  <c:v>1.0411274477714697E-68</c:v>
                </c:pt>
                <c:pt idx="28">
                  <c:v>2.1367868116730271E-68</c:v>
                </c:pt>
                <c:pt idx="29">
                  <c:v>4.3780457366373743E-68</c:v>
                </c:pt>
                <c:pt idx="30">
                  <c:v>8.9549093794022871E-68</c:v>
                </c:pt>
                <c:pt idx="31">
                  <c:v>1.8285376108653011E-67</c:v>
                </c:pt>
                <c:pt idx="32">
                  <c:v>3.7274206033411359E-67</c:v>
                </c:pt>
                <c:pt idx="33">
                  <c:v>7.5853339656200349E-67</c:v>
                </c:pt>
                <c:pt idx="34">
                  <c:v>1.5410006187262477E-66</c:v>
                </c:pt>
                <c:pt idx="35">
                  <c:v>3.1253072614334162E-66</c:v>
                </c:pt>
                <c:pt idx="36">
                  <c:v>6.3276788662252702E-66</c:v>
                </c:pt>
                <c:pt idx="37">
                  <c:v>1.2789628834112392E-65</c:v>
                </c:pt>
                <c:pt idx="38">
                  <c:v>2.5806746350505514E-65</c:v>
                </c:pt>
                <c:pt idx="39">
                  <c:v>5.1984080540162952E-65</c:v>
                </c:pt>
                <c:pt idx="40">
                  <c:v>1.0453681932054986E-64</c:v>
                </c:pt>
                <c:pt idx="41">
                  <c:v>2.0986015944595772E-64</c:v>
                </c:pt>
                <c:pt idx="42">
                  <c:v>4.2058377671391232E-64</c:v>
                </c:pt>
                <c:pt idx="43">
                  <c:v>8.414665102307461E-64</c:v>
                </c:pt>
                <c:pt idx="44">
                  <c:v>1.68067197015391E-63</c:v>
                </c:pt>
                <c:pt idx="45">
                  <c:v>3.3511269437369075E-63</c:v>
                </c:pt>
                <c:pt idx="46">
                  <c:v>6.6705340240015997E-63</c:v>
                </c:pt>
                <c:pt idx="47">
                  <c:v>1.3255378378529748E-62</c:v>
                </c:pt>
                <c:pt idx="48">
                  <c:v>2.6295743601278846E-62</c:v>
                </c:pt>
                <c:pt idx="49">
                  <c:v>5.2076355757376563E-62</c:v>
                </c:pt>
                <c:pt idx="50">
                  <c:v>1.02957387858158E-61</c:v>
                </c:pt>
                <c:pt idx="51">
                  <c:v>2.032058691399793E-61</c:v>
                </c:pt>
                <c:pt idx="52">
                  <c:v>4.0038406163947385E-61</c:v>
                </c:pt>
                <c:pt idx="53">
                  <c:v>7.8755177742574804E-61</c:v>
                </c:pt>
                <c:pt idx="54">
                  <c:v>1.546476242914593E-60</c:v>
                </c:pt>
                <c:pt idx="55">
                  <c:v>3.0315811016485152E-60</c:v>
                </c:pt>
                <c:pt idx="56">
                  <c:v>5.9327620636357367E-60</c:v>
                </c:pt>
                <c:pt idx="57">
                  <c:v>1.1590614798229592E-59</c:v>
                </c:pt>
                <c:pt idx="58">
                  <c:v>2.260569252013607E-59</c:v>
                </c:pt>
                <c:pt idx="59">
                  <c:v>4.401401236225797E-59</c:v>
                </c:pt>
                <c:pt idx="60">
                  <c:v>8.555116102865138E-59</c:v>
                </c:pt>
                <c:pt idx="61">
                  <c:v>1.6600556846955398E-58</c:v>
                </c:pt>
                <c:pt idx="62">
                  <c:v>3.2157420624353006E-58</c:v>
                </c:pt>
                <c:pt idx="63">
                  <c:v>6.218727949575275E-58</c:v>
                </c:pt>
                <c:pt idx="64">
                  <c:v>1.200559563828792E-57</c:v>
                </c:pt>
                <c:pt idx="65">
                  <c:v>2.3138098581227179E-57</c:v>
                </c:pt>
                <c:pt idx="66">
                  <c:v>4.4517772336550196E-57</c:v>
                </c:pt>
                <c:pt idx="67">
                  <c:v>8.5506864833488857E-57</c:v>
                </c:pt>
                <c:pt idx="68">
                  <c:v>1.6395714362844139E-56</c:v>
                </c:pt>
                <c:pt idx="69">
                  <c:v>3.1384954697387565E-56</c:v>
                </c:pt>
                <c:pt idx="70">
                  <c:v>5.9975581905017669E-56</c:v>
                </c:pt>
                <c:pt idx="71">
                  <c:v>1.1441665223195157E-55</c:v>
                </c:pt>
                <c:pt idx="72">
                  <c:v>2.1790430192070119E-55</c:v>
                </c:pt>
                <c:pt idx="73">
                  <c:v>4.142897361752102E-55</c:v>
                </c:pt>
                <c:pt idx="74">
                  <c:v>7.8632909545692505E-55</c:v>
                </c:pt>
                <c:pt idx="75">
                  <c:v>1.4899315580740069E-54</c:v>
                </c:pt>
                <c:pt idx="76">
                  <c:v>2.818318648245143E-54</c:v>
                </c:pt>
                <c:pt idx="77">
                  <c:v>5.3220098188882173E-54</c:v>
                </c:pt>
                <c:pt idx="78">
                  <c:v>1.0032820692005381E-53</c:v>
                </c:pt>
                <c:pt idx="79">
                  <c:v>1.8881314731143141E-53</c:v>
                </c:pt>
                <c:pt idx="80">
                  <c:v>3.5473432537591114E-53</c:v>
                </c:pt>
                <c:pt idx="81">
                  <c:v>6.6532830383038161E-53</c:v>
                </c:pt>
                <c:pt idx="82">
                  <c:v>1.2457491111661646E-52</c:v>
                </c:pt>
                <c:pt idx="83">
                  <c:v>2.3285575432555286E-52</c:v>
                </c:pt>
                <c:pt idx="84">
                  <c:v>4.3451539210033923E-52</c:v>
                </c:pt>
                <c:pt idx="85">
                  <c:v>8.09440924247351E-52</c:v>
                </c:pt>
                <c:pt idx="86">
                  <c:v>1.5053134863399884E-51</c:v>
                </c:pt>
                <c:pt idx="87">
                  <c:v>2.7946701044508034E-51</c:v>
                </c:pt>
                <c:pt idx="88">
                  <c:v>5.17959672681923E-51</c:v>
                </c:pt>
                <c:pt idx="89">
                  <c:v>9.5834779589804462E-51</c:v>
                </c:pt>
                <c:pt idx="90">
                  <c:v>1.7701584843122751E-50</c:v>
                </c:pt>
                <c:pt idx="91">
                  <c:v>3.2640962433866717E-50</c:v>
                </c:pt>
                <c:pt idx="92">
                  <c:v>6.0086313909891667E-50</c:v>
                </c:pt>
                <c:pt idx="93">
                  <c:v>1.1042056654999982E-49</c:v>
                </c:pt>
                <c:pt idx="94">
                  <c:v>2.0257515595452903E-49</c:v>
                </c:pt>
                <c:pt idx="95">
                  <c:v>3.710087863342953E-49</c:v>
                </c:pt>
                <c:pt idx="96">
                  <c:v>6.7833466246560883E-49</c:v>
                </c:pt>
                <c:pt idx="97">
                  <c:v>1.2381282328956169E-48</c:v>
                </c:pt>
                <c:pt idx="98">
                  <c:v>2.2560516910630097E-48</c:v>
                </c:pt>
                <c:pt idx="99">
                  <c:v>4.1038763534989889E-48</c:v>
                </c:pt>
                <c:pt idx="100">
                  <c:v>7.4524880922696696E-48</c:v>
                </c:pt>
                <c:pt idx="101">
                  <c:v>1.3510459388496006E-47</c:v>
                </c:pt>
                <c:pt idx="102">
                  <c:v>2.4451231869044707E-47</c:v>
                </c:pt>
                <c:pt idx="103">
                  <c:v>4.4176690130276488E-47</c:v>
                </c:pt>
                <c:pt idx="104">
                  <c:v>7.9679647836425301E-47</c:v>
                </c:pt>
                <c:pt idx="105">
                  <c:v>1.4347077363811062E-46</c:v>
                </c:pt>
                <c:pt idx="106">
                  <c:v>2.5789402275986925E-46</c:v>
                </c:pt>
                <c:pt idx="107">
                  <c:v>4.6278674887115739E-46</c:v>
                </c:pt>
                <c:pt idx="108">
                  <c:v>8.2905311604744175E-46</c:v>
                </c:pt>
                <c:pt idx="109">
                  <c:v>1.482673751116744E-45</c:v>
                </c:pt>
                <c:pt idx="110">
                  <c:v>2.6471018054095049E-45</c:v>
                </c:pt>
                <c:pt idx="111">
                  <c:v>4.7179951676655912E-45</c:v>
                </c:pt>
                <c:pt idx="112">
                  <c:v>8.394718576221939E-45</c:v>
                </c:pt>
                <c:pt idx="113">
                  <c:v>1.4911337274087319E-44</c:v>
                </c:pt>
                <c:pt idx="114">
                  <c:v>2.6441667986676744E-44</c:v>
                </c:pt>
                <c:pt idx="115">
                  <c:v>4.6808303850003328E-44</c:v>
                </c:pt>
                <c:pt idx="116">
                  <c:v>8.2721568983634726E-44</c:v>
                </c:pt>
                <c:pt idx="117">
                  <c:v>1.4594069974449439E-43</c:v>
                </c:pt>
                <c:pt idx="118">
                  <c:v>2.5703714438912418E-43</c:v>
                </c:pt>
                <c:pt idx="119">
                  <c:v>4.5193622477703597E-43</c:v>
                </c:pt>
                <c:pt idx="120">
                  <c:v>7.9326852255169357E-43</c:v>
                </c:pt>
                <c:pt idx="121">
                  <c:v>1.3900329398951642E-42</c:v>
                </c:pt>
                <c:pt idx="122">
                  <c:v>2.4315979283670329E-42</c:v>
                </c:pt>
                <c:pt idx="123">
                  <c:v>4.2463935335240599E-42</c:v>
                </c:pt>
                <c:pt idx="124">
                  <c:v>7.4030471826164468E-42</c:v>
                </c:pt>
                <c:pt idx="125">
                  <c:v>1.2884352473922359E-41</c:v>
                </c:pt>
                <c:pt idx="126">
                  <c:v>2.2385998970179554E-41</c:v>
                </c:pt>
                <c:pt idx="127">
                  <c:v>3.8828638636225097E-41</c:v>
                </c:pt>
                <c:pt idx="128">
                  <c:v>6.7234108575014077E-41</c:v>
                </c:pt>
                <c:pt idx="129">
                  <c:v>1.1622215947322049E-40</c:v>
                </c:pt>
                <c:pt idx="130">
                  <c:v>2.0056263765027665E-40</c:v>
                </c:pt>
                <c:pt idx="131">
                  <c:v>3.4551978979731253E-40</c:v>
                </c:pt>
                <c:pt idx="132">
                  <c:v>5.9423417322355943E-40</c:v>
                </c:pt>
                <c:pt idx="133">
                  <c:v>1.0202441724904759E-39</c:v>
                </c:pt>
                <c:pt idx="134">
                  <c:v>1.7486883813125415E-39</c:v>
                </c:pt>
                <c:pt idx="135">
                  <c:v>2.9921442623941631E-39</c:v>
                </c:pt>
                <c:pt idx="136">
                  <c:v>5.1111006726686832E-39</c:v>
                </c:pt>
                <c:pt idx="137">
                  <c:v>8.7158178291140048E-39</c:v>
                </c:pt>
                <c:pt idx="138">
                  <c:v>1.483759989966856E-38</c:v>
                </c:pt>
                <c:pt idx="139">
                  <c:v>2.5216277209232655E-38</c:v>
                </c:pt>
                <c:pt idx="140">
                  <c:v>4.2781901827104429E-38</c:v>
                </c:pt>
                <c:pt idx="141">
                  <c:v>7.2460446524447795E-38</c:v>
                </c:pt>
                <c:pt idx="142">
                  <c:v>1.225190801866502E-37</c:v>
                </c:pt>
                <c:pt idx="143">
                  <c:v>2.0680843679884044E-37</c:v>
                </c:pt>
                <c:pt idx="144">
                  <c:v>3.4849341699684661E-37</c:v>
                </c:pt>
                <c:pt idx="145">
                  <c:v>5.8624980073181354E-37</c:v>
                </c:pt>
                <c:pt idx="146">
                  <c:v>9.8453835564216478E-37</c:v>
                </c:pt>
                <c:pt idx="147">
                  <c:v>1.6506096300928E-36</c:v>
                </c:pt>
                <c:pt idx="148">
                  <c:v>2.7625993906451639E-36</c:v>
                </c:pt>
                <c:pt idx="149">
                  <c:v>4.6158666245784652E-36</c:v>
                </c:pt>
                <c:pt idx="150">
                  <c:v>7.6992849602635479E-36</c:v>
                </c:pt>
                <c:pt idx="151">
                  <c:v>1.2820629170695569E-35</c:v>
                </c:pt>
                <c:pt idx="152">
                  <c:v>2.1312288486714468E-35</c:v>
                </c:pt>
                <c:pt idx="153">
                  <c:v>3.5368173830469274E-35</c:v>
                </c:pt>
                <c:pt idx="154">
                  <c:v>5.8594518426262544E-35</c:v>
                </c:pt>
                <c:pt idx="155">
                  <c:v>9.6908784137183202E-35</c:v>
                </c:pt>
                <c:pt idx="156">
                  <c:v>1.6000409690066354E-34</c:v>
                </c:pt>
                <c:pt idx="157">
                  <c:v>2.6373080701827279E-34</c:v>
                </c:pt>
                <c:pt idx="158">
                  <c:v>4.3396272460437387E-34</c:v>
                </c:pt>
                <c:pt idx="159">
                  <c:v>7.1286253952318064E-34</c:v>
                </c:pt>
                <c:pt idx="160">
                  <c:v>1.1690173647897796E-33</c:v>
                </c:pt>
                <c:pt idx="161">
                  <c:v>1.9138060972772219E-33</c:v>
                </c:pt>
                <c:pt idx="162">
                  <c:v>3.1277836721677263E-33</c:v>
                </c:pt>
                <c:pt idx="163">
                  <c:v>5.1031376762692869E-33</c:v>
                </c:pt>
                <c:pt idx="164">
                  <c:v>8.3118876622961498E-33</c:v>
                </c:pt>
                <c:pt idx="165">
                  <c:v>1.3515242653628261E-32</c:v>
                </c:pt>
                <c:pt idx="166">
                  <c:v>2.1938646618031546E-32</c:v>
                </c:pt>
                <c:pt idx="167">
                  <c:v>3.5551474734061125E-32</c:v>
                </c:pt>
                <c:pt idx="168">
                  <c:v>5.7513157529831945E-32</c:v>
                </c:pt>
                <c:pt idx="169">
                  <c:v>9.2883507064241861E-32</c:v>
                </c:pt>
                <c:pt idx="170">
                  <c:v>1.4975171380755657E-31</c:v>
                </c:pt>
                <c:pt idx="171">
                  <c:v>2.410276133434821E-31</c:v>
                </c:pt>
                <c:pt idx="172">
                  <c:v>3.8727869151400437E-31</c:v>
                </c:pt>
                <c:pt idx="173">
                  <c:v>6.2121539085137621E-31</c:v>
                </c:pt>
                <c:pt idx="174">
                  <c:v>9.9476985125300304E-31</c:v>
                </c:pt>
                <c:pt idx="175">
                  <c:v>1.5902478784740135E-30</c:v>
                </c:pt>
                <c:pt idx="176">
                  <c:v>2.537866879672735E-30</c:v>
                </c:pt>
                <c:pt idx="177">
                  <c:v>4.0432877875341178E-30</c:v>
                </c:pt>
                <c:pt idx="178">
                  <c:v>6.4307595729343928E-30</c:v>
                </c:pt>
                <c:pt idx="179">
                  <c:v>1.021061014637611E-29</c:v>
                </c:pt>
                <c:pt idx="180">
                  <c:v>1.6184635359893605E-29</c:v>
                </c:pt>
                <c:pt idx="181">
                  <c:v>2.5610375528300184E-29</c:v>
                </c:pt>
                <c:pt idx="182">
                  <c:v>4.0456729987407329E-29</c:v>
                </c:pt>
                <c:pt idx="183">
                  <c:v>6.3800988890317192E-29</c:v>
                </c:pt>
                <c:pt idx="184">
                  <c:v>1.0044442715326967E-28</c:v>
                </c:pt>
                <c:pt idx="185">
                  <c:v>1.5786508409386884E-28</c:v>
                </c:pt>
                <c:pt idx="186">
                  <c:v>2.4768980269773522E-28</c:v>
                </c:pt>
                <c:pt idx="187">
                  <c:v>3.8796448568104074E-28</c:v>
                </c:pt>
                <c:pt idx="188">
                  <c:v>6.066491868465384E-28</c:v>
                </c:pt>
                <c:pt idx="189">
                  <c:v>9.4698929684434761E-28</c:v>
                </c:pt>
                <c:pt idx="190">
                  <c:v>1.475755206667358E-27</c:v>
                </c:pt>
                <c:pt idx="191">
                  <c:v>2.2958598899909341E-27</c:v>
                </c:pt>
                <c:pt idx="192">
                  <c:v>3.5656461345498419E-27</c:v>
                </c:pt>
                <c:pt idx="193">
                  <c:v>5.528316551673797E-27</c:v>
                </c:pt>
                <c:pt idx="194">
                  <c:v>8.5567603392761925E-27</c:v>
                </c:pt>
                <c:pt idx="195">
                  <c:v>1.3221710288565019E-26</c:v>
                </c:pt>
                <c:pt idx="196">
                  <c:v>2.0395187778120082E-26</c:v>
                </c:pt>
                <c:pt idx="197">
                  <c:v>3.1407226219479591E-26</c:v>
                </c:pt>
                <c:pt idx="198">
                  <c:v>4.8282890330498904E-26</c:v>
                </c:pt>
                <c:pt idx="199">
                  <c:v>7.4100090874471185E-26</c:v>
                </c:pt>
                <c:pt idx="200">
                  <c:v>1.135287939062736E-25</c:v>
                </c:pt>
                <c:pt idx="201">
                  <c:v>1.7364213242452308E-25</c:v>
                </c:pt>
                <c:pt idx="202">
                  <c:v>2.6513435175683052E-25</c:v>
                </c:pt>
                <c:pt idx="203">
                  <c:v>4.0414637963018954E-25</c:v>
                </c:pt>
                <c:pt idx="204">
                  <c:v>6.1499727059447103E-25</c:v>
                </c:pt>
                <c:pt idx="205">
                  <c:v>9.3426372580088891E-25</c:v>
                </c:pt>
                <c:pt idx="206">
                  <c:v>1.4168621175807935E-24</c:v>
                </c:pt>
                <c:pt idx="207">
                  <c:v>2.1450997566566578E-24</c:v>
                </c:pt>
                <c:pt idx="208">
                  <c:v>3.2421208677444402E-24</c:v>
                </c:pt>
                <c:pt idx="209">
                  <c:v>4.8918452782353127E-24</c:v>
                </c:pt>
                <c:pt idx="210">
                  <c:v>7.3684819936456067E-24</c:v>
                </c:pt>
                <c:pt idx="211">
                  <c:v>1.1080137344466643E-23</c:v>
                </c:pt>
                <c:pt idx="212">
                  <c:v>1.6633133147006154E-23</c:v>
                </c:pt>
                <c:pt idx="213">
                  <c:v>2.4926700032368836E-23</c:v>
                </c:pt>
                <c:pt idx="214">
                  <c:v>3.7292140685734039E-23</c:v>
                </c:pt>
                <c:pt idx="215">
                  <c:v>5.5696979496633608E-23</c:v>
                </c:pt>
                <c:pt idx="216">
                  <c:v>8.3043907564310739E-23</c:v>
                </c:pt>
                <c:pt idx="217">
                  <c:v>1.2360775316945897E-22</c:v>
                </c:pt>
                <c:pt idx="218">
                  <c:v>1.8367305574363952E-22</c:v>
                </c:pt>
                <c:pt idx="219">
                  <c:v>2.7246266083919471E-22</c:v>
                </c:pt>
                <c:pt idx="220">
                  <c:v>4.0348773606869899E-22</c:v>
                </c:pt>
                <c:pt idx="221">
                  <c:v>5.9650692176977086E-22</c:v>
                </c:pt>
                <c:pt idx="222">
                  <c:v>8.8036433295960435E-22</c:v>
                </c:pt>
                <c:pt idx="223">
                  <c:v>1.2970932346826219E-21</c:v>
                </c:pt>
                <c:pt idx="224">
                  <c:v>1.9078391313157201E-21</c:v>
                </c:pt>
                <c:pt idx="225">
                  <c:v>2.8013934802664326E-21</c:v>
                </c:pt>
                <c:pt idx="226">
                  <c:v>4.1064664415463333E-21</c:v>
                </c:pt>
                <c:pt idx="227">
                  <c:v>6.0093049829976182E-21</c:v>
                </c:pt>
                <c:pt idx="228">
                  <c:v>8.7789387041792734E-21</c:v>
                </c:pt>
                <c:pt idx="229">
                  <c:v>1.2803290245485635E-20</c:v>
                </c:pt>
                <c:pt idx="230">
                  <c:v>1.8640732243640909E-20</c:v>
                </c:pt>
                <c:pt idx="231">
                  <c:v>2.7093564698901006E-20</c:v>
                </c:pt>
                <c:pt idx="232">
                  <c:v>3.9312542542086199E-20</c:v>
                </c:pt>
                <c:pt idx="233">
                  <c:v>5.6945304540593681E-20</c:v>
                </c:pt>
                <c:pt idx="234">
                  <c:v>8.2346758877048034E-20</c:v>
                </c:pt>
                <c:pt idx="235">
                  <c:v>1.1887674468686059E-19</c:v>
                </c:pt>
                <c:pt idx="236">
                  <c:v>1.7132040831292125E-19</c:v>
                </c:pt>
                <c:pt idx="237">
                  <c:v>2.4648080344933285E-19</c:v>
                </c:pt>
                <c:pt idx="238">
                  <c:v>3.5401275059547726E-19</c:v>
                </c:pt>
                <c:pt idx="239">
                  <c:v>5.0759403658397119E-19</c:v>
                </c:pt>
                <c:pt idx="240">
                  <c:v>7.2656742245165543E-19</c:v>
                </c:pt>
                <c:pt idx="241">
                  <c:v>1.0382385124733289E-18</c:v>
                </c:pt>
                <c:pt idx="242">
                  <c:v>1.4810855718656729E-18</c:v>
                </c:pt>
                <c:pt idx="243">
                  <c:v>2.1092350094205771E-18</c:v>
                </c:pt>
                <c:pt idx="244">
                  <c:v>2.998690159632221E-18</c:v>
                </c:pt>
                <c:pt idx="245">
                  <c:v>4.2559843382444506E-18</c:v>
                </c:pt>
                <c:pt idx="246">
                  <c:v>6.030179654266714E-18</c:v>
                </c:pt>
                <c:pt idx="247">
                  <c:v>8.5294746805280511E-18</c:v>
                </c:pt>
                <c:pt idx="248">
                  <c:v>1.204414903831351E-17</c:v>
                </c:pt>
                <c:pt idx="249">
                  <c:v>1.6978204526155429E-17</c:v>
                </c:pt>
                <c:pt idx="250">
                  <c:v>2.3892918643093015E-17</c:v>
                </c:pt>
                <c:pt idx="251">
                  <c:v>3.3566684842649713E-17</c:v>
                </c:pt>
                <c:pt idx="252">
                  <c:v>4.7077078220613622E-17</c:v>
                </c:pt>
                <c:pt idx="253">
                  <c:v>6.5913193615083929E-17</c:v>
                </c:pt>
                <c:pt idx="254">
                  <c:v>9.2129138764534811E-17</c:v>
                </c:pt>
                <c:pt idx="255">
                  <c:v>1.285533716228641E-16</c:v>
                </c:pt>
                <c:pt idx="256">
                  <c:v>1.7907367035678347E-16</c:v>
                </c:pt>
                <c:pt idx="257">
                  <c:v>2.4902434253115883E-16</c:v>
                </c:pt>
                <c:pt idx="258">
                  <c:v>3.4571137748419596E-16</c:v>
                </c:pt>
                <c:pt idx="259">
                  <c:v>4.791233607378407E-16</c:v>
                </c:pt>
                <c:pt idx="260">
                  <c:v>6.6289206986389865E-16</c:v>
                </c:pt>
                <c:pt idx="261">
                  <c:v>9.1558802578731603E-16</c:v>
                </c:pt>
                <c:pt idx="262">
                  <c:v>1.2624645394468795E-15</c:v>
                </c:pt>
                <c:pt idx="263">
                  <c:v>1.7378011322852673E-15</c:v>
                </c:pt>
                <c:pt idx="264">
                  <c:v>2.3880464323306107E-15</c:v>
                </c:pt>
                <c:pt idx="265">
                  <c:v>3.2760254066899082E-15</c:v>
                </c:pt>
                <c:pt idx="266">
                  <c:v>4.4865608159361025E-15</c:v>
                </c:pt>
                <c:pt idx="267">
                  <c:v>6.133970179951671E-15</c:v>
                </c:pt>
                <c:pt idx="268">
                  <c:v>8.372045213735019E-15</c:v>
                </c:pt>
                <c:pt idx="269">
                  <c:v>1.1407310773031911E-14</c:v>
                </c:pt>
                <c:pt idx="270">
                  <c:v>1.5516607873204444E-14</c:v>
                </c:pt>
                <c:pt idx="271">
                  <c:v>2.1070367003131215E-14</c:v>
                </c:pt>
                <c:pt idx="272">
                  <c:v>2.8563355086617308E-14</c:v>
                </c:pt>
                <c:pt idx="273">
                  <c:v>3.8655219258982012E-14</c:v>
                </c:pt>
                <c:pt idx="274">
                  <c:v>5.2223847752108846E-14</c:v>
                </c:pt>
                <c:pt idx="275">
                  <c:v>7.0435466575070686E-14</c:v>
                </c:pt>
                <c:pt idx="276">
                  <c:v>9.4836546015776707E-14</c:v>
                </c:pt>
                <c:pt idx="277">
                  <c:v>1.2747407362657205E-13</c:v>
                </c:pt>
                <c:pt idx="278">
                  <c:v>1.710526489891102E-13</c:v>
                </c:pt>
                <c:pt idx="279">
                  <c:v>2.291392817356923E-13</c:v>
                </c:pt>
                <c:pt idx="280">
                  <c:v>3.0642986800910271E-13</c:v>
                </c:pt>
                <c:pt idx="281">
                  <c:v>4.0909525698370504E-13</c:v>
                </c:pt>
                <c:pt idx="282">
                  <c:v>5.4522981704544934E-13</c:v>
                </c:pt>
                <c:pt idx="283">
                  <c:v>7.2543174330245264E-13</c:v>
                </c:pt>
                <c:pt idx="284">
                  <c:v>9.6355235298957049E-13</c:v>
                </c:pt>
                <c:pt idx="285">
                  <c:v>1.277661712926206E-12</c:v>
                </c:pt>
                <c:pt idx="286">
                  <c:v>1.6912906527234428E-12</c:v>
                </c:pt>
                <c:pt idx="287">
                  <c:v>2.2350251793659938E-12</c:v>
                </c:pt>
                <c:pt idx="288">
                  <c:v>2.9485493111507792E-12</c:v>
                </c:pt>
                <c:pt idx="289">
                  <c:v>3.8832573588184807E-12</c:v>
                </c:pt>
                <c:pt idx="290">
                  <c:v>5.1055878829205337E-12</c:v>
                </c:pt>
                <c:pt idx="291">
                  <c:v>6.7012703943540303E-12</c:v>
                </c:pt>
                <c:pt idx="292">
                  <c:v>8.78072409963713E-12</c:v>
                </c:pt>
                <c:pt idx="293">
                  <c:v>1.1485907761449293E-11</c:v>
                </c:pt>
                <c:pt idx="294">
                  <c:v>1.4998993637343441E-11</c:v>
                </c:pt>
                <c:pt idx="295">
                  <c:v>1.9553329602834062E-11</c:v>
                </c:pt>
                <c:pt idx="296">
                  <c:v>2.5447265726793432E-11</c:v>
                </c:pt>
                <c:pt idx="297">
                  <c:v>3.3061559273001722E-11</c:v>
                </c:pt>
                <c:pt idx="298">
                  <c:v>4.2881240773150936E-11</c:v>
                </c:pt>
                <c:pt idx="299">
                  <c:v>5.552302992903331E-11</c:v>
                </c:pt>
                <c:pt idx="300">
                  <c:v>7.1769641367263042E-11</c:v>
                </c:pt>
                <c:pt idx="301">
                  <c:v>9.2612625846119934E-11</c:v>
                </c:pt>
                <c:pt idx="302">
                  <c:v>1.1930576324292308E-10</c:v>
                </c:pt>
                <c:pt idx="303">
                  <c:v>1.5343147232673087E-10</c:v>
                </c:pt>
                <c:pt idx="304">
                  <c:v>1.9698324400064387E-10</c:v>
                </c:pt>
                <c:pt idx="305">
                  <c:v>2.5246775703601381E-10</c:v>
                </c:pt>
                <c:pt idx="306">
                  <c:v>3.230311189590541E-10</c:v>
                </c:pt>
                <c:pt idx="307">
                  <c:v>4.1261461373368912E-10</c:v>
                </c:pt>
                <c:pt idx="308">
                  <c:v>5.2614646013957198E-10</c:v>
                </c:pt>
                <c:pt idx="309">
                  <c:v>6.6977742257321756E-10</c:v>
                </c:pt>
                <c:pt idx="310">
                  <c:v>8.5116970665736575E-10</c:v>
                </c:pt>
                <c:pt idx="311">
                  <c:v>1.0798504583038204E-9</c:v>
                </c:pt>
                <c:pt idx="312">
                  <c:v>1.3676434157030862E-9</c:v>
                </c:pt>
                <c:pt idx="313">
                  <c:v>1.7291948948902407E-9</c:v>
                </c:pt>
                <c:pt idx="314">
                  <c:v>2.18261338440424E-9</c:v>
                </c:pt>
                <c:pt idx="315">
                  <c:v>2.7502456546703605E-9</c:v>
                </c:pt>
                <c:pt idx="316">
                  <c:v>3.4596165336497886E-9</c:v>
                </c:pt>
                <c:pt idx="317">
                  <c:v>4.3445644521781538E-9</c:v>
                </c:pt>
                <c:pt idx="318">
                  <c:v>5.4466106208011223E-9</c:v>
                </c:pt>
                <c:pt idx="319">
                  <c:v>6.8166063762202186E-9</c:v>
                </c:pt>
                <c:pt idx="320">
                  <c:v>8.5167109525962957E-9</c:v>
                </c:pt>
                <c:pt idx="321">
                  <c:v>1.0622760825593264E-8</c:v>
                </c:pt>
                <c:pt idx="322">
                  <c:v>1.3227101991933693E-8</c:v>
                </c:pt>
                <c:pt idx="323">
                  <c:v>1.6441968243118952E-8</c:v>
                </c:pt>
                <c:pt idx="324">
                  <c:v>2.0403501839346449E-8</c:v>
                </c:pt>
                <c:pt idx="325">
                  <c:v>2.5276528170114822E-8</c:v>
                </c:pt>
                <c:pt idx="326">
                  <c:v>3.1260213193238651E-8</c:v>
                </c:pt>
                <c:pt idx="327">
                  <c:v>3.8594751874218251E-8</c:v>
                </c:pt>
                <c:pt idx="328">
                  <c:v>4.7569257709847961E-8</c:v>
                </c:pt>
                <c:pt idx="329">
                  <c:v>5.8530913136368359E-8</c:v>
                </c:pt>
                <c:pt idx="330">
                  <c:v>7.1896735120980131E-8</c:v>
                </c:pt>
                <c:pt idx="331">
                  <c:v>8.8163956357690308E-8</c:v>
                </c:pt>
                <c:pt idx="332">
                  <c:v>1.0792892679578647E-7</c:v>
                </c:pt>
                <c:pt idx="333">
                  <c:v>1.3189962533299848E-7</c:v>
                </c:pt>
                <c:pt idx="334">
                  <c:v>1.6092105104004225E-7</c:v>
                </c:pt>
                <c:pt idx="335">
                  <c:v>1.9599443457085713E-7</c:v>
                </c:pt>
                <c:pt idx="336">
                  <c:v>2.3830676076919281E-7</c:v>
                </c:pt>
                <c:pt idx="337">
                  <c:v>2.8926152784158956E-7</c:v>
                </c:pt>
                <c:pt idx="338">
                  <c:v>3.5051506475092402E-7</c:v>
                </c:pt>
                <c:pt idx="339">
                  <c:v>4.2401843858286492E-7</c:v>
                </c:pt>
                <c:pt idx="340">
                  <c:v>5.1206435303097389E-7</c:v>
                </c:pt>
                <c:pt idx="341">
                  <c:v>6.1734238965272171E-7</c:v>
                </c:pt>
                <c:pt idx="342">
                  <c:v>7.4300114771830612E-7</c:v>
                </c:pt>
                <c:pt idx="343">
                  <c:v>8.92718681977383E-7</c:v>
                </c:pt>
                <c:pt idx="344">
                  <c:v>1.0707833839607219E-6</c:v>
                </c:pt>
                <c:pt idx="345">
                  <c:v>1.2821842172439101E-6</c:v>
                </c:pt>
                <c:pt idx="346">
                  <c:v>1.5327135607368179E-6</c:v>
                </c:pt>
                <c:pt idx="347">
                  <c:v>1.8290829002509742E-6</c:v>
                </c:pt>
                <c:pt idx="348">
                  <c:v>2.1790520093878402E-6</c:v>
                </c:pt>
                <c:pt idx="349">
                  <c:v>2.5915738798287812E-6</c:v>
                </c:pt>
                <c:pt idx="350">
                  <c:v>3.0769567789246216E-6</c:v>
                </c:pt>
                <c:pt idx="351">
                  <c:v>3.6470440216707229E-6</c:v>
                </c:pt>
                <c:pt idx="352">
                  <c:v>4.3154135184186904E-6</c:v>
                </c:pt>
                <c:pt idx="353">
                  <c:v>5.0975985934620552E-6</c:v>
                </c:pt>
                <c:pt idx="354">
                  <c:v>6.0113311574072812E-6</c:v>
                </c:pt>
                <c:pt idx="355">
                  <c:v>7.0768090431050639E-6</c:v>
                </c:pt>
                <c:pt idx="356">
                  <c:v>8.3169885671808041E-6</c:v>
                </c:pt>
                <c:pt idx="357">
                  <c:v>9.7579038816908504E-6</c:v>
                </c:pt>
                <c:pt idx="358">
                  <c:v>1.1429014159292101E-5</c:v>
                </c:pt>
                <c:pt idx="359">
                  <c:v>1.336357974979228E-5</c:v>
                </c:pt>
                <c:pt idx="360">
                  <c:v>1.559906804637915E-5</c:v>
                </c:pt>
                <c:pt idx="361">
                  <c:v>1.8177589811929693E-5</c:v>
                </c:pt>
                <c:pt idx="362">
                  <c:v>2.1146366239843672E-5</c:v>
                </c:pt>
                <c:pt idx="363">
                  <c:v>2.4558226684456851E-5</c:v>
                </c:pt>
                <c:pt idx="364">
                  <c:v>2.8472136826440753E-5</c:v>
                </c:pt>
                <c:pt idx="365">
                  <c:v>3.2953756172182692E-5</c:v>
                </c:pt>
                <c:pt idx="366">
                  <c:v>3.8076023824995626E-5</c:v>
                </c:pt>
                <c:pt idx="367">
                  <c:v>4.3919770250866585E-5</c:v>
                </c:pt>
                <c:pt idx="368">
                  <c:v>5.0574352725485376E-5</c:v>
                </c:pt>
                <c:pt idx="369">
                  <c:v>5.8138310984778956E-5</c:v>
                </c:pt>
                <c:pt idx="370">
                  <c:v>6.6720039069712172E-5</c:v>
                </c:pt>
                <c:pt idx="371">
                  <c:v>7.6438468511019831E-5</c:v>
                </c:pt>
                <c:pt idx="372">
                  <c:v>8.7423757000881691E-5</c:v>
                </c:pt>
                <c:pt idx="373">
                  <c:v>9.9817975918515024E-5</c:v>
                </c:pt>
                <c:pt idx="374">
                  <c:v>1.1377578900928528E-4</c:v>
                </c:pt>
                <c:pt idx="375">
                  <c:v>1.2946511356015709E-4</c:v>
                </c:pt>
                <c:pt idx="376">
                  <c:v>1.4706775440431795E-4</c:v>
                </c:pt>
                <c:pt idx="377">
                  <c:v>1.6678000004810608E-4</c:v>
                </c:pt>
                <c:pt idx="378">
                  <c:v>1.8881316924201921E-4</c:v>
                </c:pt>
                <c:pt idx="379">
                  <c:v>2.1339409531795402E-4</c:v>
                </c:pt>
                <c:pt idx="380">
                  <c:v>2.4076553470298042E-4</c:v>
                </c:pt>
                <c:pt idx="381">
                  <c:v>2.711864851983055E-4</c:v>
                </c:pt>
                <c:pt idx="382">
                  <c:v>3.0493239879092547E-4</c:v>
                </c:pt>
                <c:pt idx="383">
                  <c:v>3.4229527324769558E-4</c:v>
                </c:pt>
                <c:pt idx="384">
                  <c:v>3.835836061298895E-4</c:v>
                </c:pt>
                <c:pt idx="385">
                  <c:v>4.2912219467572491E-4</c:v>
                </c:pt>
                <c:pt idx="386">
                  <c:v>4.7925176480423382E-4</c:v>
                </c:pt>
                <c:pt idx="387">
                  <c:v>5.343284126733144E-4</c:v>
                </c:pt>
                <c:pt idx="388">
                  <c:v>5.9472284255291091E-4</c:v>
                </c:pt>
                <c:pt idx="389">
                  <c:v>6.608193854629196E-4</c:v>
                </c:pt>
                <c:pt idx="390">
                  <c:v>7.3301478393417293E-4</c:v>
                </c:pt>
                <c:pt idx="391">
                  <c:v>8.1171672956759208E-4</c:v>
                </c:pt>
                <c:pt idx="392">
                  <c:v>8.9734214160852967E-4</c:v>
                </c:pt>
                <c:pt idx="393">
                  <c:v>9.9031517675962698E-4</c:v>
                </c:pt>
                <c:pt idx="394">
                  <c:v>1.091064962712496E-3</c:v>
                </c:pt>
                <c:pt idx="395">
                  <c:v>1.2000230505530007E-3</c:v>
                </c:pt>
                <c:pt idx="396">
                  <c:v>1.3176205841939361E-3</c:v>
                </c:pt>
                <c:pt idx="397">
                  <c:v>1.4442851883293981E-3</c:v>
                </c:pt>
                <c:pt idx="398">
                  <c:v>1.5804375800534424E-3</c:v>
                </c:pt>
                <c:pt idx="399">
                  <c:v>1.7264879132569185E-3</c:v>
                </c:pt>
                <c:pt idx="400">
                  <c:v>1.8828318690938864E-3</c:v>
                </c:pt>
                <c:pt idx="401">
                  <c:v>2.0498465102594151E-3</c:v>
                </c:pt>
                <c:pt idx="402">
                  <c:v>2.2278859213845652E-3</c:v>
                </c:pt>
                <c:pt idx="403">
                  <c:v>2.4172766625573197E-3</c:v>
                </c:pt>
                <c:pt idx="404">
                  <c:v>2.6183130677212086E-3</c:v>
                </c:pt>
                <c:pt idx="405">
                  <c:v>2.8312524243820866E-3</c:v>
                </c:pt>
                <c:pt idx="406">
                  <c:v>3.0563100756851882E-3</c:v>
                </c:pt>
                <c:pt idx="407">
                  <c:v>3.2936544903026162E-3</c:v>
                </c:pt>
                <c:pt idx="408">
                  <c:v>3.5434023497249514E-3</c:v>
                </c:pt>
                <c:pt idx="409">
                  <c:v>3.8056137063029573E-3</c:v>
                </c:pt>
                <c:pt idx="410">
                  <c:v>4.0802872687137892E-3</c:v>
                </c:pt>
                <c:pt idx="411">
                  <c:v>4.3673558742869292E-3</c:v>
                </c:pt>
                <c:pt idx="412">
                  <c:v>4.6666822097907179E-3</c:v>
                </c:pt>
                <c:pt idx="413">
                  <c:v>4.9780548436948562E-3</c:v>
                </c:pt>
                <c:pt idx="414">
                  <c:v>5.3011846336148433E-3</c:v>
                </c:pt>
                <c:pt idx="415">
                  <c:v>5.6357015724279869E-3</c:v>
                </c:pt>
                <c:pt idx="416">
                  <c:v>5.981152135469809E-3</c:v>
                </c:pt>
                <c:pt idx="417">
                  <c:v>6.336997189189798E-3</c:v>
                </c:pt>
                <c:pt idx="418">
                  <c:v>6.7026105186023324E-3</c:v>
                </c:pt>
                <c:pt idx="419">
                  <c:v>7.0772780268899584E-3</c:v>
                </c:pt>
                <c:pt idx="420">
                  <c:v>7.4601976554897875E-3</c:v>
                </c:pt>
                <c:pt idx="421">
                  <c:v>7.850480067038923E-3</c:v>
                </c:pt>
                <c:pt idx="422">
                  <c:v>8.2471501266374488E-3</c:v>
                </c:pt>
                <c:pt idx="423">
                  <c:v>8.6491492090985528E-3</c:v>
                </c:pt>
                <c:pt idx="424">
                  <c:v>9.0553383512697386E-3</c:v>
                </c:pt>
                <c:pt idx="425">
                  <c:v>9.4645022591905246E-3</c:v>
                </c:pt>
                <c:pt idx="426">
                  <c:v>9.8753541699433782E-3</c:v>
                </c:pt>
                <c:pt idx="427">
                  <c:v>1.0286541557652301E-2</c:v>
                </c:pt>
                <c:pt idx="428">
                  <c:v>1.06966526623582E-2</c:v>
                </c:pt>
                <c:pt idx="429">
                  <c:v>1.1104223809561447E-2</c:v>
                </c:pt>
                <c:pt idx="430">
                  <c:v>1.1507747477275013E-2</c:v>
                </c:pt>
                <c:pt idx="431">
                  <c:v>1.1905681056622958E-2</c:v>
                </c:pt>
                <c:pt idx="432">
                  <c:v>1.2296456241510127E-2</c:v>
                </c:pt>
                <c:pt idx="433">
                  <c:v>1.2678488972905688E-2</c:v>
                </c:pt>
                <c:pt idx="434">
                  <c:v>1.3050189853919838E-2</c:v>
                </c:pt>
                <c:pt idx="435">
                  <c:v>1.3409974943370711E-2</c:v>
                </c:pt>
                <c:pt idx="436">
                  <c:v>1.3756276828012181E-2</c:v>
                </c:pt>
                <c:pt idx="437">
                  <c:v>1.408755586723057E-2</c:v>
                </c:pt>
                <c:pt idx="438">
                  <c:v>1.44023114989208E-2</c:v>
                </c:pt>
                <c:pt idx="439">
                  <c:v>1.4699093491556292E-2</c:v>
                </c:pt>
                <c:pt idx="440">
                  <c:v>1.4976513025232285E-2</c:v>
                </c:pt>
                <c:pt idx="441">
                  <c:v>1.5233253483817663E-2</c:v>
                </c:pt>
                <c:pt idx="442">
                  <c:v>1.5468080841269941E-2</c:v>
                </c:pt>
                <c:pt idx="443">
                  <c:v>1.5679853527740928E-2</c:v>
                </c:pt>
                <c:pt idx="444">
                  <c:v>1.5867531665266613E-2</c:v>
                </c:pt>
                <c:pt idx="445">
                  <c:v>1.6030185568597401E-2</c:v>
                </c:pt>
                <c:pt idx="446">
                  <c:v>1.6167003413981369E-2</c:v>
                </c:pt>
                <c:pt idx="447">
                  <c:v>1.6277297987424378E-2</c:v>
                </c:pt>
                <c:pt idx="448">
                  <c:v>1.636051243394724E-2</c:v>
                </c:pt>
                <c:pt idx="449">
                  <c:v>1.6416224940547182E-2</c:v>
                </c:pt>
                <c:pt idx="450">
                  <c:v>1.6444152297763366E-2</c:v>
                </c:pt>
                <c:pt idx="451">
                  <c:v>1.6444152297763366E-2</c:v>
                </c:pt>
                <c:pt idx="452">
                  <c:v>1.6416224940547182E-2</c:v>
                </c:pt>
                <c:pt idx="453">
                  <c:v>1.636051243394724E-2</c:v>
                </c:pt>
                <c:pt idx="454">
                  <c:v>1.6277297987424378E-2</c:v>
                </c:pt>
                <c:pt idx="455">
                  <c:v>1.6167003413981369E-2</c:v>
                </c:pt>
                <c:pt idx="456">
                  <c:v>1.6030185568597401E-2</c:v>
                </c:pt>
                <c:pt idx="457">
                  <c:v>1.5867531665266613E-2</c:v>
                </c:pt>
                <c:pt idx="458">
                  <c:v>1.5679853527740928E-2</c:v>
                </c:pt>
                <c:pt idx="459">
                  <c:v>1.5468080841269941E-2</c:v>
                </c:pt>
                <c:pt idx="460">
                  <c:v>1.5233253483817663E-2</c:v>
                </c:pt>
                <c:pt idx="461">
                  <c:v>1.4976513025232285E-2</c:v>
                </c:pt>
                <c:pt idx="462">
                  <c:v>1.4699093491556292E-2</c:v>
                </c:pt>
                <c:pt idx="463">
                  <c:v>1.44023114989208E-2</c:v>
                </c:pt>
                <c:pt idx="464">
                  <c:v>1.408755586723057E-2</c:v>
                </c:pt>
                <c:pt idx="465">
                  <c:v>1.3756276828012181E-2</c:v>
                </c:pt>
                <c:pt idx="466">
                  <c:v>1.3409974943370711E-2</c:v>
                </c:pt>
                <c:pt idx="467">
                  <c:v>1.3050189853919838E-2</c:v>
                </c:pt>
                <c:pt idx="468">
                  <c:v>1.2678488972905688E-2</c:v>
                </c:pt>
                <c:pt idx="469">
                  <c:v>1.2296456241510127E-2</c:v>
                </c:pt>
                <c:pt idx="470">
                  <c:v>1.1905681056622958E-2</c:v>
                </c:pt>
                <c:pt idx="471">
                  <c:v>1.1507747477275013E-2</c:v>
                </c:pt>
                <c:pt idx="472">
                  <c:v>1.1104223809561447E-2</c:v>
                </c:pt>
                <c:pt idx="473">
                  <c:v>1.06966526623582E-2</c:v>
                </c:pt>
                <c:pt idx="474">
                  <c:v>1.0286541557652301E-2</c:v>
                </c:pt>
                <c:pt idx="475">
                  <c:v>9.8753541699433782E-3</c:v>
                </c:pt>
                <c:pt idx="476">
                  <c:v>9.4645022591905246E-3</c:v>
                </c:pt>
                <c:pt idx="477">
                  <c:v>9.0553383512697386E-3</c:v>
                </c:pt>
                <c:pt idx="478">
                  <c:v>8.6491492090985528E-3</c:v>
                </c:pt>
                <c:pt idx="479">
                  <c:v>8.2471501266374488E-3</c:v>
                </c:pt>
                <c:pt idx="480">
                  <c:v>7.850480067038923E-3</c:v>
                </c:pt>
                <c:pt idx="481">
                  <c:v>7.4601976554897875E-3</c:v>
                </c:pt>
                <c:pt idx="482">
                  <c:v>7.0772780268899584E-3</c:v>
                </c:pt>
                <c:pt idx="483">
                  <c:v>6.7026105186023324E-3</c:v>
                </c:pt>
                <c:pt idx="484">
                  <c:v>6.336997189189798E-3</c:v>
                </c:pt>
                <c:pt idx="485">
                  <c:v>5.981152135469809E-3</c:v>
                </c:pt>
                <c:pt idx="486">
                  <c:v>5.6357015724279869E-3</c:v>
                </c:pt>
                <c:pt idx="487">
                  <c:v>5.3011846336148433E-3</c:v>
                </c:pt>
                <c:pt idx="488">
                  <c:v>4.9780548436948562E-3</c:v>
                </c:pt>
                <c:pt idx="489">
                  <c:v>4.6666822097907179E-3</c:v>
                </c:pt>
                <c:pt idx="490">
                  <c:v>4.3673558742869292E-3</c:v>
                </c:pt>
                <c:pt idx="491">
                  <c:v>4.0802872687137892E-3</c:v>
                </c:pt>
                <c:pt idx="492">
                  <c:v>3.8056137063029573E-3</c:v>
                </c:pt>
                <c:pt idx="493">
                  <c:v>3.5434023497249514E-3</c:v>
                </c:pt>
                <c:pt idx="494">
                  <c:v>3.2936544903026162E-3</c:v>
                </c:pt>
                <c:pt idx="495">
                  <c:v>3.0563100756851882E-3</c:v>
                </c:pt>
                <c:pt idx="496">
                  <c:v>2.8312524243820866E-3</c:v>
                </c:pt>
                <c:pt idx="497">
                  <c:v>2.6183130677212086E-3</c:v>
                </c:pt>
                <c:pt idx="498">
                  <c:v>2.4172766625573197E-3</c:v>
                </c:pt>
                <c:pt idx="499">
                  <c:v>2.2278859213845652E-3</c:v>
                </c:pt>
                <c:pt idx="500">
                  <c:v>2.0498465102594151E-3</c:v>
                </c:pt>
                <c:pt idx="501">
                  <c:v>1.8828318690938864E-3</c:v>
                </c:pt>
                <c:pt idx="502">
                  <c:v>1.7264879132569185E-3</c:v>
                </c:pt>
                <c:pt idx="503">
                  <c:v>1.5804375800534424E-3</c:v>
                </c:pt>
                <c:pt idx="504">
                  <c:v>1.4442851883293981E-3</c:v>
                </c:pt>
                <c:pt idx="505">
                  <c:v>1.3176205841939361E-3</c:v>
                </c:pt>
                <c:pt idx="506">
                  <c:v>1.2000230505530007E-3</c:v>
                </c:pt>
                <c:pt idx="507">
                  <c:v>1.091064962712496E-3</c:v>
                </c:pt>
                <c:pt idx="508">
                  <c:v>9.9031517675962698E-4</c:v>
                </c:pt>
                <c:pt idx="509">
                  <c:v>8.9734214160852967E-4</c:v>
                </c:pt>
                <c:pt idx="510">
                  <c:v>8.1171672956759208E-4</c:v>
                </c:pt>
                <c:pt idx="511">
                  <c:v>7.3301478393417293E-4</c:v>
                </c:pt>
                <c:pt idx="512">
                  <c:v>6.608193854629196E-4</c:v>
                </c:pt>
                <c:pt idx="513">
                  <c:v>5.9472284255291091E-4</c:v>
                </c:pt>
                <c:pt idx="514">
                  <c:v>5.343284126733144E-4</c:v>
                </c:pt>
                <c:pt idx="515">
                  <c:v>4.7925176480423382E-4</c:v>
                </c:pt>
                <c:pt idx="516">
                  <c:v>4.2912219467572491E-4</c:v>
                </c:pt>
                <c:pt idx="517">
                  <c:v>3.835836061298895E-4</c:v>
                </c:pt>
                <c:pt idx="518">
                  <c:v>3.4229527324769558E-4</c:v>
                </c:pt>
                <c:pt idx="519">
                  <c:v>3.0493239879092547E-4</c:v>
                </c:pt>
                <c:pt idx="520">
                  <c:v>2.711864851983055E-4</c:v>
                </c:pt>
                <c:pt idx="521">
                  <c:v>2.4076553470298042E-4</c:v>
                </c:pt>
                <c:pt idx="522">
                  <c:v>2.1339409531795402E-4</c:v>
                </c:pt>
                <c:pt idx="523">
                  <c:v>1.8881316924201921E-4</c:v>
                </c:pt>
                <c:pt idx="524">
                  <c:v>1.6678000004810608E-4</c:v>
                </c:pt>
                <c:pt idx="525">
                  <c:v>1.4706775440431795E-4</c:v>
                </c:pt>
                <c:pt idx="526">
                  <c:v>1.2946511356015709E-4</c:v>
                </c:pt>
                <c:pt idx="527">
                  <c:v>1.1377578900928528E-4</c:v>
                </c:pt>
                <c:pt idx="528">
                  <c:v>9.9817975918515024E-5</c:v>
                </c:pt>
                <c:pt idx="529">
                  <c:v>8.7423757000881691E-5</c:v>
                </c:pt>
                <c:pt idx="530">
                  <c:v>7.6438468511019831E-5</c:v>
                </c:pt>
                <c:pt idx="531">
                  <c:v>6.6720039069712172E-5</c:v>
                </c:pt>
                <c:pt idx="532">
                  <c:v>5.8138310984778956E-5</c:v>
                </c:pt>
                <c:pt idx="533">
                  <c:v>5.0574352725485376E-5</c:v>
                </c:pt>
                <c:pt idx="534">
                  <c:v>4.3919770250866585E-5</c:v>
                </c:pt>
                <c:pt idx="535">
                  <c:v>3.8076023824995626E-5</c:v>
                </c:pt>
                <c:pt idx="536">
                  <c:v>3.2953756172182692E-5</c:v>
                </c:pt>
                <c:pt idx="537">
                  <c:v>2.8472136826440753E-5</c:v>
                </c:pt>
                <c:pt idx="538">
                  <c:v>2.4558226684456851E-5</c:v>
                </c:pt>
                <c:pt idx="539">
                  <c:v>2.1146366239843672E-5</c:v>
                </c:pt>
                <c:pt idx="540">
                  <c:v>1.8177589811929693E-5</c:v>
                </c:pt>
                <c:pt idx="541">
                  <c:v>1.559906804637915E-5</c:v>
                </c:pt>
                <c:pt idx="542">
                  <c:v>1.336357974979228E-5</c:v>
                </c:pt>
                <c:pt idx="543">
                  <c:v>1.1429014159292101E-5</c:v>
                </c:pt>
                <c:pt idx="544">
                  <c:v>9.7579038816908504E-6</c:v>
                </c:pt>
                <c:pt idx="545">
                  <c:v>8.3169885671808041E-6</c:v>
                </c:pt>
                <c:pt idx="546">
                  <c:v>7.0768090431050639E-6</c:v>
                </c:pt>
                <c:pt idx="547">
                  <c:v>6.0113311574072812E-6</c:v>
                </c:pt>
                <c:pt idx="548">
                  <c:v>5.0975985934620552E-6</c:v>
                </c:pt>
                <c:pt idx="549">
                  <c:v>4.3154135184186904E-6</c:v>
                </c:pt>
                <c:pt idx="550">
                  <c:v>3.6470440216707229E-6</c:v>
                </c:pt>
                <c:pt idx="551">
                  <c:v>3.0769567789246216E-6</c:v>
                </c:pt>
                <c:pt idx="552">
                  <c:v>2.5915738798287812E-6</c:v>
                </c:pt>
                <c:pt idx="553">
                  <c:v>2.1790520093878402E-6</c:v>
                </c:pt>
                <c:pt idx="554">
                  <c:v>1.8290829002509742E-6</c:v>
                </c:pt>
                <c:pt idx="555">
                  <c:v>1.5327135607368179E-6</c:v>
                </c:pt>
                <c:pt idx="556">
                  <c:v>1.2821842172439101E-6</c:v>
                </c:pt>
                <c:pt idx="557">
                  <c:v>1.0707833839607219E-6</c:v>
                </c:pt>
                <c:pt idx="558">
                  <c:v>8.92718681977383E-7</c:v>
                </c:pt>
                <c:pt idx="559">
                  <c:v>7.4300114771830612E-7</c:v>
                </c:pt>
                <c:pt idx="560">
                  <c:v>6.1734238965272171E-7</c:v>
                </c:pt>
                <c:pt idx="561">
                  <c:v>5.1206435303097389E-7</c:v>
                </c:pt>
                <c:pt idx="562">
                  <c:v>4.2401843858286492E-7</c:v>
                </c:pt>
                <c:pt idx="563">
                  <c:v>3.5051506475092402E-7</c:v>
                </c:pt>
                <c:pt idx="564">
                  <c:v>2.8926152784158956E-7</c:v>
                </c:pt>
                <c:pt idx="565">
                  <c:v>2.3830676076919281E-7</c:v>
                </c:pt>
                <c:pt idx="566">
                  <c:v>1.9599443457085713E-7</c:v>
                </c:pt>
                <c:pt idx="567">
                  <c:v>1.6092105104004225E-7</c:v>
                </c:pt>
                <c:pt idx="568">
                  <c:v>1.3189962533299848E-7</c:v>
                </c:pt>
                <c:pt idx="569">
                  <c:v>1.0792892679578647E-7</c:v>
                </c:pt>
                <c:pt idx="570">
                  <c:v>8.8163956357690308E-8</c:v>
                </c:pt>
                <c:pt idx="571">
                  <c:v>7.1896735120980131E-8</c:v>
                </c:pt>
                <c:pt idx="572">
                  <c:v>5.8530913116250572E-8</c:v>
                </c:pt>
                <c:pt idx="573">
                  <c:v>4.756925775506477E-8</c:v>
                </c:pt>
                <c:pt idx="574">
                  <c:v>3.8594751838871936E-8</c:v>
                </c:pt>
                <c:pt idx="575">
                  <c:v>3.1260213195771914E-8</c:v>
                </c:pt>
                <c:pt idx="576">
                  <c:v>2.5276528203832606E-8</c:v>
                </c:pt>
                <c:pt idx="577">
                  <c:v>2.0403501777011114E-8</c:v>
                </c:pt>
                <c:pt idx="578">
                  <c:v>1.6441968231362224E-8</c:v>
                </c:pt>
                <c:pt idx="579">
                  <c:v>1.3227102080293253E-8</c:v>
                </c:pt>
                <c:pt idx="580">
                  <c:v>1.0622760782119709E-8</c:v>
                </c:pt>
                <c:pt idx="581">
                  <c:v>8.5167110031037338E-9</c:v>
                </c:pt>
                <c:pt idx="582">
                  <c:v>6.816606279436171E-9</c:v>
                </c:pt>
                <c:pt idx="583">
                  <c:v>5.4466107179962629E-9</c:v>
                </c:pt>
                <c:pt idx="584">
                  <c:v>4.3445643749251524E-9</c:v>
                </c:pt>
                <c:pt idx="585">
                  <c:v>3.4596165932043856E-9</c:v>
                </c:pt>
                <c:pt idx="586">
                  <c:v>2.750245586824474E-9</c:v>
                </c:pt>
                <c:pt idx="587">
                  <c:v>2.1826134233293797E-9</c:v>
                </c:pt>
                <c:pt idx="588">
                  <c:v>1.7291948983810866E-9</c:v>
                </c:pt>
                <c:pt idx="589">
                  <c:v>1.3676434429399416E-9</c:v>
                </c:pt>
                <c:pt idx="590">
                  <c:v>1.079850431295888E-9</c:v>
                </c:pt>
                <c:pt idx="591">
                  <c:v>8.5116969028576291E-10</c:v>
                </c:pt>
                <c:pt idx="592">
                  <c:v>6.6977745571961298E-10</c:v>
                </c:pt>
                <c:pt idx="593">
                  <c:v>5.261464597339253E-10</c:v>
                </c:pt>
                <c:pt idx="594">
                  <c:v>4.1261460914654565E-10</c:v>
                </c:pt>
                <c:pt idx="595">
                  <c:v>3.2303115737875286E-10</c:v>
                </c:pt>
                <c:pt idx="596">
                  <c:v>2.5246771340192802E-10</c:v>
                </c:pt>
                <c:pt idx="597">
                  <c:v>1.9698320752326132E-10</c:v>
                </c:pt>
                <c:pt idx="598">
                  <c:v>1.5343148973556768E-10</c:v>
                </c:pt>
                <c:pt idx="599">
                  <c:v>1.1930578747154739E-10</c:v>
                </c:pt>
                <c:pt idx="600">
                  <c:v>9.2612584268181618E-11</c:v>
                </c:pt>
                <c:pt idx="601">
                  <c:v>7.1769701293078909E-11</c:v>
                </c:pt>
                <c:pt idx="602">
                  <c:v>5.5523030617621697E-11</c:v>
                </c:pt>
                <c:pt idx="603">
                  <c:v>4.2881254103122337E-11</c:v>
                </c:pt>
                <c:pt idx="604">
                  <c:v>3.306155349491763E-11</c:v>
                </c:pt>
                <c:pt idx="605">
                  <c:v>2.5447199902828456E-11</c:v>
                </c:pt>
                <c:pt idx="606">
                  <c:v>1.9553358932000839E-11</c:v>
                </c:pt>
                <c:pt idx="607">
                  <c:v>1.499900204038347E-11</c:v>
                </c:pt>
                <c:pt idx="608">
                  <c:v>1.1485923323562108E-11</c:v>
                </c:pt>
                <c:pt idx="609">
                  <c:v>8.7806428794579813E-12</c:v>
                </c:pt>
                <c:pt idx="610">
                  <c:v>6.7013061766374869E-12</c:v>
                </c:pt>
                <c:pt idx="611">
                  <c:v>5.1055826233437357E-12</c:v>
                </c:pt>
                <c:pt idx="612">
                  <c:v>3.8832270732314415E-12</c:v>
                </c:pt>
                <c:pt idx="613">
                  <c:v>2.9486413311019739E-12</c:v>
                </c:pt>
                <c:pt idx="614">
                  <c:v>2.2349899708729228E-12</c:v>
                </c:pt>
                <c:pt idx="615">
                  <c:v>1.6913137557139742E-12</c:v>
                </c:pt>
                <c:pt idx="616">
                  <c:v>1.2776446567386366E-12</c:v>
                </c:pt>
                <c:pt idx="617">
                  <c:v>9.6356256307218023E-13</c:v>
                </c:pt>
                <c:pt idx="618">
                  <c:v>7.2541972429008152E-13</c:v>
                </c:pt>
                <c:pt idx="619">
                  <c:v>5.4523052739341852E-13</c:v>
                </c:pt>
                <c:pt idx="620">
                  <c:v>4.0911718457437342E-13</c:v>
                </c:pt>
                <c:pt idx="621">
                  <c:v>3.0642155479654608E-13</c:v>
                </c:pt>
                <c:pt idx="622">
                  <c:v>2.2915003228263438E-13</c:v>
                </c:pt>
                <c:pt idx="623">
                  <c:v>1.7097434579227509E-13</c:v>
                </c:pt>
                <c:pt idx="624">
                  <c:v>1.2756462552943099E-13</c:v>
                </c:pt>
                <c:pt idx="625">
                  <c:v>9.481304630298905E-14</c:v>
                </c:pt>
                <c:pt idx="626">
                  <c:v>7.038813976123543E-14</c:v>
                </c:pt>
                <c:pt idx="627">
                  <c:v>5.2291504459845315E-14</c:v>
                </c:pt>
                <c:pt idx="628">
                  <c:v>3.8635761256955751E-14</c:v>
                </c:pt>
                <c:pt idx="629">
                  <c:v>2.8532731732866712E-14</c:v>
                </c:pt>
                <c:pt idx="630">
                  <c:v>2.1094237467878198E-14</c:v>
                </c:pt>
                <c:pt idx="631">
                  <c:v>1.554312234475234E-14</c:v>
                </c:pt>
                <c:pt idx="632">
                  <c:v>1.1324274851176677E-14</c:v>
                </c:pt>
                <c:pt idx="633">
                  <c:v>8.4376949871512591E-15</c:v>
                </c:pt>
                <c:pt idx="634">
                  <c:v>6.1062266354384154E-15</c:v>
                </c:pt>
                <c:pt idx="635">
                  <c:v>4.4408920985006766E-15</c:v>
                </c:pt>
                <c:pt idx="636">
                  <c:v>3.3306690738754921E-15</c:v>
                </c:pt>
                <c:pt idx="637">
                  <c:v>2.3314683517128437E-15</c:v>
                </c:pt>
                <c:pt idx="638">
                  <c:v>1.7763568394002678E-15</c:v>
                </c:pt>
                <c:pt idx="639">
                  <c:v>1.2212453270876803E-15</c:v>
                </c:pt>
                <c:pt idx="640">
                  <c:v>9.9920072216265134E-16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B2A-4E03-B64C-16C5C59212A8}"/>
            </c:ext>
          </c:extLst>
        </c:ser>
        <c:ser>
          <c:idx val="3"/>
          <c:order val="1"/>
          <c:tx>
            <c:v>Z(0.8;1)</c:v>
          </c:tx>
          <c:marker>
            <c:symbol val="none"/>
          </c:marker>
          <c:xVal>
            <c:numRef>
              <c:f>'N017'!$H$2:$H$902</c:f>
              <c:numCache>
                <c:formatCode>0.00</c:formatCode>
                <c:ptCount val="901"/>
                <c:pt idx="0">
                  <c:v>-3.6999999999999797</c:v>
                </c:pt>
                <c:pt idx="1">
                  <c:v>-3.68999999999998</c:v>
                </c:pt>
                <c:pt idx="2">
                  <c:v>-3.6799999999999797</c:v>
                </c:pt>
                <c:pt idx="3">
                  <c:v>-3.6699999999999804</c:v>
                </c:pt>
                <c:pt idx="4">
                  <c:v>-3.6599999999999797</c:v>
                </c:pt>
                <c:pt idx="5">
                  <c:v>-3.6499999999999799</c:v>
                </c:pt>
                <c:pt idx="6">
                  <c:v>-3.6399999999999797</c:v>
                </c:pt>
                <c:pt idx="7">
                  <c:v>-3.6299999999999804</c:v>
                </c:pt>
                <c:pt idx="8">
                  <c:v>-3.6199999999999797</c:v>
                </c:pt>
                <c:pt idx="9">
                  <c:v>-3.6099999999999799</c:v>
                </c:pt>
                <c:pt idx="10">
                  <c:v>-3.5999999999999797</c:v>
                </c:pt>
                <c:pt idx="11">
                  <c:v>-3.5899999999999803</c:v>
                </c:pt>
                <c:pt idx="12">
                  <c:v>-3.5799999999999788</c:v>
                </c:pt>
                <c:pt idx="13">
                  <c:v>-3.5699999999999799</c:v>
                </c:pt>
                <c:pt idx="14">
                  <c:v>-3.5599999999999787</c:v>
                </c:pt>
                <c:pt idx="15">
                  <c:v>-3.5499999999999803</c:v>
                </c:pt>
                <c:pt idx="16">
                  <c:v>-3.5399999999999787</c:v>
                </c:pt>
                <c:pt idx="17">
                  <c:v>-3.5299999999999798</c:v>
                </c:pt>
                <c:pt idx="18">
                  <c:v>-3.5199999999999787</c:v>
                </c:pt>
                <c:pt idx="19">
                  <c:v>-3.5099999999999798</c:v>
                </c:pt>
                <c:pt idx="20">
                  <c:v>-3.4999999999999787</c:v>
                </c:pt>
                <c:pt idx="21">
                  <c:v>-3.4899999999999798</c:v>
                </c:pt>
                <c:pt idx="22">
                  <c:v>-3.4799999999999787</c:v>
                </c:pt>
                <c:pt idx="23">
                  <c:v>-3.4699999999999798</c:v>
                </c:pt>
                <c:pt idx="24">
                  <c:v>-3.4599999999999778</c:v>
                </c:pt>
                <c:pt idx="25">
                  <c:v>-3.4499999999999797</c:v>
                </c:pt>
                <c:pt idx="26">
                  <c:v>-3.4399999999999777</c:v>
                </c:pt>
                <c:pt idx="27">
                  <c:v>-3.4299999999999797</c:v>
                </c:pt>
                <c:pt idx="28">
                  <c:v>-3.4199999999999777</c:v>
                </c:pt>
                <c:pt idx="29">
                  <c:v>-3.4099999999999797</c:v>
                </c:pt>
                <c:pt idx="30">
                  <c:v>-3.3999999999999777</c:v>
                </c:pt>
                <c:pt idx="31">
                  <c:v>-3.3899999999999797</c:v>
                </c:pt>
                <c:pt idx="32">
                  <c:v>-3.3799999999999777</c:v>
                </c:pt>
                <c:pt idx="33">
                  <c:v>-3.3699999999999797</c:v>
                </c:pt>
                <c:pt idx="34">
                  <c:v>-3.3599999999999777</c:v>
                </c:pt>
                <c:pt idx="35">
                  <c:v>-3.3499999999999797</c:v>
                </c:pt>
                <c:pt idx="36">
                  <c:v>-3.3399999999999777</c:v>
                </c:pt>
                <c:pt idx="37">
                  <c:v>-3.3299999999999788</c:v>
                </c:pt>
                <c:pt idx="38">
                  <c:v>-3.3199999999999856</c:v>
                </c:pt>
                <c:pt idx="39">
                  <c:v>-3.3099999999999867</c:v>
                </c:pt>
                <c:pt idx="40">
                  <c:v>-3.2999999999999803</c:v>
                </c:pt>
                <c:pt idx="41">
                  <c:v>-3.2899999999999805</c:v>
                </c:pt>
                <c:pt idx="42">
                  <c:v>-3.2799999999999905</c:v>
                </c:pt>
                <c:pt idx="43">
                  <c:v>-3.2699999999999898</c:v>
                </c:pt>
                <c:pt idx="44">
                  <c:v>-3.25999999999999</c:v>
                </c:pt>
                <c:pt idx="45">
                  <c:v>-3.2499999999999902</c:v>
                </c:pt>
                <c:pt idx="46">
                  <c:v>-3.2399999999999904</c:v>
                </c:pt>
                <c:pt idx="47">
                  <c:v>-3.2299999999999898</c:v>
                </c:pt>
                <c:pt idx="48">
                  <c:v>-3.21999999999999</c:v>
                </c:pt>
                <c:pt idx="49">
                  <c:v>-3.2099999999999902</c:v>
                </c:pt>
                <c:pt idx="50">
                  <c:v>-3.1999999999999877</c:v>
                </c:pt>
                <c:pt idx="51">
                  <c:v>-3.1899999999999897</c:v>
                </c:pt>
                <c:pt idx="52">
                  <c:v>-3.1799999999999877</c:v>
                </c:pt>
                <c:pt idx="53">
                  <c:v>-3.1699999999999902</c:v>
                </c:pt>
                <c:pt idx="54">
                  <c:v>-3.1599999999999904</c:v>
                </c:pt>
                <c:pt idx="55">
                  <c:v>-3.1499999999999897</c:v>
                </c:pt>
                <c:pt idx="56">
                  <c:v>-3.1399999999999877</c:v>
                </c:pt>
                <c:pt idx="57">
                  <c:v>-3.1299999999999901</c:v>
                </c:pt>
                <c:pt idx="58">
                  <c:v>-3.1199999999999903</c:v>
                </c:pt>
                <c:pt idx="59">
                  <c:v>-3.1099999999999897</c:v>
                </c:pt>
                <c:pt idx="60">
                  <c:v>-3.0999999999999877</c:v>
                </c:pt>
                <c:pt idx="61">
                  <c:v>-3.0899999999999901</c:v>
                </c:pt>
                <c:pt idx="62">
                  <c:v>-3.0799999999999903</c:v>
                </c:pt>
                <c:pt idx="63">
                  <c:v>-3.0699999999999887</c:v>
                </c:pt>
                <c:pt idx="64">
                  <c:v>-3.0599999999999867</c:v>
                </c:pt>
                <c:pt idx="65">
                  <c:v>-3.0499999999999901</c:v>
                </c:pt>
                <c:pt idx="66">
                  <c:v>-3.0399999999999903</c:v>
                </c:pt>
                <c:pt idx="67">
                  <c:v>-3.0299999999999887</c:v>
                </c:pt>
                <c:pt idx="68">
                  <c:v>-3.0199999999999867</c:v>
                </c:pt>
                <c:pt idx="69">
                  <c:v>-3.00999999999999</c:v>
                </c:pt>
                <c:pt idx="70">
                  <c:v>-2.9999999999999867</c:v>
                </c:pt>
                <c:pt idx="71">
                  <c:v>-2.9899999999999887</c:v>
                </c:pt>
                <c:pt idx="72">
                  <c:v>-2.9799999999999867</c:v>
                </c:pt>
                <c:pt idx="73">
                  <c:v>-2.96999999999999</c:v>
                </c:pt>
                <c:pt idx="74">
                  <c:v>-2.9599999999999858</c:v>
                </c:pt>
                <c:pt idx="75">
                  <c:v>-2.9499999999999877</c:v>
                </c:pt>
                <c:pt idx="76">
                  <c:v>-2.9399999999999853</c:v>
                </c:pt>
                <c:pt idx="77">
                  <c:v>-2.9299999999999877</c:v>
                </c:pt>
                <c:pt idx="78">
                  <c:v>-2.92</c:v>
                </c:pt>
                <c:pt idx="79">
                  <c:v>-2.9099999999999997</c:v>
                </c:pt>
                <c:pt idx="80">
                  <c:v>-2.9000000000000004</c:v>
                </c:pt>
                <c:pt idx="81">
                  <c:v>-2.8899999999999997</c:v>
                </c:pt>
                <c:pt idx="82">
                  <c:v>-2.88</c:v>
                </c:pt>
                <c:pt idx="83">
                  <c:v>-2.8699999999999997</c:v>
                </c:pt>
                <c:pt idx="84">
                  <c:v>-2.8600000000000003</c:v>
                </c:pt>
                <c:pt idx="85">
                  <c:v>-2.8499999999999988</c:v>
                </c:pt>
                <c:pt idx="86">
                  <c:v>-2.84</c:v>
                </c:pt>
                <c:pt idx="87">
                  <c:v>-2.8299999999999987</c:v>
                </c:pt>
                <c:pt idx="88">
                  <c:v>-2.8200000000000003</c:v>
                </c:pt>
                <c:pt idx="89">
                  <c:v>-2.8099999999999987</c:v>
                </c:pt>
                <c:pt idx="90">
                  <c:v>-2.8</c:v>
                </c:pt>
                <c:pt idx="91">
                  <c:v>-2.79</c:v>
                </c:pt>
                <c:pt idx="92">
                  <c:v>-2.7800000000000002</c:v>
                </c:pt>
                <c:pt idx="93">
                  <c:v>-2.7699999999999996</c:v>
                </c:pt>
                <c:pt idx="94">
                  <c:v>-2.7600000000000002</c:v>
                </c:pt>
                <c:pt idx="95">
                  <c:v>-2.75</c:v>
                </c:pt>
                <c:pt idx="96">
                  <c:v>-2.74</c:v>
                </c:pt>
                <c:pt idx="97">
                  <c:v>-2.7299999999999995</c:v>
                </c:pt>
                <c:pt idx="98">
                  <c:v>-2.7199999999999998</c:v>
                </c:pt>
                <c:pt idx="99">
                  <c:v>-2.71</c:v>
                </c:pt>
                <c:pt idx="100">
                  <c:v>-2.7</c:v>
                </c:pt>
                <c:pt idx="101">
                  <c:v>-2.6900000000000004</c:v>
                </c:pt>
                <c:pt idx="102">
                  <c:v>-2.6799999999999997</c:v>
                </c:pt>
                <c:pt idx="103">
                  <c:v>-2.67</c:v>
                </c:pt>
                <c:pt idx="104">
                  <c:v>-2.66</c:v>
                </c:pt>
                <c:pt idx="105">
                  <c:v>-2.6500000000000004</c:v>
                </c:pt>
                <c:pt idx="106">
                  <c:v>-2.6399999999999997</c:v>
                </c:pt>
                <c:pt idx="107">
                  <c:v>-2.63</c:v>
                </c:pt>
                <c:pt idx="108">
                  <c:v>-2.62</c:v>
                </c:pt>
                <c:pt idx="109">
                  <c:v>-2.6100000000000003</c:v>
                </c:pt>
                <c:pt idx="110">
                  <c:v>-2.5999999999999988</c:v>
                </c:pt>
                <c:pt idx="111">
                  <c:v>-2.59</c:v>
                </c:pt>
                <c:pt idx="112">
                  <c:v>-2.58</c:v>
                </c:pt>
                <c:pt idx="113">
                  <c:v>-2.5700000000000003</c:v>
                </c:pt>
                <c:pt idx="114">
                  <c:v>-2.5599999999999987</c:v>
                </c:pt>
                <c:pt idx="115">
                  <c:v>-2.5499999999999998</c:v>
                </c:pt>
                <c:pt idx="116">
                  <c:v>-2.54</c:v>
                </c:pt>
                <c:pt idx="117">
                  <c:v>-2.5299999999999998</c:v>
                </c:pt>
                <c:pt idx="118">
                  <c:v>-2.5199999999999987</c:v>
                </c:pt>
                <c:pt idx="119">
                  <c:v>-2.5099999999999998</c:v>
                </c:pt>
                <c:pt idx="120">
                  <c:v>-2.5</c:v>
                </c:pt>
                <c:pt idx="121">
                  <c:v>-2.4899999999999998</c:v>
                </c:pt>
                <c:pt idx="122">
                  <c:v>-2.4799999999999978</c:v>
                </c:pt>
                <c:pt idx="123">
                  <c:v>-2.4699999999999998</c:v>
                </c:pt>
                <c:pt idx="124">
                  <c:v>-2.46</c:v>
                </c:pt>
                <c:pt idx="125">
                  <c:v>-2.4499999999999997</c:v>
                </c:pt>
                <c:pt idx="126">
                  <c:v>-2.4400000000000004</c:v>
                </c:pt>
                <c:pt idx="127">
                  <c:v>-2.4299999999999997</c:v>
                </c:pt>
                <c:pt idx="128">
                  <c:v>-2.42</c:v>
                </c:pt>
                <c:pt idx="129">
                  <c:v>-2.4099999999999997</c:v>
                </c:pt>
                <c:pt idx="130">
                  <c:v>-2.4000000000000004</c:v>
                </c:pt>
                <c:pt idx="131">
                  <c:v>-2.3899999999999997</c:v>
                </c:pt>
                <c:pt idx="132">
                  <c:v>-2.38</c:v>
                </c:pt>
                <c:pt idx="133">
                  <c:v>-2.3699999999999997</c:v>
                </c:pt>
                <c:pt idx="134">
                  <c:v>-2.3600000000000003</c:v>
                </c:pt>
                <c:pt idx="135">
                  <c:v>-2.3499999999999988</c:v>
                </c:pt>
                <c:pt idx="136">
                  <c:v>-2.34</c:v>
                </c:pt>
                <c:pt idx="137">
                  <c:v>-2.3299999999999987</c:v>
                </c:pt>
                <c:pt idx="138">
                  <c:v>-2.3200000000000003</c:v>
                </c:pt>
                <c:pt idx="139">
                  <c:v>-2.3099999999999987</c:v>
                </c:pt>
                <c:pt idx="140">
                  <c:v>-2.2999999999999998</c:v>
                </c:pt>
                <c:pt idx="141">
                  <c:v>-2.29</c:v>
                </c:pt>
                <c:pt idx="142">
                  <c:v>-2.2800000000000002</c:v>
                </c:pt>
                <c:pt idx="143">
                  <c:v>-2.2699999999999996</c:v>
                </c:pt>
                <c:pt idx="144">
                  <c:v>-2.2599999999999998</c:v>
                </c:pt>
                <c:pt idx="145">
                  <c:v>-2.25</c:v>
                </c:pt>
                <c:pt idx="146">
                  <c:v>-2.2400000000000002</c:v>
                </c:pt>
                <c:pt idx="147">
                  <c:v>-2.2299999999999995</c:v>
                </c:pt>
                <c:pt idx="148">
                  <c:v>-2.2199999999999998</c:v>
                </c:pt>
                <c:pt idx="149">
                  <c:v>-2.21</c:v>
                </c:pt>
                <c:pt idx="150">
                  <c:v>-2.2000000000000002</c:v>
                </c:pt>
                <c:pt idx="151">
                  <c:v>-2.1900000000000004</c:v>
                </c:pt>
                <c:pt idx="152">
                  <c:v>-2.1799999999999997</c:v>
                </c:pt>
                <c:pt idx="153">
                  <c:v>-2.17</c:v>
                </c:pt>
                <c:pt idx="154">
                  <c:v>-2.16</c:v>
                </c:pt>
                <c:pt idx="155">
                  <c:v>-2.1500000000000004</c:v>
                </c:pt>
                <c:pt idx="156">
                  <c:v>-2.1399999999999997</c:v>
                </c:pt>
                <c:pt idx="157">
                  <c:v>-2.13</c:v>
                </c:pt>
                <c:pt idx="158">
                  <c:v>-2.12</c:v>
                </c:pt>
                <c:pt idx="159">
                  <c:v>-2.1100000000000003</c:v>
                </c:pt>
                <c:pt idx="160">
                  <c:v>-2.0999999999999988</c:v>
                </c:pt>
                <c:pt idx="161">
                  <c:v>-2.09</c:v>
                </c:pt>
                <c:pt idx="162">
                  <c:v>-2.08</c:v>
                </c:pt>
                <c:pt idx="163">
                  <c:v>-2.0700000000000003</c:v>
                </c:pt>
                <c:pt idx="164">
                  <c:v>-2.0599999999999987</c:v>
                </c:pt>
                <c:pt idx="165">
                  <c:v>-2.0499999999999998</c:v>
                </c:pt>
                <c:pt idx="166">
                  <c:v>-2.04</c:v>
                </c:pt>
                <c:pt idx="167">
                  <c:v>-2.0299999999999998</c:v>
                </c:pt>
                <c:pt idx="168">
                  <c:v>-2.0199999999999987</c:v>
                </c:pt>
                <c:pt idx="169">
                  <c:v>-2.0099999999999998</c:v>
                </c:pt>
                <c:pt idx="170">
                  <c:v>-1.9999999999999998</c:v>
                </c:pt>
                <c:pt idx="171">
                  <c:v>-1.9900000000000024</c:v>
                </c:pt>
                <c:pt idx="172">
                  <c:v>-1.9799999999999998</c:v>
                </c:pt>
                <c:pt idx="173">
                  <c:v>-1.9700000000000022</c:v>
                </c:pt>
                <c:pt idx="174">
                  <c:v>-1.9599999999999975</c:v>
                </c:pt>
                <c:pt idx="175">
                  <c:v>-1.9500000000000022</c:v>
                </c:pt>
                <c:pt idx="176">
                  <c:v>-1.9400000000000024</c:v>
                </c:pt>
                <c:pt idx="177">
                  <c:v>-1.9300000000000022</c:v>
                </c:pt>
                <c:pt idx="178">
                  <c:v>-1.9200000000000021</c:v>
                </c:pt>
                <c:pt idx="179">
                  <c:v>-1.9100000000000001</c:v>
                </c:pt>
                <c:pt idx="180">
                  <c:v>-1.9000000000000001</c:v>
                </c:pt>
                <c:pt idx="181">
                  <c:v>-1.8900000000000001</c:v>
                </c:pt>
                <c:pt idx="182">
                  <c:v>-1.8800000000000001</c:v>
                </c:pt>
                <c:pt idx="183">
                  <c:v>-1.8699999999999974</c:v>
                </c:pt>
                <c:pt idx="184">
                  <c:v>-1.86</c:v>
                </c:pt>
                <c:pt idx="185">
                  <c:v>-1.8499999999999972</c:v>
                </c:pt>
                <c:pt idx="186">
                  <c:v>-1.84</c:v>
                </c:pt>
                <c:pt idx="187">
                  <c:v>-1.8299999999999972</c:v>
                </c:pt>
                <c:pt idx="188">
                  <c:v>-1.82</c:v>
                </c:pt>
                <c:pt idx="189">
                  <c:v>-1.8099999999999969</c:v>
                </c:pt>
                <c:pt idx="190">
                  <c:v>-1.8</c:v>
                </c:pt>
                <c:pt idx="191">
                  <c:v>-1.7899999999999967</c:v>
                </c:pt>
                <c:pt idx="192">
                  <c:v>-1.78</c:v>
                </c:pt>
                <c:pt idx="193">
                  <c:v>-1.7699999999999967</c:v>
                </c:pt>
                <c:pt idx="194">
                  <c:v>-1.76</c:v>
                </c:pt>
                <c:pt idx="195">
                  <c:v>-1.749999999999996</c:v>
                </c:pt>
                <c:pt idx="196">
                  <c:v>-1.74</c:v>
                </c:pt>
                <c:pt idx="197">
                  <c:v>-1.7299999999999958</c:v>
                </c:pt>
                <c:pt idx="198">
                  <c:v>-1.72</c:v>
                </c:pt>
                <c:pt idx="199">
                  <c:v>-1.7099999999999953</c:v>
                </c:pt>
                <c:pt idx="200">
                  <c:v>-1.7</c:v>
                </c:pt>
                <c:pt idx="201">
                  <c:v>-1.6900000000000024</c:v>
                </c:pt>
                <c:pt idx="202">
                  <c:v>-1.6800000000000022</c:v>
                </c:pt>
                <c:pt idx="203">
                  <c:v>-1.6700000000000021</c:v>
                </c:pt>
                <c:pt idx="204">
                  <c:v>-1.6600000000000001</c:v>
                </c:pt>
                <c:pt idx="205">
                  <c:v>-1.6500000000000001</c:v>
                </c:pt>
                <c:pt idx="206">
                  <c:v>-1.6400000000000001</c:v>
                </c:pt>
                <c:pt idx="207">
                  <c:v>-1.6300000000000001</c:v>
                </c:pt>
                <c:pt idx="208">
                  <c:v>-1.6199999999999974</c:v>
                </c:pt>
                <c:pt idx="209">
                  <c:v>-1.61</c:v>
                </c:pt>
                <c:pt idx="210">
                  <c:v>-1.5999999999999972</c:v>
                </c:pt>
                <c:pt idx="211">
                  <c:v>-1.59</c:v>
                </c:pt>
                <c:pt idx="212">
                  <c:v>-1.5799999999999972</c:v>
                </c:pt>
                <c:pt idx="213">
                  <c:v>-1.57</c:v>
                </c:pt>
                <c:pt idx="214">
                  <c:v>-1.5599999999999969</c:v>
                </c:pt>
                <c:pt idx="215">
                  <c:v>-1.55</c:v>
                </c:pt>
                <c:pt idx="216">
                  <c:v>-1.5399999999999967</c:v>
                </c:pt>
                <c:pt idx="217">
                  <c:v>-1.53</c:v>
                </c:pt>
                <c:pt idx="218">
                  <c:v>-1.5199999999999967</c:v>
                </c:pt>
                <c:pt idx="219">
                  <c:v>-1.51</c:v>
                </c:pt>
                <c:pt idx="220">
                  <c:v>-1.499999999999996</c:v>
                </c:pt>
                <c:pt idx="221">
                  <c:v>-1.49</c:v>
                </c:pt>
                <c:pt idx="222">
                  <c:v>-1.4799999999999958</c:v>
                </c:pt>
                <c:pt idx="223">
                  <c:v>-1.47</c:v>
                </c:pt>
                <c:pt idx="224">
                  <c:v>-1.4599999999999953</c:v>
                </c:pt>
                <c:pt idx="225">
                  <c:v>-1.45</c:v>
                </c:pt>
                <c:pt idx="226">
                  <c:v>-1.4400000000000002</c:v>
                </c:pt>
                <c:pt idx="227">
                  <c:v>-1.43</c:v>
                </c:pt>
                <c:pt idx="228">
                  <c:v>-1.4200000000000002</c:v>
                </c:pt>
                <c:pt idx="229">
                  <c:v>-1.41</c:v>
                </c:pt>
                <c:pt idx="230">
                  <c:v>-1.4</c:v>
                </c:pt>
                <c:pt idx="231">
                  <c:v>-1.3900000000000001</c:v>
                </c:pt>
                <c:pt idx="232">
                  <c:v>-1.3800000000000001</c:v>
                </c:pt>
                <c:pt idx="233">
                  <c:v>-1.3699999999999974</c:v>
                </c:pt>
                <c:pt idx="234">
                  <c:v>-1.36</c:v>
                </c:pt>
                <c:pt idx="235">
                  <c:v>-1.3499999999999972</c:v>
                </c:pt>
                <c:pt idx="236">
                  <c:v>-1.34</c:v>
                </c:pt>
                <c:pt idx="237">
                  <c:v>-1.3299999999999972</c:v>
                </c:pt>
                <c:pt idx="238">
                  <c:v>-1.32</c:v>
                </c:pt>
                <c:pt idx="239">
                  <c:v>-1.3099999999999969</c:v>
                </c:pt>
                <c:pt idx="240">
                  <c:v>-1.3</c:v>
                </c:pt>
                <c:pt idx="241">
                  <c:v>-1.2899999999999967</c:v>
                </c:pt>
                <c:pt idx="242">
                  <c:v>-1.28</c:v>
                </c:pt>
                <c:pt idx="243">
                  <c:v>-1.2699999999999967</c:v>
                </c:pt>
                <c:pt idx="244">
                  <c:v>-1.26</c:v>
                </c:pt>
                <c:pt idx="245">
                  <c:v>-1.249999999999996</c:v>
                </c:pt>
                <c:pt idx="246">
                  <c:v>-1.24</c:v>
                </c:pt>
                <c:pt idx="247">
                  <c:v>-1.2299999999999958</c:v>
                </c:pt>
                <c:pt idx="248">
                  <c:v>-1.22</c:v>
                </c:pt>
                <c:pt idx="249">
                  <c:v>-1.2099999999999953</c:v>
                </c:pt>
                <c:pt idx="250">
                  <c:v>-1.2</c:v>
                </c:pt>
                <c:pt idx="251">
                  <c:v>-1.1900000000000022</c:v>
                </c:pt>
                <c:pt idx="252">
                  <c:v>-1.1800000000000022</c:v>
                </c:pt>
                <c:pt idx="253">
                  <c:v>-1.1700000000000021</c:v>
                </c:pt>
                <c:pt idx="254">
                  <c:v>-1.1599999999999975</c:v>
                </c:pt>
                <c:pt idx="255">
                  <c:v>-1.1499999999999975</c:v>
                </c:pt>
                <c:pt idx="256">
                  <c:v>-1.1399999999999975</c:v>
                </c:pt>
                <c:pt idx="257">
                  <c:v>-1.1299999999999975</c:v>
                </c:pt>
                <c:pt idx="258">
                  <c:v>-1.1199999999999974</c:v>
                </c:pt>
                <c:pt idx="259">
                  <c:v>-1.1099999999999972</c:v>
                </c:pt>
                <c:pt idx="260">
                  <c:v>-1.0999999999999972</c:v>
                </c:pt>
                <c:pt idx="261">
                  <c:v>-1.0899999999999972</c:v>
                </c:pt>
                <c:pt idx="262">
                  <c:v>-1.0799999999999972</c:v>
                </c:pt>
                <c:pt idx="263">
                  <c:v>-1.07</c:v>
                </c:pt>
                <c:pt idx="264">
                  <c:v>-1.06</c:v>
                </c:pt>
                <c:pt idx="265">
                  <c:v>-1.05</c:v>
                </c:pt>
                <c:pt idx="266">
                  <c:v>-1.04</c:v>
                </c:pt>
                <c:pt idx="267">
                  <c:v>-1.03</c:v>
                </c:pt>
                <c:pt idx="268">
                  <c:v>-1.02</c:v>
                </c:pt>
                <c:pt idx="269">
                  <c:v>-1.01</c:v>
                </c:pt>
                <c:pt idx="270">
                  <c:v>-1</c:v>
                </c:pt>
                <c:pt idx="271">
                  <c:v>-0.99</c:v>
                </c:pt>
                <c:pt idx="272">
                  <c:v>-0.98</c:v>
                </c:pt>
                <c:pt idx="273">
                  <c:v>-0.97000000000000064</c:v>
                </c:pt>
                <c:pt idx="274">
                  <c:v>-0.96000000000000063</c:v>
                </c:pt>
                <c:pt idx="275">
                  <c:v>-0.95000000000000062</c:v>
                </c:pt>
                <c:pt idx="276">
                  <c:v>-0.94000000000000061</c:v>
                </c:pt>
                <c:pt idx="277">
                  <c:v>-0.92999999999999994</c:v>
                </c:pt>
                <c:pt idx="278">
                  <c:v>-0.91999999999999993</c:v>
                </c:pt>
                <c:pt idx="279">
                  <c:v>-0.90999999999999992</c:v>
                </c:pt>
                <c:pt idx="280">
                  <c:v>-0.89999999999999991</c:v>
                </c:pt>
                <c:pt idx="281">
                  <c:v>-0.8899999999999999</c:v>
                </c:pt>
                <c:pt idx="282">
                  <c:v>-0.88</c:v>
                </c:pt>
                <c:pt idx="283">
                  <c:v>-0.87000000000000099</c:v>
                </c:pt>
                <c:pt idx="284">
                  <c:v>-0.86000000000000065</c:v>
                </c:pt>
                <c:pt idx="285">
                  <c:v>-0.85000000000000064</c:v>
                </c:pt>
                <c:pt idx="286">
                  <c:v>-0.84000000000000064</c:v>
                </c:pt>
                <c:pt idx="287">
                  <c:v>-0.82999999999999985</c:v>
                </c:pt>
                <c:pt idx="288">
                  <c:v>-0.82000000000000062</c:v>
                </c:pt>
                <c:pt idx="289">
                  <c:v>-0.81</c:v>
                </c:pt>
                <c:pt idx="290">
                  <c:v>-0.8</c:v>
                </c:pt>
                <c:pt idx="291">
                  <c:v>-0.79</c:v>
                </c:pt>
                <c:pt idx="292">
                  <c:v>-0.78</c:v>
                </c:pt>
                <c:pt idx="293">
                  <c:v>-0.77000000000000124</c:v>
                </c:pt>
                <c:pt idx="294">
                  <c:v>-0.76000000000000123</c:v>
                </c:pt>
                <c:pt idx="295">
                  <c:v>-0.75000000000000122</c:v>
                </c:pt>
                <c:pt idx="296">
                  <c:v>-0.7400000000000011</c:v>
                </c:pt>
                <c:pt idx="297">
                  <c:v>-0.73000000000000065</c:v>
                </c:pt>
                <c:pt idx="298">
                  <c:v>-0.72000000000000064</c:v>
                </c:pt>
                <c:pt idx="299">
                  <c:v>-0.71000000000000063</c:v>
                </c:pt>
                <c:pt idx="300">
                  <c:v>-0.70000000000000062</c:v>
                </c:pt>
                <c:pt idx="301">
                  <c:v>-0.69000000000000061</c:v>
                </c:pt>
                <c:pt idx="302">
                  <c:v>-0.68</c:v>
                </c:pt>
                <c:pt idx="303">
                  <c:v>-0.67000000000000126</c:v>
                </c:pt>
                <c:pt idx="304">
                  <c:v>-0.66000000000000125</c:v>
                </c:pt>
                <c:pt idx="305">
                  <c:v>-0.65000000000000124</c:v>
                </c:pt>
                <c:pt idx="306">
                  <c:v>-0.64000000000000112</c:v>
                </c:pt>
                <c:pt idx="307">
                  <c:v>-0.63000000000000111</c:v>
                </c:pt>
                <c:pt idx="308">
                  <c:v>-0.62000000000000099</c:v>
                </c:pt>
                <c:pt idx="309">
                  <c:v>-0.61000000000000065</c:v>
                </c:pt>
                <c:pt idx="310">
                  <c:v>-0.59999999999999987</c:v>
                </c:pt>
                <c:pt idx="311">
                  <c:v>-0.58999999999999986</c:v>
                </c:pt>
                <c:pt idx="312">
                  <c:v>-0.57999999999999985</c:v>
                </c:pt>
                <c:pt idx="313">
                  <c:v>-0.57000000000000062</c:v>
                </c:pt>
                <c:pt idx="314">
                  <c:v>-0.56000000000000005</c:v>
                </c:pt>
                <c:pt idx="315">
                  <c:v>-0.55000000000000004</c:v>
                </c:pt>
                <c:pt idx="316">
                  <c:v>-0.54</c:v>
                </c:pt>
                <c:pt idx="317">
                  <c:v>-0.53</c:v>
                </c:pt>
                <c:pt idx="318">
                  <c:v>-0.52</c:v>
                </c:pt>
                <c:pt idx="319">
                  <c:v>-0.51</c:v>
                </c:pt>
                <c:pt idx="320">
                  <c:v>-0.5</c:v>
                </c:pt>
                <c:pt idx="321">
                  <c:v>-0.49000000000000032</c:v>
                </c:pt>
                <c:pt idx="322">
                  <c:v>-0.48000000000000032</c:v>
                </c:pt>
                <c:pt idx="323">
                  <c:v>-0.47000000000000008</c:v>
                </c:pt>
                <c:pt idx="324">
                  <c:v>-0.46</c:v>
                </c:pt>
                <c:pt idx="325">
                  <c:v>-0.45</c:v>
                </c:pt>
                <c:pt idx="326">
                  <c:v>-0.44000000000000006</c:v>
                </c:pt>
                <c:pt idx="327">
                  <c:v>-0.43000000000000038</c:v>
                </c:pt>
                <c:pt idx="328">
                  <c:v>-0.42000000000000032</c:v>
                </c:pt>
                <c:pt idx="329">
                  <c:v>-0.41000000000000031</c:v>
                </c:pt>
                <c:pt idx="330">
                  <c:v>-0.4</c:v>
                </c:pt>
                <c:pt idx="331">
                  <c:v>-0.39000000000000057</c:v>
                </c:pt>
                <c:pt idx="332">
                  <c:v>-0.38000000000000056</c:v>
                </c:pt>
                <c:pt idx="333">
                  <c:v>-0.37000000000000038</c:v>
                </c:pt>
                <c:pt idx="334">
                  <c:v>-0.36000000000000032</c:v>
                </c:pt>
                <c:pt idx="335">
                  <c:v>-0.35000000000000031</c:v>
                </c:pt>
                <c:pt idx="336">
                  <c:v>-0.34000000000000008</c:v>
                </c:pt>
                <c:pt idx="337">
                  <c:v>-0.33000000000000063</c:v>
                </c:pt>
                <c:pt idx="338">
                  <c:v>-0.32000000000000067</c:v>
                </c:pt>
                <c:pt idx="339">
                  <c:v>-0.31000000000000061</c:v>
                </c:pt>
                <c:pt idx="340">
                  <c:v>-0.30000000000000032</c:v>
                </c:pt>
                <c:pt idx="341">
                  <c:v>-0.29000000000000031</c:v>
                </c:pt>
                <c:pt idx="342">
                  <c:v>-0.28000000000000008</c:v>
                </c:pt>
                <c:pt idx="343">
                  <c:v>-0.27</c:v>
                </c:pt>
                <c:pt idx="344">
                  <c:v>-0.26</c:v>
                </c:pt>
                <c:pt idx="345">
                  <c:v>-0.25</c:v>
                </c:pt>
                <c:pt idx="346">
                  <c:v>-0.24000000000000021</c:v>
                </c:pt>
                <c:pt idx="347">
                  <c:v>-0.23</c:v>
                </c:pt>
                <c:pt idx="348">
                  <c:v>-0.22000000000000003</c:v>
                </c:pt>
                <c:pt idx="349">
                  <c:v>-0.21000000000000021</c:v>
                </c:pt>
                <c:pt idx="350">
                  <c:v>-0.2</c:v>
                </c:pt>
                <c:pt idx="351">
                  <c:v>-0.19</c:v>
                </c:pt>
                <c:pt idx="352">
                  <c:v>-0.18000000000000024</c:v>
                </c:pt>
                <c:pt idx="353">
                  <c:v>-0.17</c:v>
                </c:pt>
                <c:pt idx="354">
                  <c:v>-0.16000000000000003</c:v>
                </c:pt>
                <c:pt idx="355">
                  <c:v>-0.15000000000000022</c:v>
                </c:pt>
                <c:pt idx="356">
                  <c:v>-0.14000000000000001</c:v>
                </c:pt>
                <c:pt idx="357">
                  <c:v>-0.13</c:v>
                </c:pt>
                <c:pt idx="358">
                  <c:v>-0.12000000000000002</c:v>
                </c:pt>
                <c:pt idx="359">
                  <c:v>-0.10999999999999999</c:v>
                </c:pt>
                <c:pt idx="360">
                  <c:v>-0.1</c:v>
                </c:pt>
                <c:pt idx="361">
                  <c:v>-9.0000000000000024E-2</c:v>
                </c:pt>
                <c:pt idx="362">
                  <c:v>-8.0000000000000043E-2</c:v>
                </c:pt>
                <c:pt idx="363">
                  <c:v>-6.9999999999999993E-2</c:v>
                </c:pt>
                <c:pt idx="364">
                  <c:v>-6.0000000000000032E-2</c:v>
                </c:pt>
                <c:pt idx="365">
                  <c:v>-4.9999999999999933E-2</c:v>
                </c:pt>
                <c:pt idx="366">
                  <c:v>-3.9999999999999931E-2</c:v>
                </c:pt>
                <c:pt idx="367">
                  <c:v>-2.9999999999999916E-2</c:v>
                </c:pt>
                <c:pt idx="368">
                  <c:v>-1.9999999999999907E-2</c:v>
                </c:pt>
                <c:pt idx="369">
                  <c:v>-1.0000000000000021E-2</c:v>
                </c:pt>
                <c:pt idx="370">
                  <c:v>0</c:v>
                </c:pt>
                <c:pt idx="371">
                  <c:v>1.0000000000000021E-2</c:v>
                </c:pt>
                <c:pt idx="372">
                  <c:v>2.0000000000000032E-2</c:v>
                </c:pt>
                <c:pt idx="373">
                  <c:v>3.0000000000000051E-2</c:v>
                </c:pt>
                <c:pt idx="374">
                  <c:v>4.0000000000000063E-2</c:v>
                </c:pt>
                <c:pt idx="375">
                  <c:v>5.0000000000000093E-2</c:v>
                </c:pt>
                <c:pt idx="376">
                  <c:v>6.0000000000000102E-2</c:v>
                </c:pt>
                <c:pt idx="377">
                  <c:v>7.000000000000009E-2</c:v>
                </c:pt>
                <c:pt idx="378">
                  <c:v>8.0000000000000127E-2</c:v>
                </c:pt>
                <c:pt idx="379">
                  <c:v>9.0000000000000094E-2</c:v>
                </c:pt>
                <c:pt idx="380">
                  <c:v>0.10000000000000009</c:v>
                </c:pt>
                <c:pt idx="381">
                  <c:v>0.1100000000000001</c:v>
                </c:pt>
                <c:pt idx="382">
                  <c:v>0.12000000000000002</c:v>
                </c:pt>
                <c:pt idx="383">
                  <c:v>0.13</c:v>
                </c:pt>
                <c:pt idx="384">
                  <c:v>0.14000000000000001</c:v>
                </c:pt>
                <c:pt idx="385">
                  <c:v>0.15000000000000024</c:v>
                </c:pt>
                <c:pt idx="386">
                  <c:v>0.16000000000000003</c:v>
                </c:pt>
                <c:pt idx="387">
                  <c:v>0.17000000000000004</c:v>
                </c:pt>
                <c:pt idx="388">
                  <c:v>0.18000000000000024</c:v>
                </c:pt>
                <c:pt idx="389">
                  <c:v>0.19000000000000006</c:v>
                </c:pt>
                <c:pt idx="390">
                  <c:v>0.20000000000000009</c:v>
                </c:pt>
                <c:pt idx="391">
                  <c:v>0.21000000000000021</c:v>
                </c:pt>
                <c:pt idx="392">
                  <c:v>0.22000000000000008</c:v>
                </c:pt>
                <c:pt idx="393">
                  <c:v>0.23000000000000009</c:v>
                </c:pt>
                <c:pt idx="394">
                  <c:v>0.24000000000000021</c:v>
                </c:pt>
                <c:pt idx="395">
                  <c:v>0.25</c:v>
                </c:pt>
                <c:pt idx="396">
                  <c:v>0.26</c:v>
                </c:pt>
                <c:pt idx="397">
                  <c:v>0.27</c:v>
                </c:pt>
                <c:pt idx="398">
                  <c:v>0.28000000000000008</c:v>
                </c:pt>
                <c:pt idx="399">
                  <c:v>0.29000000000000031</c:v>
                </c:pt>
                <c:pt idx="400">
                  <c:v>0.30000000000000032</c:v>
                </c:pt>
                <c:pt idx="401">
                  <c:v>0.31000000000000061</c:v>
                </c:pt>
                <c:pt idx="402">
                  <c:v>0.32000000000000067</c:v>
                </c:pt>
                <c:pt idx="403">
                  <c:v>0.33000000000000085</c:v>
                </c:pt>
                <c:pt idx="404">
                  <c:v>0.34</c:v>
                </c:pt>
                <c:pt idx="405">
                  <c:v>0.35000000000000031</c:v>
                </c:pt>
                <c:pt idx="406">
                  <c:v>0.36000000000000032</c:v>
                </c:pt>
                <c:pt idx="407">
                  <c:v>0.37000000000000038</c:v>
                </c:pt>
                <c:pt idx="408">
                  <c:v>0.38000000000000067</c:v>
                </c:pt>
                <c:pt idx="409">
                  <c:v>0.39000000000000068</c:v>
                </c:pt>
                <c:pt idx="410">
                  <c:v>0.4</c:v>
                </c:pt>
                <c:pt idx="411">
                  <c:v>0.41000000000000031</c:v>
                </c:pt>
                <c:pt idx="412">
                  <c:v>0.42000000000000032</c:v>
                </c:pt>
                <c:pt idx="413">
                  <c:v>0.43000000000000038</c:v>
                </c:pt>
                <c:pt idx="414">
                  <c:v>0.44000000000000006</c:v>
                </c:pt>
                <c:pt idx="415">
                  <c:v>0.45000000000000007</c:v>
                </c:pt>
                <c:pt idx="416">
                  <c:v>0.46</c:v>
                </c:pt>
                <c:pt idx="417">
                  <c:v>0.47000000000000008</c:v>
                </c:pt>
                <c:pt idx="418">
                  <c:v>0.48000000000000032</c:v>
                </c:pt>
                <c:pt idx="419">
                  <c:v>0.49000000000000032</c:v>
                </c:pt>
                <c:pt idx="420">
                  <c:v>0.5</c:v>
                </c:pt>
                <c:pt idx="421">
                  <c:v>0.51</c:v>
                </c:pt>
                <c:pt idx="422">
                  <c:v>0.52</c:v>
                </c:pt>
                <c:pt idx="423">
                  <c:v>0.53</c:v>
                </c:pt>
                <c:pt idx="424">
                  <c:v>0.54</c:v>
                </c:pt>
                <c:pt idx="425">
                  <c:v>0.55000000000000004</c:v>
                </c:pt>
                <c:pt idx="426">
                  <c:v>0.56000000000000005</c:v>
                </c:pt>
                <c:pt idx="427">
                  <c:v>0.57000000000000062</c:v>
                </c:pt>
                <c:pt idx="428">
                  <c:v>0.58000000000000007</c:v>
                </c:pt>
                <c:pt idx="429">
                  <c:v>0.59000000000000008</c:v>
                </c:pt>
                <c:pt idx="430">
                  <c:v>0.60000000000000064</c:v>
                </c:pt>
                <c:pt idx="431">
                  <c:v>0.61000000000000065</c:v>
                </c:pt>
                <c:pt idx="432">
                  <c:v>0.62000000000000122</c:v>
                </c:pt>
                <c:pt idx="433">
                  <c:v>0.63000000000000123</c:v>
                </c:pt>
                <c:pt idx="434">
                  <c:v>0.64000000000000123</c:v>
                </c:pt>
                <c:pt idx="435">
                  <c:v>0.65000000000000135</c:v>
                </c:pt>
                <c:pt idx="436">
                  <c:v>0.66000000000000136</c:v>
                </c:pt>
                <c:pt idx="437">
                  <c:v>0.67000000000000148</c:v>
                </c:pt>
                <c:pt idx="438">
                  <c:v>0.68</c:v>
                </c:pt>
                <c:pt idx="439">
                  <c:v>0.69000000000000061</c:v>
                </c:pt>
                <c:pt idx="440">
                  <c:v>0.70000000000000062</c:v>
                </c:pt>
                <c:pt idx="441">
                  <c:v>0.71000000000000063</c:v>
                </c:pt>
                <c:pt idx="442">
                  <c:v>0.72000000000000064</c:v>
                </c:pt>
                <c:pt idx="443">
                  <c:v>0.73000000000000065</c:v>
                </c:pt>
                <c:pt idx="444">
                  <c:v>0.7400000000000011</c:v>
                </c:pt>
                <c:pt idx="445">
                  <c:v>0.75000000000000122</c:v>
                </c:pt>
                <c:pt idx="446">
                  <c:v>0.76000000000000123</c:v>
                </c:pt>
                <c:pt idx="447">
                  <c:v>0.77000000000000124</c:v>
                </c:pt>
                <c:pt idx="448">
                  <c:v>0.78</c:v>
                </c:pt>
                <c:pt idx="449">
                  <c:v>0.79</c:v>
                </c:pt>
                <c:pt idx="450">
                  <c:v>0.8</c:v>
                </c:pt>
                <c:pt idx="451">
                  <c:v>0.81</c:v>
                </c:pt>
                <c:pt idx="452">
                  <c:v>0.82000000000000062</c:v>
                </c:pt>
                <c:pt idx="453">
                  <c:v>0.83000000000000063</c:v>
                </c:pt>
                <c:pt idx="454">
                  <c:v>0.84000000000000064</c:v>
                </c:pt>
                <c:pt idx="455">
                  <c:v>0.85000000000000064</c:v>
                </c:pt>
                <c:pt idx="456">
                  <c:v>0.86000000000000065</c:v>
                </c:pt>
                <c:pt idx="457">
                  <c:v>0.87000000000000122</c:v>
                </c:pt>
                <c:pt idx="458">
                  <c:v>0.88</c:v>
                </c:pt>
                <c:pt idx="459">
                  <c:v>0.89</c:v>
                </c:pt>
                <c:pt idx="460">
                  <c:v>0.9</c:v>
                </c:pt>
                <c:pt idx="461">
                  <c:v>0.91</c:v>
                </c:pt>
                <c:pt idx="462">
                  <c:v>0.92</c:v>
                </c:pt>
                <c:pt idx="463">
                  <c:v>0.93</c:v>
                </c:pt>
                <c:pt idx="464">
                  <c:v>0.94000000000000061</c:v>
                </c:pt>
                <c:pt idx="465">
                  <c:v>0.95000000000000062</c:v>
                </c:pt>
                <c:pt idx="466">
                  <c:v>0.96000000000000063</c:v>
                </c:pt>
                <c:pt idx="467">
                  <c:v>0.97000000000000064</c:v>
                </c:pt>
                <c:pt idx="468">
                  <c:v>0.98</c:v>
                </c:pt>
                <c:pt idx="469">
                  <c:v>0.99</c:v>
                </c:pt>
                <c:pt idx="470">
                  <c:v>1</c:v>
                </c:pt>
                <c:pt idx="471">
                  <c:v>1.01</c:v>
                </c:pt>
                <c:pt idx="472">
                  <c:v>1.02</c:v>
                </c:pt>
                <c:pt idx="473">
                  <c:v>1.03</c:v>
                </c:pt>
                <c:pt idx="474">
                  <c:v>1.04</c:v>
                </c:pt>
                <c:pt idx="475">
                  <c:v>1.05</c:v>
                </c:pt>
                <c:pt idx="476">
                  <c:v>1.06</c:v>
                </c:pt>
                <c:pt idx="477">
                  <c:v>1.07</c:v>
                </c:pt>
                <c:pt idx="478">
                  <c:v>1.08</c:v>
                </c:pt>
                <c:pt idx="479">
                  <c:v>1.0900000000000001</c:v>
                </c:pt>
                <c:pt idx="480">
                  <c:v>1.1000000000000001</c:v>
                </c:pt>
                <c:pt idx="481">
                  <c:v>1.1100000000000001</c:v>
                </c:pt>
                <c:pt idx="482">
                  <c:v>1.1200000000000001</c:v>
                </c:pt>
                <c:pt idx="483">
                  <c:v>1.1300000000000001</c:v>
                </c:pt>
                <c:pt idx="484">
                  <c:v>1.1400000000000001</c:v>
                </c:pt>
                <c:pt idx="485">
                  <c:v>1.1499999999999975</c:v>
                </c:pt>
                <c:pt idx="486">
                  <c:v>1.1600000000000001</c:v>
                </c:pt>
                <c:pt idx="487">
                  <c:v>1.1700000000000021</c:v>
                </c:pt>
                <c:pt idx="488">
                  <c:v>1.1800000000000024</c:v>
                </c:pt>
                <c:pt idx="489">
                  <c:v>1.1900000000000022</c:v>
                </c:pt>
                <c:pt idx="490">
                  <c:v>1.2000000000000002</c:v>
                </c:pt>
                <c:pt idx="491">
                  <c:v>1.21</c:v>
                </c:pt>
                <c:pt idx="492">
                  <c:v>1.22</c:v>
                </c:pt>
                <c:pt idx="493">
                  <c:v>1.23</c:v>
                </c:pt>
                <c:pt idx="494">
                  <c:v>1.24</c:v>
                </c:pt>
                <c:pt idx="495">
                  <c:v>1.25</c:v>
                </c:pt>
                <c:pt idx="496">
                  <c:v>1.26</c:v>
                </c:pt>
                <c:pt idx="497">
                  <c:v>1.27</c:v>
                </c:pt>
                <c:pt idx="498">
                  <c:v>1.28</c:v>
                </c:pt>
                <c:pt idx="499">
                  <c:v>1.29</c:v>
                </c:pt>
                <c:pt idx="500">
                  <c:v>1.3</c:v>
                </c:pt>
                <c:pt idx="501">
                  <c:v>1.31</c:v>
                </c:pt>
                <c:pt idx="502">
                  <c:v>1.32</c:v>
                </c:pt>
                <c:pt idx="503">
                  <c:v>1.33</c:v>
                </c:pt>
                <c:pt idx="504">
                  <c:v>1.34</c:v>
                </c:pt>
                <c:pt idx="505">
                  <c:v>1.35</c:v>
                </c:pt>
                <c:pt idx="506">
                  <c:v>1.36</c:v>
                </c:pt>
                <c:pt idx="507">
                  <c:v>1.37</c:v>
                </c:pt>
                <c:pt idx="508">
                  <c:v>1.3800000000000001</c:v>
                </c:pt>
                <c:pt idx="509">
                  <c:v>1.3900000000000001</c:v>
                </c:pt>
                <c:pt idx="510">
                  <c:v>1.4</c:v>
                </c:pt>
                <c:pt idx="511">
                  <c:v>1.41</c:v>
                </c:pt>
                <c:pt idx="512">
                  <c:v>1.42</c:v>
                </c:pt>
                <c:pt idx="513">
                  <c:v>1.4300000000000002</c:v>
                </c:pt>
                <c:pt idx="514">
                  <c:v>1.44</c:v>
                </c:pt>
                <c:pt idx="515">
                  <c:v>1.4500000000000002</c:v>
                </c:pt>
                <c:pt idx="516">
                  <c:v>1.46</c:v>
                </c:pt>
                <c:pt idx="517">
                  <c:v>1.4700000000000002</c:v>
                </c:pt>
                <c:pt idx="518">
                  <c:v>1.48</c:v>
                </c:pt>
                <c:pt idx="519">
                  <c:v>1.49</c:v>
                </c:pt>
                <c:pt idx="520">
                  <c:v>1.5</c:v>
                </c:pt>
                <c:pt idx="521">
                  <c:v>1.51</c:v>
                </c:pt>
                <c:pt idx="522">
                  <c:v>1.52</c:v>
                </c:pt>
                <c:pt idx="523">
                  <c:v>1.53</c:v>
                </c:pt>
                <c:pt idx="524">
                  <c:v>1.54</c:v>
                </c:pt>
                <c:pt idx="525">
                  <c:v>1.55</c:v>
                </c:pt>
                <c:pt idx="526">
                  <c:v>1.56</c:v>
                </c:pt>
                <c:pt idx="527">
                  <c:v>1.57</c:v>
                </c:pt>
                <c:pt idx="528">
                  <c:v>1.58</c:v>
                </c:pt>
                <c:pt idx="529">
                  <c:v>1.59</c:v>
                </c:pt>
                <c:pt idx="530">
                  <c:v>1.6</c:v>
                </c:pt>
                <c:pt idx="531">
                  <c:v>1.61</c:v>
                </c:pt>
                <c:pt idx="532">
                  <c:v>1.62</c:v>
                </c:pt>
                <c:pt idx="533">
                  <c:v>1.6300000000000001</c:v>
                </c:pt>
                <c:pt idx="534">
                  <c:v>1.6400000000000001</c:v>
                </c:pt>
                <c:pt idx="535">
                  <c:v>1.6500000000000001</c:v>
                </c:pt>
                <c:pt idx="536">
                  <c:v>1.6600000000000001</c:v>
                </c:pt>
                <c:pt idx="537">
                  <c:v>1.6700000000000021</c:v>
                </c:pt>
                <c:pt idx="538">
                  <c:v>1.6800000000000024</c:v>
                </c:pt>
                <c:pt idx="539">
                  <c:v>1.6900000000000022</c:v>
                </c:pt>
                <c:pt idx="540">
                  <c:v>1.7000000000000002</c:v>
                </c:pt>
                <c:pt idx="541">
                  <c:v>1.71</c:v>
                </c:pt>
                <c:pt idx="542">
                  <c:v>1.7200000000000002</c:v>
                </c:pt>
                <c:pt idx="543">
                  <c:v>1.73</c:v>
                </c:pt>
                <c:pt idx="544">
                  <c:v>1.74</c:v>
                </c:pt>
                <c:pt idx="545">
                  <c:v>1.75</c:v>
                </c:pt>
                <c:pt idx="546">
                  <c:v>1.76</c:v>
                </c:pt>
                <c:pt idx="547">
                  <c:v>1.77</c:v>
                </c:pt>
                <c:pt idx="548">
                  <c:v>1.78</c:v>
                </c:pt>
                <c:pt idx="549">
                  <c:v>1.79</c:v>
                </c:pt>
                <c:pt idx="550">
                  <c:v>1.8</c:v>
                </c:pt>
                <c:pt idx="551">
                  <c:v>1.81</c:v>
                </c:pt>
                <c:pt idx="552">
                  <c:v>1.82</c:v>
                </c:pt>
                <c:pt idx="553">
                  <c:v>1.83</c:v>
                </c:pt>
                <c:pt idx="554">
                  <c:v>1.84</c:v>
                </c:pt>
                <c:pt idx="555">
                  <c:v>1.85</c:v>
                </c:pt>
                <c:pt idx="556">
                  <c:v>1.86</c:v>
                </c:pt>
                <c:pt idx="557">
                  <c:v>1.87</c:v>
                </c:pt>
                <c:pt idx="558">
                  <c:v>1.8800000000000001</c:v>
                </c:pt>
                <c:pt idx="559">
                  <c:v>1.8900000000000001</c:v>
                </c:pt>
                <c:pt idx="560">
                  <c:v>1.9000000000000001</c:v>
                </c:pt>
                <c:pt idx="561">
                  <c:v>1.9100000000000001</c:v>
                </c:pt>
                <c:pt idx="562">
                  <c:v>1.9200000000000021</c:v>
                </c:pt>
                <c:pt idx="563">
                  <c:v>1.9300000000000022</c:v>
                </c:pt>
                <c:pt idx="564">
                  <c:v>1.9400000000000022</c:v>
                </c:pt>
                <c:pt idx="565">
                  <c:v>1.9500000000000022</c:v>
                </c:pt>
                <c:pt idx="566">
                  <c:v>1.9600000000000022</c:v>
                </c:pt>
                <c:pt idx="567">
                  <c:v>1.9700000000000022</c:v>
                </c:pt>
                <c:pt idx="568">
                  <c:v>1.9800000000000024</c:v>
                </c:pt>
                <c:pt idx="569">
                  <c:v>1.9900000000000024</c:v>
                </c:pt>
                <c:pt idx="570">
                  <c:v>2</c:v>
                </c:pt>
                <c:pt idx="571">
                  <c:v>2.0099999999999998</c:v>
                </c:pt>
                <c:pt idx="572">
                  <c:v>2.02</c:v>
                </c:pt>
                <c:pt idx="573">
                  <c:v>2.0299999999999998</c:v>
                </c:pt>
                <c:pt idx="574">
                  <c:v>2.04</c:v>
                </c:pt>
                <c:pt idx="575">
                  <c:v>2.0499999999999998</c:v>
                </c:pt>
                <c:pt idx="576">
                  <c:v>2.06</c:v>
                </c:pt>
                <c:pt idx="577">
                  <c:v>2.0700000000000003</c:v>
                </c:pt>
                <c:pt idx="578">
                  <c:v>2.08</c:v>
                </c:pt>
                <c:pt idx="579">
                  <c:v>2.09</c:v>
                </c:pt>
                <c:pt idx="580">
                  <c:v>2.1</c:v>
                </c:pt>
                <c:pt idx="581">
                  <c:v>2.1100000000000003</c:v>
                </c:pt>
                <c:pt idx="582">
                  <c:v>2.12</c:v>
                </c:pt>
                <c:pt idx="583">
                  <c:v>2.13</c:v>
                </c:pt>
                <c:pt idx="584">
                  <c:v>2.14</c:v>
                </c:pt>
                <c:pt idx="585">
                  <c:v>2.1500000000000004</c:v>
                </c:pt>
                <c:pt idx="586">
                  <c:v>2.16</c:v>
                </c:pt>
                <c:pt idx="587">
                  <c:v>2.17</c:v>
                </c:pt>
                <c:pt idx="588">
                  <c:v>2.1799999999999997</c:v>
                </c:pt>
                <c:pt idx="589">
                  <c:v>2.19</c:v>
                </c:pt>
                <c:pt idx="590">
                  <c:v>2.2000000000000002</c:v>
                </c:pt>
                <c:pt idx="591">
                  <c:v>2.21</c:v>
                </c:pt>
                <c:pt idx="592">
                  <c:v>2.2199999999999998</c:v>
                </c:pt>
                <c:pt idx="593">
                  <c:v>2.23</c:v>
                </c:pt>
                <c:pt idx="594">
                  <c:v>2.2400000000000002</c:v>
                </c:pt>
                <c:pt idx="595">
                  <c:v>2.25</c:v>
                </c:pt>
                <c:pt idx="596">
                  <c:v>2.2599999999999998</c:v>
                </c:pt>
                <c:pt idx="597">
                  <c:v>2.27</c:v>
                </c:pt>
                <c:pt idx="598">
                  <c:v>2.2800000000000002</c:v>
                </c:pt>
                <c:pt idx="599">
                  <c:v>2.29</c:v>
                </c:pt>
                <c:pt idx="600">
                  <c:v>2.2999999999999998</c:v>
                </c:pt>
                <c:pt idx="601">
                  <c:v>2.3099999999999987</c:v>
                </c:pt>
                <c:pt idx="602">
                  <c:v>2.3200000000000003</c:v>
                </c:pt>
                <c:pt idx="603">
                  <c:v>2.3299999999999987</c:v>
                </c:pt>
                <c:pt idx="604">
                  <c:v>2.34</c:v>
                </c:pt>
                <c:pt idx="605">
                  <c:v>2.3499999999999988</c:v>
                </c:pt>
                <c:pt idx="606">
                  <c:v>2.3600000000000003</c:v>
                </c:pt>
                <c:pt idx="607">
                  <c:v>2.3699999999999997</c:v>
                </c:pt>
                <c:pt idx="608">
                  <c:v>2.38</c:v>
                </c:pt>
                <c:pt idx="609">
                  <c:v>2.3899999999999997</c:v>
                </c:pt>
                <c:pt idx="610">
                  <c:v>2.4000000000000004</c:v>
                </c:pt>
                <c:pt idx="611">
                  <c:v>2.4099999999999997</c:v>
                </c:pt>
                <c:pt idx="612">
                  <c:v>2.42</c:v>
                </c:pt>
                <c:pt idx="613">
                  <c:v>2.4299999999999997</c:v>
                </c:pt>
                <c:pt idx="614">
                  <c:v>2.44</c:v>
                </c:pt>
                <c:pt idx="615">
                  <c:v>2.4499999999999997</c:v>
                </c:pt>
                <c:pt idx="616">
                  <c:v>2.46</c:v>
                </c:pt>
                <c:pt idx="617">
                  <c:v>2.4699999999999998</c:v>
                </c:pt>
                <c:pt idx="618">
                  <c:v>2.48</c:v>
                </c:pt>
                <c:pt idx="619">
                  <c:v>2.4899999999999998</c:v>
                </c:pt>
                <c:pt idx="620">
                  <c:v>2.5</c:v>
                </c:pt>
                <c:pt idx="621">
                  <c:v>2.5099999999999998</c:v>
                </c:pt>
                <c:pt idx="622">
                  <c:v>2.52</c:v>
                </c:pt>
                <c:pt idx="623">
                  <c:v>2.5299999999999998</c:v>
                </c:pt>
                <c:pt idx="624">
                  <c:v>2.54</c:v>
                </c:pt>
                <c:pt idx="625">
                  <c:v>2.5499999999999998</c:v>
                </c:pt>
                <c:pt idx="626">
                  <c:v>2.56</c:v>
                </c:pt>
                <c:pt idx="627">
                  <c:v>2.5700000000000003</c:v>
                </c:pt>
                <c:pt idx="628">
                  <c:v>2.58</c:v>
                </c:pt>
                <c:pt idx="629">
                  <c:v>2.59</c:v>
                </c:pt>
                <c:pt idx="630">
                  <c:v>2.6</c:v>
                </c:pt>
                <c:pt idx="631">
                  <c:v>2.6100000000000003</c:v>
                </c:pt>
                <c:pt idx="632">
                  <c:v>2.62</c:v>
                </c:pt>
                <c:pt idx="633">
                  <c:v>2.63</c:v>
                </c:pt>
                <c:pt idx="634">
                  <c:v>2.64</c:v>
                </c:pt>
                <c:pt idx="635">
                  <c:v>2.6500000000000004</c:v>
                </c:pt>
                <c:pt idx="636">
                  <c:v>2.66</c:v>
                </c:pt>
                <c:pt idx="637">
                  <c:v>2.67</c:v>
                </c:pt>
                <c:pt idx="638">
                  <c:v>2.6799999999999997</c:v>
                </c:pt>
                <c:pt idx="639">
                  <c:v>2.69</c:v>
                </c:pt>
                <c:pt idx="640">
                  <c:v>2.7</c:v>
                </c:pt>
                <c:pt idx="641">
                  <c:v>2.71</c:v>
                </c:pt>
                <c:pt idx="642">
                  <c:v>2.7199999999999998</c:v>
                </c:pt>
                <c:pt idx="643">
                  <c:v>2.73</c:v>
                </c:pt>
                <c:pt idx="644">
                  <c:v>2.74</c:v>
                </c:pt>
                <c:pt idx="645">
                  <c:v>2.75</c:v>
                </c:pt>
                <c:pt idx="646">
                  <c:v>2.7600000000000002</c:v>
                </c:pt>
                <c:pt idx="647">
                  <c:v>2.77</c:v>
                </c:pt>
                <c:pt idx="648">
                  <c:v>2.7800000000000002</c:v>
                </c:pt>
                <c:pt idx="649">
                  <c:v>2.79</c:v>
                </c:pt>
                <c:pt idx="650">
                  <c:v>2.8</c:v>
                </c:pt>
                <c:pt idx="651">
                  <c:v>2.8099999999999987</c:v>
                </c:pt>
                <c:pt idx="652">
                  <c:v>2.8200000000000003</c:v>
                </c:pt>
                <c:pt idx="653">
                  <c:v>2.8299999999999987</c:v>
                </c:pt>
                <c:pt idx="654">
                  <c:v>2.84</c:v>
                </c:pt>
                <c:pt idx="655">
                  <c:v>2.8499999999999988</c:v>
                </c:pt>
                <c:pt idx="656">
                  <c:v>2.8600000000000003</c:v>
                </c:pt>
                <c:pt idx="657">
                  <c:v>2.8699999999999997</c:v>
                </c:pt>
                <c:pt idx="658">
                  <c:v>2.88</c:v>
                </c:pt>
                <c:pt idx="659">
                  <c:v>2.8899999999999997</c:v>
                </c:pt>
                <c:pt idx="660">
                  <c:v>2.9000000000000004</c:v>
                </c:pt>
                <c:pt idx="661">
                  <c:v>2.9099999999999997</c:v>
                </c:pt>
                <c:pt idx="662">
                  <c:v>2.92</c:v>
                </c:pt>
                <c:pt idx="663">
                  <c:v>2.9299999999999997</c:v>
                </c:pt>
                <c:pt idx="664">
                  <c:v>2.9400000000000004</c:v>
                </c:pt>
                <c:pt idx="665">
                  <c:v>2.9499999999999997</c:v>
                </c:pt>
                <c:pt idx="666">
                  <c:v>2.96</c:v>
                </c:pt>
                <c:pt idx="667">
                  <c:v>2.9699999999999998</c:v>
                </c:pt>
                <c:pt idx="668">
                  <c:v>2.9800000000000004</c:v>
                </c:pt>
                <c:pt idx="669">
                  <c:v>2.9899999999999998</c:v>
                </c:pt>
                <c:pt idx="670">
                  <c:v>3</c:v>
                </c:pt>
                <c:pt idx="671">
                  <c:v>3.01</c:v>
                </c:pt>
                <c:pt idx="672">
                  <c:v>3.0200000000000005</c:v>
                </c:pt>
                <c:pt idx="673">
                  <c:v>3.03</c:v>
                </c:pt>
                <c:pt idx="674">
                  <c:v>3.04</c:v>
                </c:pt>
                <c:pt idx="675">
                  <c:v>3.05</c:v>
                </c:pt>
                <c:pt idx="676">
                  <c:v>3.0599999999999987</c:v>
                </c:pt>
                <c:pt idx="677">
                  <c:v>3.0700000000000003</c:v>
                </c:pt>
                <c:pt idx="678">
                  <c:v>3.08</c:v>
                </c:pt>
                <c:pt idx="679">
                  <c:v>3.09</c:v>
                </c:pt>
                <c:pt idx="680">
                  <c:v>3.0999999999999988</c:v>
                </c:pt>
                <c:pt idx="681">
                  <c:v>3.1100000000000003</c:v>
                </c:pt>
                <c:pt idx="682">
                  <c:v>3.12</c:v>
                </c:pt>
                <c:pt idx="683">
                  <c:v>3.13</c:v>
                </c:pt>
                <c:pt idx="684">
                  <c:v>3.1399999999999997</c:v>
                </c:pt>
                <c:pt idx="685">
                  <c:v>3.1500000000000004</c:v>
                </c:pt>
                <c:pt idx="686">
                  <c:v>3.16</c:v>
                </c:pt>
                <c:pt idx="687">
                  <c:v>3.17</c:v>
                </c:pt>
                <c:pt idx="688">
                  <c:v>3.1799999999999997</c:v>
                </c:pt>
                <c:pt idx="689">
                  <c:v>3.1900000000000004</c:v>
                </c:pt>
                <c:pt idx="690">
                  <c:v>3.2</c:v>
                </c:pt>
                <c:pt idx="691">
                  <c:v>3.21</c:v>
                </c:pt>
                <c:pt idx="692">
                  <c:v>3.2199999999999998</c:v>
                </c:pt>
                <c:pt idx="693">
                  <c:v>3.2300000000000004</c:v>
                </c:pt>
                <c:pt idx="694">
                  <c:v>3.24</c:v>
                </c:pt>
                <c:pt idx="695">
                  <c:v>3.25</c:v>
                </c:pt>
                <c:pt idx="696">
                  <c:v>3.2600000000000002</c:v>
                </c:pt>
                <c:pt idx="697">
                  <c:v>3.2700000000000005</c:v>
                </c:pt>
                <c:pt idx="698">
                  <c:v>3.2800000000000002</c:v>
                </c:pt>
                <c:pt idx="699">
                  <c:v>3.29</c:v>
                </c:pt>
                <c:pt idx="700">
                  <c:v>3.3</c:v>
                </c:pt>
                <c:pt idx="701">
                  <c:v>3.3099999999999987</c:v>
                </c:pt>
                <c:pt idx="702">
                  <c:v>3.3200000000000003</c:v>
                </c:pt>
                <c:pt idx="703">
                  <c:v>3.3299999999999987</c:v>
                </c:pt>
                <c:pt idx="704">
                  <c:v>3.34</c:v>
                </c:pt>
                <c:pt idx="705">
                  <c:v>3.3499999999999988</c:v>
                </c:pt>
                <c:pt idx="706">
                  <c:v>3.3600000000000003</c:v>
                </c:pt>
                <c:pt idx="707">
                  <c:v>3.3699999999999997</c:v>
                </c:pt>
                <c:pt idx="708">
                  <c:v>3.38</c:v>
                </c:pt>
                <c:pt idx="709">
                  <c:v>3.3899999999999997</c:v>
                </c:pt>
                <c:pt idx="710">
                  <c:v>3.4000000000000004</c:v>
                </c:pt>
                <c:pt idx="711">
                  <c:v>3.4099999999999997</c:v>
                </c:pt>
                <c:pt idx="712">
                  <c:v>3.42</c:v>
                </c:pt>
                <c:pt idx="713">
                  <c:v>3.4299999999999997</c:v>
                </c:pt>
                <c:pt idx="714">
                  <c:v>3.4400000000000004</c:v>
                </c:pt>
                <c:pt idx="715">
                  <c:v>3.4499999999999997</c:v>
                </c:pt>
                <c:pt idx="716">
                  <c:v>3.46</c:v>
                </c:pt>
                <c:pt idx="717">
                  <c:v>3.4699999999999998</c:v>
                </c:pt>
                <c:pt idx="718">
                  <c:v>3.4800000000000004</c:v>
                </c:pt>
                <c:pt idx="719">
                  <c:v>3.4899999999999998</c:v>
                </c:pt>
                <c:pt idx="720">
                  <c:v>3.5</c:v>
                </c:pt>
                <c:pt idx="721">
                  <c:v>3.51</c:v>
                </c:pt>
                <c:pt idx="722">
                  <c:v>3.5200000000000005</c:v>
                </c:pt>
                <c:pt idx="723">
                  <c:v>3.53</c:v>
                </c:pt>
                <c:pt idx="724">
                  <c:v>3.54</c:v>
                </c:pt>
                <c:pt idx="725">
                  <c:v>3.55</c:v>
                </c:pt>
                <c:pt idx="726">
                  <c:v>3.5599999999999987</c:v>
                </c:pt>
                <c:pt idx="727">
                  <c:v>3.5700000000000003</c:v>
                </c:pt>
                <c:pt idx="728">
                  <c:v>3.58</c:v>
                </c:pt>
                <c:pt idx="729">
                  <c:v>3.59</c:v>
                </c:pt>
                <c:pt idx="730">
                  <c:v>3.5999999999999988</c:v>
                </c:pt>
                <c:pt idx="731">
                  <c:v>3.6100000000000003</c:v>
                </c:pt>
                <c:pt idx="732">
                  <c:v>3.62</c:v>
                </c:pt>
                <c:pt idx="733">
                  <c:v>3.63</c:v>
                </c:pt>
                <c:pt idx="734">
                  <c:v>3.6399999999999997</c:v>
                </c:pt>
                <c:pt idx="735">
                  <c:v>3.6500000000000004</c:v>
                </c:pt>
                <c:pt idx="736">
                  <c:v>3.66</c:v>
                </c:pt>
                <c:pt idx="737">
                  <c:v>3.67</c:v>
                </c:pt>
                <c:pt idx="738">
                  <c:v>3.6799999999999997</c:v>
                </c:pt>
                <c:pt idx="739">
                  <c:v>3.6900000000000004</c:v>
                </c:pt>
                <c:pt idx="740">
                  <c:v>3.7</c:v>
                </c:pt>
                <c:pt idx="741">
                  <c:v>3.71</c:v>
                </c:pt>
                <c:pt idx="742">
                  <c:v>3.7199999999999998</c:v>
                </c:pt>
                <c:pt idx="743">
                  <c:v>3.7300000000000004</c:v>
                </c:pt>
                <c:pt idx="744">
                  <c:v>3.74</c:v>
                </c:pt>
                <c:pt idx="745">
                  <c:v>3.75</c:v>
                </c:pt>
                <c:pt idx="746">
                  <c:v>3.7600000000000002</c:v>
                </c:pt>
                <c:pt idx="747">
                  <c:v>3.7700000000000005</c:v>
                </c:pt>
                <c:pt idx="748">
                  <c:v>3.7800000000000002</c:v>
                </c:pt>
                <c:pt idx="749">
                  <c:v>3.79</c:v>
                </c:pt>
                <c:pt idx="750">
                  <c:v>3.8</c:v>
                </c:pt>
                <c:pt idx="751">
                  <c:v>3.8099999999999987</c:v>
                </c:pt>
                <c:pt idx="752">
                  <c:v>3.8200000000000003</c:v>
                </c:pt>
                <c:pt idx="753">
                  <c:v>3.8299999999999987</c:v>
                </c:pt>
                <c:pt idx="754">
                  <c:v>3.84</c:v>
                </c:pt>
                <c:pt idx="755">
                  <c:v>3.8499999999999988</c:v>
                </c:pt>
                <c:pt idx="756">
                  <c:v>3.8600000000000003</c:v>
                </c:pt>
                <c:pt idx="757">
                  <c:v>3.8699999999999997</c:v>
                </c:pt>
                <c:pt idx="758">
                  <c:v>3.88</c:v>
                </c:pt>
                <c:pt idx="759">
                  <c:v>3.8899999999999997</c:v>
                </c:pt>
                <c:pt idx="760">
                  <c:v>3.9000000000000004</c:v>
                </c:pt>
                <c:pt idx="761">
                  <c:v>3.9099999999999997</c:v>
                </c:pt>
                <c:pt idx="762">
                  <c:v>3.92</c:v>
                </c:pt>
                <c:pt idx="763">
                  <c:v>3.9299999999999997</c:v>
                </c:pt>
                <c:pt idx="764">
                  <c:v>3.9400000000000004</c:v>
                </c:pt>
                <c:pt idx="765">
                  <c:v>3.9499999999999997</c:v>
                </c:pt>
                <c:pt idx="766">
                  <c:v>3.96</c:v>
                </c:pt>
                <c:pt idx="767">
                  <c:v>3.9699999999999998</c:v>
                </c:pt>
                <c:pt idx="768">
                  <c:v>3.9800000000000004</c:v>
                </c:pt>
                <c:pt idx="769">
                  <c:v>3.9899999999999998</c:v>
                </c:pt>
                <c:pt idx="770">
                  <c:v>4</c:v>
                </c:pt>
                <c:pt idx="771">
                  <c:v>4.01</c:v>
                </c:pt>
                <c:pt idx="772">
                  <c:v>4.0200000000000005</c:v>
                </c:pt>
                <c:pt idx="773">
                  <c:v>4.03</c:v>
                </c:pt>
                <c:pt idx="774">
                  <c:v>4.04</c:v>
                </c:pt>
                <c:pt idx="775">
                  <c:v>4.05</c:v>
                </c:pt>
                <c:pt idx="776">
                  <c:v>4.0599999999999996</c:v>
                </c:pt>
                <c:pt idx="777">
                  <c:v>4.07</c:v>
                </c:pt>
                <c:pt idx="778">
                  <c:v>4.08</c:v>
                </c:pt>
                <c:pt idx="779">
                  <c:v>4.09</c:v>
                </c:pt>
                <c:pt idx="780">
                  <c:v>4.0999999999999996</c:v>
                </c:pt>
                <c:pt idx="781">
                  <c:v>4.1099999999999985</c:v>
                </c:pt>
                <c:pt idx="782">
                  <c:v>4.1199999999999966</c:v>
                </c:pt>
                <c:pt idx="783">
                  <c:v>4.13</c:v>
                </c:pt>
                <c:pt idx="784">
                  <c:v>4.1399999999999997</c:v>
                </c:pt>
                <c:pt idx="785">
                  <c:v>4.1499999999999995</c:v>
                </c:pt>
                <c:pt idx="786">
                  <c:v>4.1599999999999975</c:v>
                </c:pt>
                <c:pt idx="787">
                  <c:v>4.17</c:v>
                </c:pt>
                <c:pt idx="788">
                  <c:v>4.18</c:v>
                </c:pt>
                <c:pt idx="789">
                  <c:v>4.1899999999999995</c:v>
                </c:pt>
                <c:pt idx="790">
                  <c:v>4.2</c:v>
                </c:pt>
                <c:pt idx="791">
                  <c:v>4.21</c:v>
                </c:pt>
                <c:pt idx="792">
                  <c:v>4.22</c:v>
                </c:pt>
                <c:pt idx="793">
                  <c:v>4.2300000000000004</c:v>
                </c:pt>
                <c:pt idx="794">
                  <c:v>4.24</c:v>
                </c:pt>
                <c:pt idx="795">
                  <c:v>4.25</c:v>
                </c:pt>
                <c:pt idx="796">
                  <c:v>4.26</c:v>
                </c:pt>
                <c:pt idx="797">
                  <c:v>4.2700000000000014</c:v>
                </c:pt>
                <c:pt idx="798">
                  <c:v>4.28</c:v>
                </c:pt>
                <c:pt idx="799">
                  <c:v>4.29</c:v>
                </c:pt>
                <c:pt idx="800">
                  <c:v>4.3</c:v>
                </c:pt>
                <c:pt idx="801">
                  <c:v>4.3099999999999996</c:v>
                </c:pt>
                <c:pt idx="802">
                  <c:v>4.3199999999999985</c:v>
                </c:pt>
                <c:pt idx="803">
                  <c:v>4.33</c:v>
                </c:pt>
                <c:pt idx="804">
                  <c:v>4.34</c:v>
                </c:pt>
                <c:pt idx="805">
                  <c:v>4.3499999999999996</c:v>
                </c:pt>
                <c:pt idx="806">
                  <c:v>4.3599999999999985</c:v>
                </c:pt>
                <c:pt idx="807">
                  <c:v>4.37</c:v>
                </c:pt>
                <c:pt idx="808">
                  <c:v>4.38</c:v>
                </c:pt>
                <c:pt idx="809">
                  <c:v>4.3899999999999997</c:v>
                </c:pt>
                <c:pt idx="810">
                  <c:v>4.4000000000000004</c:v>
                </c:pt>
                <c:pt idx="811">
                  <c:v>4.41</c:v>
                </c:pt>
                <c:pt idx="812">
                  <c:v>4.42</c:v>
                </c:pt>
                <c:pt idx="813">
                  <c:v>4.4300000000000024</c:v>
                </c:pt>
                <c:pt idx="814">
                  <c:v>4.4400000000000004</c:v>
                </c:pt>
                <c:pt idx="815">
                  <c:v>4.45</c:v>
                </c:pt>
                <c:pt idx="816">
                  <c:v>4.46</c:v>
                </c:pt>
                <c:pt idx="817">
                  <c:v>4.4700000000000024</c:v>
                </c:pt>
                <c:pt idx="818">
                  <c:v>4.4800000000000102</c:v>
                </c:pt>
                <c:pt idx="819">
                  <c:v>4.49</c:v>
                </c:pt>
                <c:pt idx="820">
                  <c:v>4.5000000000000098</c:v>
                </c:pt>
                <c:pt idx="821">
                  <c:v>4.51</c:v>
                </c:pt>
                <c:pt idx="822">
                  <c:v>4.5200000000000085</c:v>
                </c:pt>
                <c:pt idx="823">
                  <c:v>4.53000000000001</c:v>
                </c:pt>
                <c:pt idx="824">
                  <c:v>4.5400000000000098</c:v>
                </c:pt>
                <c:pt idx="825">
                  <c:v>4.5500000000000105</c:v>
                </c:pt>
                <c:pt idx="826">
                  <c:v>4.5600000000000085</c:v>
                </c:pt>
                <c:pt idx="827">
                  <c:v>4.5700000000000101</c:v>
                </c:pt>
                <c:pt idx="828">
                  <c:v>4.5800000000000098</c:v>
                </c:pt>
                <c:pt idx="829">
                  <c:v>4.5900000000000096</c:v>
                </c:pt>
                <c:pt idx="830">
                  <c:v>4.6000000000000085</c:v>
                </c:pt>
                <c:pt idx="831">
                  <c:v>4.6100000000000065</c:v>
                </c:pt>
                <c:pt idx="832">
                  <c:v>4.6200000000000045</c:v>
                </c:pt>
                <c:pt idx="833">
                  <c:v>4.6300000000000097</c:v>
                </c:pt>
                <c:pt idx="834">
                  <c:v>4.6400000000000095</c:v>
                </c:pt>
                <c:pt idx="835">
                  <c:v>4.6500000000000075</c:v>
                </c:pt>
                <c:pt idx="836">
                  <c:v>4.6600000000000055</c:v>
                </c:pt>
                <c:pt idx="837">
                  <c:v>4.6700000000000097</c:v>
                </c:pt>
                <c:pt idx="838">
                  <c:v>4.6800000000000095</c:v>
                </c:pt>
                <c:pt idx="839">
                  <c:v>4.6900000000000075</c:v>
                </c:pt>
                <c:pt idx="840">
                  <c:v>4.7000000000000099</c:v>
                </c:pt>
                <c:pt idx="841">
                  <c:v>4.7100000000000097</c:v>
                </c:pt>
                <c:pt idx="842">
                  <c:v>4.7200000000000095</c:v>
                </c:pt>
                <c:pt idx="843">
                  <c:v>4.7300000000000102</c:v>
                </c:pt>
                <c:pt idx="844">
                  <c:v>4.74000000000001</c:v>
                </c:pt>
                <c:pt idx="845">
                  <c:v>4.7500000000000098</c:v>
                </c:pt>
                <c:pt idx="846">
                  <c:v>4.7600000000000096</c:v>
                </c:pt>
                <c:pt idx="847">
                  <c:v>4.7700000000000102</c:v>
                </c:pt>
                <c:pt idx="848">
                  <c:v>4.78000000000001</c:v>
                </c:pt>
                <c:pt idx="849">
                  <c:v>4.7900000000000098</c:v>
                </c:pt>
                <c:pt idx="850">
                  <c:v>4.8000000000000096</c:v>
                </c:pt>
                <c:pt idx="851">
                  <c:v>4.8100000000000085</c:v>
                </c:pt>
                <c:pt idx="852">
                  <c:v>4.8200000000000065</c:v>
                </c:pt>
                <c:pt idx="853">
                  <c:v>4.8300000000000098</c:v>
                </c:pt>
                <c:pt idx="854">
                  <c:v>4.8400000000000096</c:v>
                </c:pt>
                <c:pt idx="855">
                  <c:v>4.8500000000000085</c:v>
                </c:pt>
                <c:pt idx="856">
                  <c:v>4.8600000000000065</c:v>
                </c:pt>
                <c:pt idx="857">
                  <c:v>4.8700000000000099</c:v>
                </c:pt>
                <c:pt idx="858">
                  <c:v>4.8800000000000097</c:v>
                </c:pt>
                <c:pt idx="859">
                  <c:v>4.8900000000000095</c:v>
                </c:pt>
                <c:pt idx="860">
                  <c:v>4.9000000000000101</c:v>
                </c:pt>
                <c:pt idx="861">
                  <c:v>4.9100000000000197</c:v>
                </c:pt>
                <c:pt idx="862">
                  <c:v>4.9200000000000195</c:v>
                </c:pt>
                <c:pt idx="863">
                  <c:v>4.9300000000000104</c:v>
                </c:pt>
                <c:pt idx="864">
                  <c:v>4.9400000000000102</c:v>
                </c:pt>
                <c:pt idx="865">
                  <c:v>4.9500000000000099</c:v>
                </c:pt>
                <c:pt idx="866">
                  <c:v>4.9600000000000195</c:v>
                </c:pt>
                <c:pt idx="867">
                  <c:v>4.9700000000000299</c:v>
                </c:pt>
                <c:pt idx="868">
                  <c:v>4.9800000000000288</c:v>
                </c:pt>
                <c:pt idx="869">
                  <c:v>4.9900000000000198</c:v>
                </c:pt>
                <c:pt idx="870">
                  <c:v>5.0000000000000195</c:v>
                </c:pt>
                <c:pt idx="871">
                  <c:v>5.0100000000000202</c:v>
                </c:pt>
                <c:pt idx="872">
                  <c:v>5.02000000000002</c:v>
                </c:pt>
                <c:pt idx="873">
                  <c:v>5.0300000000000198</c:v>
                </c:pt>
                <c:pt idx="874">
                  <c:v>5.0400000000000196</c:v>
                </c:pt>
                <c:pt idx="875">
                  <c:v>5.0500000000000203</c:v>
                </c:pt>
                <c:pt idx="876">
                  <c:v>5.06000000000002</c:v>
                </c:pt>
                <c:pt idx="877">
                  <c:v>5.0700000000000198</c:v>
                </c:pt>
                <c:pt idx="878">
                  <c:v>5.0800000000000196</c:v>
                </c:pt>
                <c:pt idx="879">
                  <c:v>5.0900000000000185</c:v>
                </c:pt>
                <c:pt idx="880">
                  <c:v>5.1000000000000201</c:v>
                </c:pt>
                <c:pt idx="881">
                  <c:v>5.1100000000000145</c:v>
                </c:pt>
                <c:pt idx="882">
                  <c:v>5.1200000000000099</c:v>
                </c:pt>
                <c:pt idx="883">
                  <c:v>5.1300000000000185</c:v>
                </c:pt>
                <c:pt idx="884">
                  <c:v>5.1400000000000201</c:v>
                </c:pt>
                <c:pt idx="885">
                  <c:v>5.1500000000000155</c:v>
                </c:pt>
                <c:pt idx="886">
                  <c:v>5.1600000000000108</c:v>
                </c:pt>
                <c:pt idx="887">
                  <c:v>5.1700000000000195</c:v>
                </c:pt>
                <c:pt idx="888">
                  <c:v>5.1800000000000201</c:v>
                </c:pt>
                <c:pt idx="889">
                  <c:v>5.1900000000000155</c:v>
                </c:pt>
                <c:pt idx="890">
                  <c:v>5.2000000000000197</c:v>
                </c:pt>
                <c:pt idx="891">
                  <c:v>5.2100000000000195</c:v>
                </c:pt>
                <c:pt idx="892">
                  <c:v>5.2200000000000202</c:v>
                </c:pt>
                <c:pt idx="893">
                  <c:v>5.2300000000000288</c:v>
                </c:pt>
                <c:pt idx="894">
                  <c:v>5.2400000000000198</c:v>
                </c:pt>
                <c:pt idx="895">
                  <c:v>5.2500000000000195</c:v>
                </c:pt>
                <c:pt idx="896">
                  <c:v>5.2600000000000202</c:v>
                </c:pt>
                <c:pt idx="897">
                  <c:v>5.2700000000000289</c:v>
                </c:pt>
                <c:pt idx="898">
                  <c:v>5.2800000000000198</c:v>
                </c:pt>
                <c:pt idx="899">
                  <c:v>5.2900000000000196</c:v>
                </c:pt>
                <c:pt idx="900">
                  <c:v>5.3000000000000203</c:v>
                </c:pt>
              </c:numCache>
            </c:numRef>
          </c:xVal>
          <c:yVal>
            <c:numRef>
              <c:f>'N017'!$D$2:$D$902</c:f>
              <c:numCache>
                <c:formatCode>0.0000</c:formatCode>
                <c:ptCount val="901"/>
                <c:pt idx="0">
                  <c:v>0</c:v>
                </c:pt>
                <c:pt idx="1">
                  <c:v>4.3622079224993646E-77</c:v>
                </c:pt>
                <c:pt idx="2">
                  <c:v>9.3574352472405564E-77</c:v>
                </c:pt>
                <c:pt idx="3">
                  <c:v>2.0038679530282712E-76</c:v>
                </c:pt>
                <c:pt idx="4">
                  <c:v>4.2839379348044685E-76</c:v>
                </c:pt>
                <c:pt idx="5">
                  <c:v>9.1427962516136175E-76</c:v>
                </c:pt>
                <c:pt idx="6">
                  <c:v>1.9479451054551063E-75</c:v>
                </c:pt>
                <c:pt idx="7">
                  <c:v>4.143202761053453E-75</c:v>
                </c:pt>
                <c:pt idx="8">
                  <c:v>8.797463262669813E-75</c:v>
                </c:pt>
                <c:pt idx="9">
                  <c:v>1.8648355406926791E-74</c:v>
                </c:pt>
                <c:pt idx="10">
                  <c:v>3.9462574446644513E-74</c:v>
                </c:pt>
                <c:pt idx="11">
                  <c:v>8.3366600434354528E-74</c:v>
                </c:pt>
                <c:pt idx="12">
                  <c:v>1.7581688078987192E-73</c:v>
                </c:pt>
                <c:pt idx="13">
                  <c:v>3.7016116289770127E-73</c:v>
                </c:pt>
                <c:pt idx="14">
                  <c:v>7.7800597443444115E-73</c:v>
                </c:pt>
                <c:pt idx="15">
                  <c:v>1.6324384456596075E-72</c:v>
                </c:pt>
                <c:pt idx="16">
                  <c:v>3.4194203956346611E-72</c:v>
                </c:pt>
                <c:pt idx="17">
                  <c:v>7.1503941567436575E-72</c:v>
                </c:pt>
                <c:pt idx="18">
                  <c:v>1.4926887794524533E-71</c:v>
                </c:pt>
                <c:pt idx="19">
                  <c:v>3.110787572262106E-71</c:v>
                </c:pt>
                <c:pt idx="20">
                  <c:v>6.4719215380999705E-71</c:v>
                </c:pt>
                <c:pt idx="21">
                  <c:v>1.3441815589828786E-70</c:v>
                </c:pt>
                <c:pt idx="22">
                  <c:v>2.7870478410578798E-70</c:v>
                </c:pt>
                <c:pt idx="23">
                  <c:v>5.7688960785614444E-70</c:v>
                </c:pt>
                <c:pt idx="24">
                  <c:v>1.1920728828920335E-69</c:v>
                </c:pt>
                <c:pt idx="25">
                  <c:v>2.4590915830225424E-69</c:v>
                </c:pt>
                <c:pt idx="26">
                  <c:v>5.0641714333249761E-69</c:v>
                </c:pt>
                <c:pt idx="27">
                  <c:v>1.0411274477714697E-68</c:v>
                </c:pt>
                <c:pt idx="28">
                  <c:v>2.1367868116730271E-68</c:v>
                </c:pt>
                <c:pt idx="29">
                  <c:v>4.3780457366373743E-68</c:v>
                </c:pt>
                <c:pt idx="30">
                  <c:v>8.9549093794022871E-68</c:v>
                </c:pt>
                <c:pt idx="31">
                  <c:v>1.8285376108653011E-67</c:v>
                </c:pt>
                <c:pt idx="32">
                  <c:v>3.7274206033411359E-67</c:v>
                </c:pt>
                <c:pt idx="33">
                  <c:v>7.5853339656200349E-67</c:v>
                </c:pt>
                <c:pt idx="34">
                  <c:v>1.5410006187262477E-66</c:v>
                </c:pt>
                <c:pt idx="35">
                  <c:v>3.1253072614334162E-66</c:v>
                </c:pt>
                <c:pt idx="36">
                  <c:v>6.3276788662252702E-66</c:v>
                </c:pt>
                <c:pt idx="37">
                  <c:v>1.2789628834112392E-65</c:v>
                </c:pt>
                <c:pt idx="38">
                  <c:v>2.5806746350505514E-65</c:v>
                </c:pt>
                <c:pt idx="39">
                  <c:v>5.1984080540162952E-65</c:v>
                </c:pt>
                <c:pt idx="40">
                  <c:v>1.0453681932054986E-64</c:v>
                </c:pt>
                <c:pt idx="41">
                  <c:v>2.0986015944595772E-64</c:v>
                </c:pt>
                <c:pt idx="42">
                  <c:v>4.2058377671391232E-64</c:v>
                </c:pt>
                <c:pt idx="43">
                  <c:v>8.414665102307461E-64</c:v>
                </c:pt>
                <c:pt idx="44">
                  <c:v>1.68067197015391E-63</c:v>
                </c:pt>
                <c:pt idx="45">
                  <c:v>3.3511269437369075E-63</c:v>
                </c:pt>
                <c:pt idx="46">
                  <c:v>6.6705340240015997E-63</c:v>
                </c:pt>
                <c:pt idx="47">
                  <c:v>1.3255378378529748E-62</c:v>
                </c:pt>
                <c:pt idx="48">
                  <c:v>2.6295743601278846E-62</c:v>
                </c:pt>
                <c:pt idx="49">
                  <c:v>5.2076355757376563E-62</c:v>
                </c:pt>
                <c:pt idx="50">
                  <c:v>1.02957387858158E-61</c:v>
                </c:pt>
                <c:pt idx="51">
                  <c:v>2.032058691399793E-61</c:v>
                </c:pt>
                <c:pt idx="52">
                  <c:v>4.0038406163947385E-61</c:v>
                </c:pt>
                <c:pt idx="53">
                  <c:v>7.8755177742574804E-61</c:v>
                </c:pt>
                <c:pt idx="54">
                  <c:v>1.546476242914593E-60</c:v>
                </c:pt>
                <c:pt idx="55">
                  <c:v>3.0315811016485152E-60</c:v>
                </c:pt>
                <c:pt idx="56">
                  <c:v>5.9327620636357367E-60</c:v>
                </c:pt>
                <c:pt idx="57">
                  <c:v>1.1590614798229592E-59</c:v>
                </c:pt>
                <c:pt idx="58">
                  <c:v>2.260569252013607E-59</c:v>
                </c:pt>
                <c:pt idx="59">
                  <c:v>4.401401236225797E-59</c:v>
                </c:pt>
                <c:pt idx="60">
                  <c:v>8.555116102865138E-59</c:v>
                </c:pt>
                <c:pt idx="61">
                  <c:v>1.6600556846955398E-58</c:v>
                </c:pt>
                <c:pt idx="62">
                  <c:v>3.2157420624353006E-58</c:v>
                </c:pt>
                <c:pt idx="63">
                  <c:v>6.218727949575275E-58</c:v>
                </c:pt>
                <c:pt idx="64">
                  <c:v>1.200559563828792E-57</c:v>
                </c:pt>
                <c:pt idx="65">
                  <c:v>2.3138098581227179E-57</c:v>
                </c:pt>
                <c:pt idx="66">
                  <c:v>4.4517772336550196E-57</c:v>
                </c:pt>
                <c:pt idx="67">
                  <c:v>8.5506864833488857E-57</c:v>
                </c:pt>
                <c:pt idx="68">
                  <c:v>1.6395714362844139E-56</c:v>
                </c:pt>
                <c:pt idx="69">
                  <c:v>3.1384954697387565E-56</c:v>
                </c:pt>
                <c:pt idx="70">
                  <c:v>5.9975581905017669E-56</c:v>
                </c:pt>
                <c:pt idx="71">
                  <c:v>1.1441665223195157E-55</c:v>
                </c:pt>
                <c:pt idx="72">
                  <c:v>2.1790430192070119E-55</c:v>
                </c:pt>
                <c:pt idx="73">
                  <c:v>4.142897361752102E-55</c:v>
                </c:pt>
                <c:pt idx="74">
                  <c:v>7.8632909545692505E-55</c:v>
                </c:pt>
                <c:pt idx="75">
                  <c:v>1.4899315580740069E-54</c:v>
                </c:pt>
                <c:pt idx="76">
                  <c:v>2.818318648245143E-54</c:v>
                </c:pt>
                <c:pt idx="77">
                  <c:v>5.3220098188882173E-54</c:v>
                </c:pt>
                <c:pt idx="78">
                  <c:v>1.0032820692005381E-53</c:v>
                </c:pt>
                <c:pt idx="79">
                  <c:v>1.8881314731143141E-53</c:v>
                </c:pt>
                <c:pt idx="80">
                  <c:v>3.5473432537591114E-53</c:v>
                </c:pt>
                <c:pt idx="81">
                  <c:v>6.6532830383038161E-53</c:v>
                </c:pt>
                <c:pt idx="82">
                  <c:v>1.2457491111661646E-52</c:v>
                </c:pt>
                <c:pt idx="83">
                  <c:v>2.3285575432555286E-52</c:v>
                </c:pt>
                <c:pt idx="84">
                  <c:v>4.3451539210033923E-52</c:v>
                </c:pt>
                <c:pt idx="85">
                  <c:v>8.09440924247351E-52</c:v>
                </c:pt>
                <c:pt idx="86">
                  <c:v>1.5053134863399884E-51</c:v>
                </c:pt>
                <c:pt idx="87">
                  <c:v>2.7946701044508034E-51</c:v>
                </c:pt>
                <c:pt idx="88">
                  <c:v>5.17959672681923E-51</c:v>
                </c:pt>
                <c:pt idx="89">
                  <c:v>9.5834779589804462E-51</c:v>
                </c:pt>
                <c:pt idx="90">
                  <c:v>1.7701584843122751E-50</c:v>
                </c:pt>
                <c:pt idx="91">
                  <c:v>3.2640962433866717E-50</c:v>
                </c:pt>
                <c:pt idx="92">
                  <c:v>6.0086313909891667E-50</c:v>
                </c:pt>
                <c:pt idx="93">
                  <c:v>1.1042056654999982E-49</c:v>
                </c:pt>
                <c:pt idx="94">
                  <c:v>2.0257515595452903E-49</c:v>
                </c:pt>
                <c:pt idx="95">
                  <c:v>3.710087863342953E-49</c:v>
                </c:pt>
                <c:pt idx="96">
                  <c:v>6.7833466246560883E-49</c:v>
                </c:pt>
                <c:pt idx="97">
                  <c:v>1.2381282328956169E-48</c:v>
                </c:pt>
                <c:pt idx="98">
                  <c:v>2.2560516910630097E-48</c:v>
                </c:pt>
                <c:pt idx="99">
                  <c:v>4.1038763534989889E-48</c:v>
                </c:pt>
                <c:pt idx="100">
                  <c:v>7.4524880922696696E-48</c:v>
                </c:pt>
                <c:pt idx="101">
                  <c:v>1.3510459388496006E-47</c:v>
                </c:pt>
                <c:pt idx="102">
                  <c:v>2.4451231869044707E-47</c:v>
                </c:pt>
                <c:pt idx="103">
                  <c:v>4.4176690130276488E-47</c:v>
                </c:pt>
                <c:pt idx="104">
                  <c:v>7.9679647836425301E-47</c:v>
                </c:pt>
                <c:pt idx="105">
                  <c:v>1.4347077363811062E-46</c:v>
                </c:pt>
                <c:pt idx="106">
                  <c:v>2.5789402275986925E-46</c:v>
                </c:pt>
                <c:pt idx="107">
                  <c:v>4.6278674887115739E-46</c:v>
                </c:pt>
                <c:pt idx="108">
                  <c:v>8.2905311604744175E-46</c:v>
                </c:pt>
                <c:pt idx="109">
                  <c:v>1.482673751116744E-45</c:v>
                </c:pt>
                <c:pt idx="110">
                  <c:v>2.6471018054095049E-45</c:v>
                </c:pt>
                <c:pt idx="111">
                  <c:v>4.7179951676655912E-45</c:v>
                </c:pt>
                <c:pt idx="112">
                  <c:v>8.394718576221939E-45</c:v>
                </c:pt>
                <c:pt idx="113">
                  <c:v>1.4911337274087319E-44</c:v>
                </c:pt>
                <c:pt idx="114">
                  <c:v>2.6441667986676744E-44</c:v>
                </c:pt>
                <c:pt idx="115">
                  <c:v>4.6808303850003328E-44</c:v>
                </c:pt>
                <c:pt idx="116">
                  <c:v>8.2721568983634726E-44</c:v>
                </c:pt>
                <c:pt idx="117">
                  <c:v>1.4594069974449439E-43</c:v>
                </c:pt>
                <c:pt idx="118">
                  <c:v>2.5703714438912418E-43</c:v>
                </c:pt>
                <c:pt idx="119">
                  <c:v>4.5193622477703597E-43</c:v>
                </c:pt>
                <c:pt idx="120">
                  <c:v>7.9326852255169357E-43</c:v>
                </c:pt>
                <c:pt idx="121">
                  <c:v>1.3900329398951642E-42</c:v>
                </c:pt>
                <c:pt idx="122">
                  <c:v>2.4315979283670329E-42</c:v>
                </c:pt>
                <c:pt idx="123">
                  <c:v>4.2463935335240599E-42</c:v>
                </c:pt>
                <c:pt idx="124">
                  <c:v>7.4030471826164468E-42</c:v>
                </c:pt>
                <c:pt idx="125">
                  <c:v>1.2884352473922359E-41</c:v>
                </c:pt>
                <c:pt idx="126">
                  <c:v>2.2385998970179554E-41</c:v>
                </c:pt>
                <c:pt idx="127">
                  <c:v>3.8828638636225097E-41</c:v>
                </c:pt>
                <c:pt idx="128">
                  <c:v>6.7234108575014077E-41</c:v>
                </c:pt>
                <c:pt idx="129">
                  <c:v>1.1622215947322049E-40</c:v>
                </c:pt>
                <c:pt idx="130">
                  <c:v>2.0056263765027665E-40</c:v>
                </c:pt>
                <c:pt idx="131">
                  <c:v>3.4551978979731253E-40</c:v>
                </c:pt>
                <c:pt idx="132">
                  <c:v>5.9423417322355943E-40</c:v>
                </c:pt>
                <c:pt idx="133">
                  <c:v>1.0202441724904759E-39</c:v>
                </c:pt>
                <c:pt idx="134">
                  <c:v>1.7486883813125415E-39</c:v>
                </c:pt>
                <c:pt idx="135">
                  <c:v>2.9921442623941631E-39</c:v>
                </c:pt>
                <c:pt idx="136">
                  <c:v>5.1111006726686832E-39</c:v>
                </c:pt>
                <c:pt idx="137">
                  <c:v>8.7158178291140048E-39</c:v>
                </c:pt>
                <c:pt idx="138">
                  <c:v>1.483759989966856E-38</c:v>
                </c:pt>
                <c:pt idx="139">
                  <c:v>2.5216277209232655E-38</c:v>
                </c:pt>
                <c:pt idx="140">
                  <c:v>4.2781901827104429E-38</c:v>
                </c:pt>
                <c:pt idx="141">
                  <c:v>7.2460446524447795E-38</c:v>
                </c:pt>
                <c:pt idx="142">
                  <c:v>1.225190801866502E-37</c:v>
                </c:pt>
                <c:pt idx="143">
                  <c:v>2.0680843679884044E-37</c:v>
                </c:pt>
                <c:pt idx="144">
                  <c:v>3.4849341699684661E-37</c:v>
                </c:pt>
                <c:pt idx="145">
                  <c:v>5.8624980073181354E-37</c:v>
                </c:pt>
                <c:pt idx="146">
                  <c:v>9.8453835564216478E-37</c:v>
                </c:pt>
                <c:pt idx="147">
                  <c:v>1.6506096300928E-36</c:v>
                </c:pt>
                <c:pt idx="148">
                  <c:v>2.7625993906451639E-36</c:v>
                </c:pt>
                <c:pt idx="149">
                  <c:v>4.6158666245784652E-36</c:v>
                </c:pt>
                <c:pt idx="150">
                  <c:v>7.6992849602635479E-36</c:v>
                </c:pt>
                <c:pt idx="151">
                  <c:v>1.2820629170695569E-35</c:v>
                </c:pt>
                <c:pt idx="152">
                  <c:v>2.1312288486714468E-35</c:v>
                </c:pt>
                <c:pt idx="153">
                  <c:v>3.5368173830469274E-35</c:v>
                </c:pt>
                <c:pt idx="154">
                  <c:v>5.8594518426262544E-35</c:v>
                </c:pt>
                <c:pt idx="155">
                  <c:v>9.6908784137183202E-35</c:v>
                </c:pt>
                <c:pt idx="156">
                  <c:v>1.6000409690066354E-34</c:v>
                </c:pt>
                <c:pt idx="157">
                  <c:v>2.6373080701827279E-34</c:v>
                </c:pt>
                <c:pt idx="158">
                  <c:v>4.3396272460437387E-34</c:v>
                </c:pt>
                <c:pt idx="159">
                  <c:v>7.1286253952318064E-34</c:v>
                </c:pt>
                <c:pt idx="160">
                  <c:v>1.1690173647897796E-33</c:v>
                </c:pt>
                <c:pt idx="161">
                  <c:v>1.9138060972772219E-33</c:v>
                </c:pt>
                <c:pt idx="162">
                  <c:v>3.1277836721677263E-33</c:v>
                </c:pt>
                <c:pt idx="163">
                  <c:v>5.1031376762692869E-33</c:v>
                </c:pt>
                <c:pt idx="164">
                  <c:v>8.3118876622961498E-33</c:v>
                </c:pt>
                <c:pt idx="165">
                  <c:v>1.3515242653628261E-32</c:v>
                </c:pt>
                <c:pt idx="166">
                  <c:v>2.1938646618031546E-32</c:v>
                </c:pt>
                <c:pt idx="167">
                  <c:v>3.5551474734061125E-32</c:v>
                </c:pt>
                <c:pt idx="168">
                  <c:v>5.7513157529831945E-32</c:v>
                </c:pt>
                <c:pt idx="169">
                  <c:v>9.2883507064241861E-32</c:v>
                </c:pt>
                <c:pt idx="170">
                  <c:v>1.4975171380755657E-31</c:v>
                </c:pt>
                <c:pt idx="171">
                  <c:v>2.410276133434821E-31</c:v>
                </c:pt>
                <c:pt idx="172">
                  <c:v>3.8727869151400437E-31</c:v>
                </c:pt>
                <c:pt idx="173">
                  <c:v>6.2121539085137621E-31</c:v>
                </c:pt>
                <c:pt idx="174">
                  <c:v>9.9476985125300304E-31</c:v>
                </c:pt>
                <c:pt idx="175">
                  <c:v>1.5902478784740135E-30</c:v>
                </c:pt>
                <c:pt idx="176">
                  <c:v>2.537866879672735E-30</c:v>
                </c:pt>
                <c:pt idx="177">
                  <c:v>4.0432877875341178E-30</c:v>
                </c:pt>
                <c:pt idx="178">
                  <c:v>6.4307595729343928E-30</c:v>
                </c:pt>
                <c:pt idx="179">
                  <c:v>1.021061014637611E-29</c:v>
                </c:pt>
                <c:pt idx="180">
                  <c:v>1.6184635359893605E-29</c:v>
                </c:pt>
                <c:pt idx="181">
                  <c:v>2.5610375528300184E-29</c:v>
                </c:pt>
                <c:pt idx="182">
                  <c:v>4.0456729987407329E-29</c:v>
                </c:pt>
                <c:pt idx="183">
                  <c:v>6.3800988890317192E-29</c:v>
                </c:pt>
                <c:pt idx="184">
                  <c:v>1.0044442715326967E-28</c:v>
                </c:pt>
                <c:pt idx="185">
                  <c:v>1.5786508409386884E-28</c:v>
                </c:pt>
                <c:pt idx="186">
                  <c:v>2.4768980269773522E-28</c:v>
                </c:pt>
                <c:pt idx="187">
                  <c:v>3.8796448568104074E-28</c:v>
                </c:pt>
                <c:pt idx="188">
                  <c:v>6.066491868465384E-28</c:v>
                </c:pt>
                <c:pt idx="189">
                  <c:v>9.4698929684434761E-28</c:v>
                </c:pt>
                <c:pt idx="190">
                  <c:v>1.475755206667358E-27</c:v>
                </c:pt>
                <c:pt idx="191">
                  <c:v>2.2958598899909341E-27</c:v>
                </c:pt>
                <c:pt idx="192">
                  <c:v>3.5656461345498419E-27</c:v>
                </c:pt>
                <c:pt idx="193">
                  <c:v>5.528316551673797E-27</c:v>
                </c:pt>
                <c:pt idx="194">
                  <c:v>8.5567603392761925E-27</c:v>
                </c:pt>
                <c:pt idx="195">
                  <c:v>1.3221710288565019E-26</c:v>
                </c:pt>
                <c:pt idx="196">
                  <c:v>2.0395187778120082E-26</c:v>
                </c:pt>
                <c:pt idx="197">
                  <c:v>3.1407226219479591E-26</c:v>
                </c:pt>
                <c:pt idx="198">
                  <c:v>4.8282890330498904E-26</c:v>
                </c:pt>
                <c:pt idx="199">
                  <c:v>7.4100090874471185E-26</c:v>
                </c:pt>
                <c:pt idx="200">
                  <c:v>1.135287939062736E-25</c:v>
                </c:pt>
                <c:pt idx="201">
                  <c:v>1.7364213242452308E-25</c:v>
                </c:pt>
                <c:pt idx="202">
                  <c:v>2.6513435175683052E-25</c:v>
                </c:pt>
                <c:pt idx="203">
                  <c:v>4.0414637963018954E-25</c:v>
                </c:pt>
                <c:pt idx="204">
                  <c:v>6.1499727059447103E-25</c:v>
                </c:pt>
                <c:pt idx="205">
                  <c:v>9.3426372580088891E-25</c:v>
                </c:pt>
                <c:pt idx="206">
                  <c:v>1.4168621175807935E-24</c:v>
                </c:pt>
                <c:pt idx="207">
                  <c:v>2.1450997566566578E-24</c:v>
                </c:pt>
                <c:pt idx="208">
                  <c:v>3.2421208677444402E-24</c:v>
                </c:pt>
                <c:pt idx="209">
                  <c:v>4.8918452782353127E-24</c:v>
                </c:pt>
                <c:pt idx="210">
                  <c:v>7.3684819936456067E-24</c:v>
                </c:pt>
                <c:pt idx="211">
                  <c:v>1.1080137344466643E-23</c:v>
                </c:pt>
                <c:pt idx="212">
                  <c:v>1.6633133147006154E-23</c:v>
                </c:pt>
                <c:pt idx="213">
                  <c:v>2.4926700032368836E-23</c:v>
                </c:pt>
                <c:pt idx="214">
                  <c:v>3.7292140685734039E-23</c:v>
                </c:pt>
                <c:pt idx="215">
                  <c:v>5.5696979496633608E-23</c:v>
                </c:pt>
                <c:pt idx="216">
                  <c:v>8.3043907564310739E-23</c:v>
                </c:pt>
                <c:pt idx="217">
                  <c:v>1.2360775316945897E-22</c:v>
                </c:pt>
                <c:pt idx="218">
                  <c:v>1.8367305574363952E-22</c:v>
                </c:pt>
                <c:pt idx="219">
                  <c:v>2.7246266083919471E-22</c:v>
                </c:pt>
                <c:pt idx="220">
                  <c:v>4.0348773606869899E-22</c:v>
                </c:pt>
                <c:pt idx="221">
                  <c:v>5.9650692176977086E-22</c:v>
                </c:pt>
                <c:pt idx="222">
                  <c:v>8.8036433295960435E-22</c:v>
                </c:pt>
                <c:pt idx="223">
                  <c:v>1.2970932346826219E-21</c:v>
                </c:pt>
                <c:pt idx="224">
                  <c:v>1.9078391313157201E-21</c:v>
                </c:pt>
                <c:pt idx="225">
                  <c:v>2.8013934802664326E-21</c:v>
                </c:pt>
                <c:pt idx="226">
                  <c:v>4.1064664415463333E-21</c:v>
                </c:pt>
                <c:pt idx="227">
                  <c:v>6.0093049829976182E-21</c:v>
                </c:pt>
                <c:pt idx="228">
                  <c:v>8.7789387041792734E-21</c:v>
                </c:pt>
                <c:pt idx="229">
                  <c:v>1.2803290245485635E-20</c:v>
                </c:pt>
                <c:pt idx="230">
                  <c:v>1.8640732243640909E-20</c:v>
                </c:pt>
                <c:pt idx="231">
                  <c:v>2.7093564698901006E-20</c:v>
                </c:pt>
                <c:pt idx="232">
                  <c:v>3.9312542542086199E-20</c:v>
                </c:pt>
                <c:pt idx="233">
                  <c:v>5.6945304540593681E-20</c:v>
                </c:pt>
                <c:pt idx="234">
                  <c:v>8.2346758877048034E-20</c:v>
                </c:pt>
                <c:pt idx="235">
                  <c:v>1.1887674468686059E-19</c:v>
                </c:pt>
                <c:pt idx="236">
                  <c:v>1.7132040831292125E-19</c:v>
                </c:pt>
                <c:pt idx="237">
                  <c:v>2.4648080344933285E-19</c:v>
                </c:pt>
                <c:pt idx="238">
                  <c:v>3.5401275059547726E-19</c:v>
                </c:pt>
                <c:pt idx="239">
                  <c:v>5.0759403658397119E-19</c:v>
                </c:pt>
                <c:pt idx="240">
                  <c:v>7.2656742245165543E-19</c:v>
                </c:pt>
                <c:pt idx="241">
                  <c:v>1.0382385124733289E-18</c:v>
                </c:pt>
                <c:pt idx="242">
                  <c:v>1.4810855718656729E-18</c:v>
                </c:pt>
                <c:pt idx="243">
                  <c:v>2.1092350094205771E-18</c:v>
                </c:pt>
                <c:pt idx="244">
                  <c:v>2.998690159632221E-18</c:v>
                </c:pt>
                <c:pt idx="245">
                  <c:v>4.2559843382444506E-18</c:v>
                </c:pt>
                <c:pt idx="246">
                  <c:v>6.030179654266714E-18</c:v>
                </c:pt>
                <c:pt idx="247">
                  <c:v>8.5294746805280511E-18</c:v>
                </c:pt>
                <c:pt idx="248">
                  <c:v>1.204414903831351E-17</c:v>
                </c:pt>
                <c:pt idx="249">
                  <c:v>1.6978204526155429E-17</c:v>
                </c:pt>
                <c:pt idx="250">
                  <c:v>2.3892918643093015E-17</c:v>
                </c:pt>
                <c:pt idx="251">
                  <c:v>3.3566684842649713E-17</c:v>
                </c:pt>
                <c:pt idx="252">
                  <c:v>4.7077078220613622E-17</c:v>
                </c:pt>
                <c:pt idx="253">
                  <c:v>6.5913193615083929E-17</c:v>
                </c:pt>
                <c:pt idx="254">
                  <c:v>9.2129138764534811E-17</c:v>
                </c:pt>
                <c:pt idx="255">
                  <c:v>1.285533716228641E-16</c:v>
                </c:pt>
                <c:pt idx="256">
                  <c:v>1.7907367035678347E-16</c:v>
                </c:pt>
                <c:pt idx="257">
                  <c:v>2.4902434253115883E-16</c:v>
                </c:pt>
                <c:pt idx="258">
                  <c:v>3.4571137748419596E-16</c:v>
                </c:pt>
                <c:pt idx="259">
                  <c:v>4.791233607378407E-16</c:v>
                </c:pt>
                <c:pt idx="260">
                  <c:v>6.6289206986389865E-16</c:v>
                </c:pt>
                <c:pt idx="261">
                  <c:v>9.1558802578731603E-16</c:v>
                </c:pt>
                <c:pt idx="262">
                  <c:v>1.2624645394468795E-15</c:v>
                </c:pt>
                <c:pt idx="263">
                  <c:v>1.7378011322852673E-15</c:v>
                </c:pt>
                <c:pt idx="264">
                  <c:v>2.3880464323306107E-15</c:v>
                </c:pt>
                <c:pt idx="265">
                  <c:v>3.2760254066899082E-15</c:v>
                </c:pt>
                <c:pt idx="266">
                  <c:v>4.4865608159361025E-15</c:v>
                </c:pt>
                <c:pt idx="267">
                  <c:v>6.133970179951671E-15</c:v>
                </c:pt>
                <c:pt idx="268">
                  <c:v>8.372045213735019E-15</c:v>
                </c:pt>
                <c:pt idx="269">
                  <c:v>1.1407310773031911E-14</c:v>
                </c:pt>
                <c:pt idx="270">
                  <c:v>1.5516607873204444E-14</c:v>
                </c:pt>
                <c:pt idx="271">
                  <c:v>2.1070367003131215E-14</c:v>
                </c:pt>
                <c:pt idx="272">
                  <c:v>2.8563355086617308E-14</c:v>
                </c:pt>
                <c:pt idx="273">
                  <c:v>3.8655219258982012E-14</c:v>
                </c:pt>
                <c:pt idx="274">
                  <c:v>5.2223847752108846E-14</c:v>
                </c:pt>
                <c:pt idx="275">
                  <c:v>7.0435466575070686E-14</c:v>
                </c:pt>
                <c:pt idx="276">
                  <c:v>9.4836546015776707E-14</c:v>
                </c:pt>
                <c:pt idx="277">
                  <c:v>1.2747407362657205E-13</c:v>
                </c:pt>
                <c:pt idx="278">
                  <c:v>1.710526489891102E-13</c:v>
                </c:pt>
                <c:pt idx="279">
                  <c:v>2.291392817356923E-13</c:v>
                </c:pt>
                <c:pt idx="280">
                  <c:v>3.0642986800910271E-13</c:v>
                </c:pt>
                <c:pt idx="281">
                  <c:v>4.0909525698370504E-13</c:v>
                </c:pt>
                <c:pt idx="282">
                  <c:v>5.4522981704544934E-13</c:v>
                </c:pt>
                <c:pt idx="283">
                  <c:v>7.2543174330245264E-13</c:v>
                </c:pt>
                <c:pt idx="284">
                  <c:v>9.6355235298957049E-13</c:v>
                </c:pt>
                <c:pt idx="285">
                  <c:v>1.277661712926206E-12</c:v>
                </c:pt>
                <c:pt idx="286">
                  <c:v>1.6912906527234428E-12</c:v>
                </c:pt>
                <c:pt idx="287">
                  <c:v>2.2350251793659938E-12</c:v>
                </c:pt>
                <c:pt idx="288">
                  <c:v>2.9485493111507792E-12</c:v>
                </c:pt>
                <c:pt idx="289">
                  <c:v>3.8832573588184807E-12</c:v>
                </c:pt>
                <c:pt idx="290">
                  <c:v>5.1055878829205337E-12</c:v>
                </c:pt>
                <c:pt idx="291">
                  <c:v>6.7012703943540303E-12</c:v>
                </c:pt>
                <c:pt idx="292">
                  <c:v>8.78072409963713E-12</c:v>
                </c:pt>
                <c:pt idx="293">
                  <c:v>1.1485907761449293E-11</c:v>
                </c:pt>
                <c:pt idx="294">
                  <c:v>1.4998993637343441E-11</c:v>
                </c:pt>
                <c:pt idx="295">
                  <c:v>1.9553329602834062E-11</c:v>
                </c:pt>
                <c:pt idx="296">
                  <c:v>2.5447265726793432E-11</c:v>
                </c:pt>
                <c:pt idx="297">
                  <c:v>3.3061559273001722E-11</c:v>
                </c:pt>
                <c:pt idx="298">
                  <c:v>4.2881240773150936E-11</c:v>
                </c:pt>
                <c:pt idx="299">
                  <c:v>5.552302992903331E-11</c:v>
                </c:pt>
                <c:pt idx="300">
                  <c:v>7.1769641367263042E-11</c:v>
                </c:pt>
                <c:pt idx="301">
                  <c:v>9.2612625846119934E-11</c:v>
                </c:pt>
                <c:pt idx="302">
                  <c:v>1.1930576324292308E-10</c:v>
                </c:pt>
                <c:pt idx="303">
                  <c:v>1.5343147232673087E-10</c:v>
                </c:pt>
                <c:pt idx="304">
                  <c:v>1.9698324400064387E-10</c:v>
                </c:pt>
                <c:pt idx="305">
                  <c:v>2.5246775703601381E-10</c:v>
                </c:pt>
                <c:pt idx="306">
                  <c:v>3.230311189590541E-10</c:v>
                </c:pt>
                <c:pt idx="307">
                  <c:v>4.1261461373368912E-10</c:v>
                </c:pt>
                <c:pt idx="308">
                  <c:v>5.2614646013957198E-10</c:v>
                </c:pt>
                <c:pt idx="309">
                  <c:v>6.6977742257321756E-10</c:v>
                </c:pt>
                <c:pt idx="310">
                  <c:v>8.5116970665736575E-10</c:v>
                </c:pt>
                <c:pt idx="311">
                  <c:v>1.0798504583038204E-9</c:v>
                </c:pt>
                <c:pt idx="312">
                  <c:v>1.3676434157030862E-9</c:v>
                </c:pt>
                <c:pt idx="313">
                  <c:v>1.7291948948902407E-9</c:v>
                </c:pt>
                <c:pt idx="314">
                  <c:v>2.18261338440424E-9</c:v>
                </c:pt>
                <c:pt idx="315">
                  <c:v>2.7502456546703605E-9</c:v>
                </c:pt>
                <c:pt idx="316">
                  <c:v>3.4596165336497886E-9</c:v>
                </c:pt>
                <c:pt idx="317">
                  <c:v>4.3445644521781538E-9</c:v>
                </c:pt>
                <c:pt idx="318">
                  <c:v>5.4466106208011223E-9</c:v>
                </c:pt>
                <c:pt idx="319">
                  <c:v>6.8166063762202186E-9</c:v>
                </c:pt>
                <c:pt idx="320">
                  <c:v>8.5167109525962957E-9</c:v>
                </c:pt>
                <c:pt idx="321">
                  <c:v>1.0622760825593264E-8</c:v>
                </c:pt>
                <c:pt idx="322">
                  <c:v>1.3227101991933693E-8</c:v>
                </c:pt>
                <c:pt idx="323">
                  <c:v>1.6441968243118952E-8</c:v>
                </c:pt>
                <c:pt idx="324">
                  <c:v>2.0403501839346449E-8</c:v>
                </c:pt>
                <c:pt idx="325">
                  <c:v>2.5276528170114822E-8</c:v>
                </c:pt>
                <c:pt idx="326">
                  <c:v>3.1260213193238651E-8</c:v>
                </c:pt>
                <c:pt idx="327">
                  <c:v>3.8594751874218251E-8</c:v>
                </c:pt>
                <c:pt idx="328">
                  <c:v>4.7569257709847961E-8</c:v>
                </c:pt>
                <c:pt idx="329">
                  <c:v>5.8530913136368359E-8</c:v>
                </c:pt>
                <c:pt idx="330">
                  <c:v>7.1896735120980131E-8</c:v>
                </c:pt>
                <c:pt idx="331">
                  <c:v>8.8163956357690308E-8</c:v>
                </c:pt>
                <c:pt idx="332">
                  <c:v>1.0792892679578647E-7</c:v>
                </c:pt>
                <c:pt idx="333">
                  <c:v>1.3189962533299848E-7</c:v>
                </c:pt>
                <c:pt idx="334">
                  <c:v>1.6092105104004225E-7</c:v>
                </c:pt>
                <c:pt idx="335">
                  <c:v>1.9599443457085713E-7</c:v>
                </c:pt>
                <c:pt idx="336">
                  <c:v>2.3830676076919281E-7</c:v>
                </c:pt>
                <c:pt idx="337">
                  <c:v>2.8926152784158956E-7</c:v>
                </c:pt>
                <c:pt idx="338">
                  <c:v>3.5051506475092402E-7</c:v>
                </c:pt>
                <c:pt idx="339">
                  <c:v>4.2401843858286492E-7</c:v>
                </c:pt>
                <c:pt idx="340">
                  <c:v>5.1206435303097389E-7</c:v>
                </c:pt>
                <c:pt idx="341">
                  <c:v>6.1734238965272171E-7</c:v>
                </c:pt>
                <c:pt idx="342">
                  <c:v>7.4300114771830612E-7</c:v>
                </c:pt>
                <c:pt idx="343">
                  <c:v>8.92718681977383E-7</c:v>
                </c:pt>
                <c:pt idx="344">
                  <c:v>1.0707833839607219E-6</c:v>
                </c:pt>
                <c:pt idx="345">
                  <c:v>1.2821842172439101E-6</c:v>
                </c:pt>
                <c:pt idx="346">
                  <c:v>1.5327135607368179E-6</c:v>
                </c:pt>
                <c:pt idx="347">
                  <c:v>1.8290829002509742E-6</c:v>
                </c:pt>
                <c:pt idx="348">
                  <c:v>2.1790520093878402E-6</c:v>
                </c:pt>
                <c:pt idx="349">
                  <c:v>2.5915738798287812E-6</c:v>
                </c:pt>
                <c:pt idx="350">
                  <c:v>3.0769567789246216E-6</c:v>
                </c:pt>
                <c:pt idx="351">
                  <c:v>3.6470440216707229E-6</c:v>
                </c:pt>
                <c:pt idx="352">
                  <c:v>4.3154135184186904E-6</c:v>
                </c:pt>
                <c:pt idx="353">
                  <c:v>5.0975985934620552E-6</c:v>
                </c:pt>
                <c:pt idx="354">
                  <c:v>6.0113311574072812E-6</c:v>
                </c:pt>
                <c:pt idx="355">
                  <c:v>7.0768090431050639E-6</c:v>
                </c:pt>
                <c:pt idx="356">
                  <c:v>8.3169885671808041E-6</c:v>
                </c:pt>
                <c:pt idx="357">
                  <c:v>9.7579038816908504E-6</c:v>
                </c:pt>
                <c:pt idx="358">
                  <c:v>1.1429014159292101E-5</c:v>
                </c:pt>
                <c:pt idx="359">
                  <c:v>1.336357974979228E-5</c:v>
                </c:pt>
                <c:pt idx="360">
                  <c:v>1.559906804637915E-5</c:v>
                </c:pt>
                <c:pt idx="361">
                  <c:v>1.8177589811929693E-5</c:v>
                </c:pt>
                <c:pt idx="362">
                  <c:v>2.1146366239843672E-5</c:v>
                </c:pt>
                <c:pt idx="363">
                  <c:v>2.4558226684456851E-5</c:v>
                </c:pt>
                <c:pt idx="364">
                  <c:v>2.8472136826440753E-5</c:v>
                </c:pt>
                <c:pt idx="365">
                  <c:v>3.2953756172182692E-5</c:v>
                </c:pt>
                <c:pt idx="366">
                  <c:v>3.8076023824995626E-5</c:v>
                </c:pt>
                <c:pt idx="367">
                  <c:v>4.3919770250866585E-5</c:v>
                </c:pt>
                <c:pt idx="368">
                  <c:v>5.0574352725485376E-5</c:v>
                </c:pt>
                <c:pt idx="369">
                  <c:v>5.8138310984778956E-5</c:v>
                </c:pt>
                <c:pt idx="370">
                  <c:v>6.6720039069712172E-5</c:v>
                </c:pt>
                <c:pt idx="371">
                  <c:v>7.6438468511019831E-5</c:v>
                </c:pt>
                <c:pt idx="372">
                  <c:v>8.7423757000881691E-5</c:v>
                </c:pt>
                <c:pt idx="373">
                  <c:v>9.9817975918515024E-5</c:v>
                </c:pt>
                <c:pt idx="374">
                  <c:v>1.1377578900928528E-4</c:v>
                </c:pt>
                <c:pt idx="375">
                  <c:v>1.2946511356015709E-4</c:v>
                </c:pt>
                <c:pt idx="376">
                  <c:v>1.4706775440431795E-4</c:v>
                </c:pt>
                <c:pt idx="377">
                  <c:v>1.6678000004810608E-4</c:v>
                </c:pt>
                <c:pt idx="378">
                  <c:v>1.8881316924201921E-4</c:v>
                </c:pt>
                <c:pt idx="379">
                  <c:v>2.1339409531795402E-4</c:v>
                </c:pt>
                <c:pt idx="380">
                  <c:v>2.4076553470298042E-4</c:v>
                </c:pt>
                <c:pt idx="381">
                  <c:v>2.711864851983055E-4</c:v>
                </c:pt>
                <c:pt idx="382">
                  <c:v>3.0493239879092547E-4</c:v>
                </c:pt>
                <c:pt idx="383">
                  <c:v>3.4229527324769558E-4</c:v>
                </c:pt>
                <c:pt idx="384">
                  <c:v>3.835836061298895E-4</c:v>
                </c:pt>
                <c:pt idx="385">
                  <c:v>4.2912219467572491E-4</c:v>
                </c:pt>
                <c:pt idx="386">
                  <c:v>4.7925176480423382E-4</c:v>
                </c:pt>
                <c:pt idx="387">
                  <c:v>5.343284126733144E-4</c:v>
                </c:pt>
                <c:pt idx="388">
                  <c:v>5.9472284255291091E-4</c:v>
                </c:pt>
                <c:pt idx="389">
                  <c:v>6.608193854629196E-4</c:v>
                </c:pt>
                <c:pt idx="390">
                  <c:v>7.3301478393417293E-4</c:v>
                </c:pt>
                <c:pt idx="391">
                  <c:v>8.1171672956759208E-4</c:v>
                </c:pt>
                <c:pt idx="392">
                  <c:v>8.9734214160852967E-4</c:v>
                </c:pt>
                <c:pt idx="393">
                  <c:v>9.9031517675962698E-4</c:v>
                </c:pt>
                <c:pt idx="394">
                  <c:v>1.091064962712496E-3</c:v>
                </c:pt>
                <c:pt idx="395">
                  <c:v>1.2000230505530007E-3</c:v>
                </c:pt>
                <c:pt idx="396">
                  <c:v>1.3176205841939361E-3</c:v>
                </c:pt>
                <c:pt idx="397">
                  <c:v>1.4442851883293981E-3</c:v>
                </c:pt>
                <c:pt idx="398">
                  <c:v>1.5804375800534424E-3</c:v>
                </c:pt>
                <c:pt idx="399">
                  <c:v>1.7264879132569185E-3</c:v>
                </c:pt>
                <c:pt idx="400">
                  <c:v>1.8828318690938864E-3</c:v>
                </c:pt>
                <c:pt idx="401">
                  <c:v>2.0498465102594151E-3</c:v>
                </c:pt>
                <c:pt idx="402">
                  <c:v>2.2278859213845652E-3</c:v>
                </c:pt>
                <c:pt idx="403">
                  <c:v>2.4172766625573197E-3</c:v>
                </c:pt>
                <c:pt idx="404">
                  <c:v>2.6183130677212086E-3</c:v>
                </c:pt>
                <c:pt idx="405">
                  <c:v>2.8312524243820866E-3</c:v>
                </c:pt>
                <c:pt idx="406">
                  <c:v>3.0563100756851882E-3</c:v>
                </c:pt>
                <c:pt idx="407">
                  <c:v>3.2936544903026162E-3</c:v>
                </c:pt>
                <c:pt idx="408">
                  <c:v>3.5434023497249514E-3</c:v>
                </c:pt>
                <c:pt idx="409">
                  <c:v>3.8056137063029573E-3</c:v>
                </c:pt>
                <c:pt idx="410">
                  <c:v>4.0802872687137892E-3</c:v>
                </c:pt>
                <c:pt idx="411">
                  <c:v>4.3673558742869292E-3</c:v>
                </c:pt>
                <c:pt idx="412">
                  <c:v>4.6666822097907179E-3</c:v>
                </c:pt>
                <c:pt idx="413">
                  <c:v>4.9780548436948562E-3</c:v>
                </c:pt>
                <c:pt idx="414">
                  <c:v>5.3011846336148433E-3</c:v>
                </c:pt>
                <c:pt idx="415">
                  <c:v>5.6357015724279869E-3</c:v>
                </c:pt>
                <c:pt idx="416">
                  <c:v>5.981152135469809E-3</c:v>
                </c:pt>
                <c:pt idx="417">
                  <c:v>6.336997189189798E-3</c:v>
                </c:pt>
                <c:pt idx="418">
                  <c:v>6.7026105186023324E-3</c:v>
                </c:pt>
                <c:pt idx="419">
                  <c:v>7.0772780268899584E-3</c:v>
                </c:pt>
                <c:pt idx="420">
                  <c:v>7.4601976554897875E-3</c:v>
                </c:pt>
                <c:pt idx="421">
                  <c:v>7.850480067038923E-3</c:v>
                </c:pt>
                <c:pt idx="422">
                  <c:v>8.2471501266374488E-3</c:v>
                </c:pt>
                <c:pt idx="423">
                  <c:v>8.6491492090985528E-3</c:v>
                </c:pt>
                <c:pt idx="424">
                  <c:v>9.0553383512697386E-3</c:v>
                </c:pt>
                <c:pt idx="425">
                  <c:v>9.4645022591905246E-3</c:v>
                </c:pt>
                <c:pt idx="426">
                  <c:v>9.8753541699433782E-3</c:v>
                </c:pt>
                <c:pt idx="427">
                  <c:v>1.0286541557652301E-2</c:v>
                </c:pt>
                <c:pt idx="428">
                  <c:v>1.06966526623582E-2</c:v>
                </c:pt>
                <c:pt idx="429">
                  <c:v>1.1104223809561447E-2</c:v>
                </c:pt>
                <c:pt idx="430">
                  <c:v>1.1507747477275013E-2</c:v>
                </c:pt>
                <c:pt idx="431">
                  <c:v>1.1905681056622958E-2</c:v>
                </c:pt>
                <c:pt idx="432">
                  <c:v>1.2296456241510127E-2</c:v>
                </c:pt>
                <c:pt idx="433">
                  <c:v>1.2678488972905688E-2</c:v>
                </c:pt>
                <c:pt idx="434">
                  <c:v>1.3050189853919838E-2</c:v>
                </c:pt>
                <c:pt idx="435">
                  <c:v>1.3409974943370711E-2</c:v>
                </c:pt>
                <c:pt idx="436">
                  <c:v>1.3756276828012181E-2</c:v>
                </c:pt>
                <c:pt idx="437">
                  <c:v>1.408755586723057E-2</c:v>
                </c:pt>
                <c:pt idx="438">
                  <c:v>1.44023114989208E-2</c:v>
                </c:pt>
                <c:pt idx="439">
                  <c:v>1.4699093491556292E-2</c:v>
                </c:pt>
                <c:pt idx="440">
                  <c:v>1.4976513025232285E-2</c:v>
                </c:pt>
                <c:pt idx="441">
                  <c:v>1.5233253483817663E-2</c:v>
                </c:pt>
                <c:pt idx="442">
                  <c:v>1.5468080841269941E-2</c:v>
                </c:pt>
                <c:pt idx="443">
                  <c:v>1.5679853527740928E-2</c:v>
                </c:pt>
                <c:pt idx="444">
                  <c:v>1.5867531665266613E-2</c:v>
                </c:pt>
                <c:pt idx="445">
                  <c:v>1.6030185568597401E-2</c:v>
                </c:pt>
                <c:pt idx="446">
                  <c:v>1.6167003413981369E-2</c:v>
                </c:pt>
                <c:pt idx="447">
                  <c:v>1.6277297987424378E-2</c:v>
                </c:pt>
                <c:pt idx="448">
                  <c:v>1.636051243394724E-2</c:v>
                </c:pt>
                <c:pt idx="449">
                  <c:v>1.6416224940547182E-2</c:v>
                </c:pt>
                <c:pt idx="450">
                  <c:v>1.6444152297763366E-2</c:v>
                </c:pt>
                <c:pt idx="451">
                  <c:v>1.6444152297763366E-2</c:v>
                </c:pt>
                <c:pt idx="452">
                  <c:v>1.6416224940547182E-2</c:v>
                </c:pt>
                <c:pt idx="453">
                  <c:v>1.636051243394724E-2</c:v>
                </c:pt>
                <c:pt idx="454">
                  <c:v>1.6277297987424378E-2</c:v>
                </c:pt>
                <c:pt idx="455">
                  <c:v>1.6167003413981369E-2</c:v>
                </c:pt>
                <c:pt idx="456">
                  <c:v>1.6030185568597401E-2</c:v>
                </c:pt>
                <c:pt idx="457">
                  <c:v>1.5867531665266613E-2</c:v>
                </c:pt>
                <c:pt idx="458">
                  <c:v>1.5679853527740928E-2</c:v>
                </c:pt>
                <c:pt idx="459">
                  <c:v>1.5468080841269941E-2</c:v>
                </c:pt>
                <c:pt idx="460">
                  <c:v>1.5233253483817663E-2</c:v>
                </c:pt>
                <c:pt idx="461">
                  <c:v>1.4976513025232285E-2</c:v>
                </c:pt>
                <c:pt idx="462">
                  <c:v>1.4699093491556292E-2</c:v>
                </c:pt>
                <c:pt idx="463">
                  <c:v>1.44023114989208E-2</c:v>
                </c:pt>
                <c:pt idx="464">
                  <c:v>1.408755586723057E-2</c:v>
                </c:pt>
                <c:pt idx="465">
                  <c:v>1.3756276828012181E-2</c:v>
                </c:pt>
                <c:pt idx="466">
                  <c:v>1.3409974943370711E-2</c:v>
                </c:pt>
                <c:pt idx="467">
                  <c:v>1.3050189853919838E-2</c:v>
                </c:pt>
                <c:pt idx="468">
                  <c:v>1.2678488972905688E-2</c:v>
                </c:pt>
                <c:pt idx="469">
                  <c:v>1.2296456241510127E-2</c:v>
                </c:pt>
                <c:pt idx="470">
                  <c:v>1.1905681056622958E-2</c:v>
                </c:pt>
                <c:pt idx="471">
                  <c:v>1.1507747477275013E-2</c:v>
                </c:pt>
                <c:pt idx="472">
                  <c:v>1.1104223809561447E-2</c:v>
                </c:pt>
                <c:pt idx="473">
                  <c:v>1.06966526623582E-2</c:v>
                </c:pt>
                <c:pt idx="474">
                  <c:v>1.0286541557652301E-2</c:v>
                </c:pt>
                <c:pt idx="475">
                  <c:v>9.8753541699433782E-3</c:v>
                </c:pt>
                <c:pt idx="476">
                  <c:v>9.4645022591905246E-3</c:v>
                </c:pt>
                <c:pt idx="477">
                  <c:v>9.0553383512697386E-3</c:v>
                </c:pt>
                <c:pt idx="478">
                  <c:v>8.6491492090985528E-3</c:v>
                </c:pt>
                <c:pt idx="479">
                  <c:v>8.2471501266374488E-3</c:v>
                </c:pt>
                <c:pt idx="480">
                  <c:v>7.850480067038923E-3</c:v>
                </c:pt>
                <c:pt idx="481">
                  <c:v>7.4601976554897875E-3</c:v>
                </c:pt>
                <c:pt idx="482">
                  <c:v>7.0772780268899584E-3</c:v>
                </c:pt>
                <c:pt idx="483">
                  <c:v>6.7026105186023324E-3</c:v>
                </c:pt>
                <c:pt idx="484">
                  <c:v>6.336997189189798E-3</c:v>
                </c:pt>
                <c:pt idx="485">
                  <c:v>5.981152135469809E-3</c:v>
                </c:pt>
                <c:pt idx="486">
                  <c:v>5.6357015724279869E-3</c:v>
                </c:pt>
                <c:pt idx="487">
                  <c:v>5.3011846336148433E-3</c:v>
                </c:pt>
                <c:pt idx="488">
                  <c:v>4.9780548436948562E-3</c:v>
                </c:pt>
                <c:pt idx="489">
                  <c:v>4.6666822097907179E-3</c:v>
                </c:pt>
                <c:pt idx="490">
                  <c:v>4.3673558742869292E-3</c:v>
                </c:pt>
                <c:pt idx="491">
                  <c:v>4.0802872687137892E-3</c:v>
                </c:pt>
                <c:pt idx="492">
                  <c:v>3.8056137063029573E-3</c:v>
                </c:pt>
                <c:pt idx="493">
                  <c:v>3.5434023497249514E-3</c:v>
                </c:pt>
                <c:pt idx="494">
                  <c:v>3.2936544903026162E-3</c:v>
                </c:pt>
                <c:pt idx="495">
                  <c:v>3.0563100756851882E-3</c:v>
                </c:pt>
                <c:pt idx="496">
                  <c:v>2.8312524243820866E-3</c:v>
                </c:pt>
                <c:pt idx="497">
                  <c:v>2.6183130677212086E-3</c:v>
                </c:pt>
                <c:pt idx="498">
                  <c:v>2.4172766625573197E-3</c:v>
                </c:pt>
                <c:pt idx="499">
                  <c:v>2.2278859213845652E-3</c:v>
                </c:pt>
                <c:pt idx="500">
                  <c:v>2.0498465102594151E-3</c:v>
                </c:pt>
                <c:pt idx="501">
                  <c:v>1.8828318690938864E-3</c:v>
                </c:pt>
                <c:pt idx="502">
                  <c:v>1.7264879132569185E-3</c:v>
                </c:pt>
                <c:pt idx="503">
                  <c:v>1.5804375800534424E-3</c:v>
                </c:pt>
                <c:pt idx="504">
                  <c:v>1.4442851883293981E-3</c:v>
                </c:pt>
                <c:pt idx="505">
                  <c:v>1.3176205841939361E-3</c:v>
                </c:pt>
                <c:pt idx="506">
                  <c:v>1.2000230505530007E-3</c:v>
                </c:pt>
                <c:pt idx="507">
                  <c:v>1.091064962712496E-3</c:v>
                </c:pt>
                <c:pt idx="508">
                  <c:v>9.9031517675962698E-4</c:v>
                </c:pt>
                <c:pt idx="509">
                  <c:v>8.9734214160852967E-4</c:v>
                </c:pt>
                <c:pt idx="510">
                  <c:v>8.1171672956759208E-4</c:v>
                </c:pt>
                <c:pt idx="511">
                  <c:v>7.3301478393417293E-4</c:v>
                </c:pt>
                <c:pt idx="512">
                  <c:v>6.608193854629196E-4</c:v>
                </c:pt>
                <c:pt idx="513">
                  <c:v>5.9472284255291091E-4</c:v>
                </c:pt>
                <c:pt idx="514">
                  <c:v>5.343284126733144E-4</c:v>
                </c:pt>
                <c:pt idx="515">
                  <c:v>4.7925176480423382E-4</c:v>
                </c:pt>
                <c:pt idx="516">
                  <c:v>4.2912219467572491E-4</c:v>
                </c:pt>
                <c:pt idx="517">
                  <c:v>3.835836061298895E-4</c:v>
                </c:pt>
                <c:pt idx="518">
                  <c:v>3.4229527324769558E-4</c:v>
                </c:pt>
                <c:pt idx="519">
                  <c:v>3.0493239879092547E-4</c:v>
                </c:pt>
                <c:pt idx="520">
                  <c:v>2.711864851983055E-4</c:v>
                </c:pt>
                <c:pt idx="521">
                  <c:v>2.4076553470298042E-4</c:v>
                </c:pt>
                <c:pt idx="522">
                  <c:v>2.1339409531795402E-4</c:v>
                </c:pt>
                <c:pt idx="523">
                  <c:v>1.8881316924201921E-4</c:v>
                </c:pt>
                <c:pt idx="524">
                  <c:v>1.6678000004810608E-4</c:v>
                </c:pt>
                <c:pt idx="525">
                  <c:v>1.4706775440431795E-4</c:v>
                </c:pt>
                <c:pt idx="526">
                  <c:v>1.2946511356015709E-4</c:v>
                </c:pt>
                <c:pt idx="527">
                  <c:v>1.1377578900928528E-4</c:v>
                </c:pt>
                <c:pt idx="528">
                  <c:v>9.9817975918515024E-5</c:v>
                </c:pt>
                <c:pt idx="529">
                  <c:v>8.7423757000881691E-5</c:v>
                </c:pt>
                <c:pt idx="530">
                  <c:v>7.6438468511019831E-5</c:v>
                </c:pt>
                <c:pt idx="531">
                  <c:v>6.6720039069712172E-5</c:v>
                </c:pt>
                <c:pt idx="532">
                  <c:v>5.8138310984778956E-5</c:v>
                </c:pt>
                <c:pt idx="533">
                  <c:v>5.0574352725485376E-5</c:v>
                </c:pt>
                <c:pt idx="534">
                  <c:v>4.3919770250866585E-5</c:v>
                </c:pt>
                <c:pt idx="535">
                  <c:v>3.8076023824995626E-5</c:v>
                </c:pt>
                <c:pt idx="536">
                  <c:v>3.2953756172182692E-5</c:v>
                </c:pt>
                <c:pt idx="537">
                  <c:v>2.8472136826440753E-5</c:v>
                </c:pt>
                <c:pt idx="538">
                  <c:v>2.4558226684456851E-5</c:v>
                </c:pt>
                <c:pt idx="539">
                  <c:v>2.1146366239843672E-5</c:v>
                </c:pt>
                <c:pt idx="540">
                  <c:v>1.8177589811929693E-5</c:v>
                </c:pt>
                <c:pt idx="541">
                  <c:v>1.559906804637915E-5</c:v>
                </c:pt>
                <c:pt idx="542">
                  <c:v>1.336357974979228E-5</c:v>
                </c:pt>
                <c:pt idx="543">
                  <c:v>1.1429014159292101E-5</c:v>
                </c:pt>
                <c:pt idx="544">
                  <c:v>9.7579038816908504E-6</c:v>
                </c:pt>
                <c:pt idx="545">
                  <c:v>8.3169885671808041E-6</c:v>
                </c:pt>
                <c:pt idx="546">
                  <c:v>7.0768090431050639E-6</c:v>
                </c:pt>
                <c:pt idx="547">
                  <c:v>6.0113311574072812E-6</c:v>
                </c:pt>
                <c:pt idx="548">
                  <c:v>5.0975985934620552E-6</c:v>
                </c:pt>
                <c:pt idx="549">
                  <c:v>4.3154135184186904E-6</c:v>
                </c:pt>
                <c:pt idx="550">
                  <c:v>3.6470440216707229E-6</c:v>
                </c:pt>
                <c:pt idx="551">
                  <c:v>3.0769567789246216E-6</c:v>
                </c:pt>
                <c:pt idx="552">
                  <c:v>2.5915738798287812E-6</c:v>
                </c:pt>
                <c:pt idx="553">
                  <c:v>2.1790520093878402E-6</c:v>
                </c:pt>
                <c:pt idx="554">
                  <c:v>1.8290829002509742E-6</c:v>
                </c:pt>
                <c:pt idx="555">
                  <c:v>1.5327135607368179E-6</c:v>
                </c:pt>
                <c:pt idx="556">
                  <c:v>1.2821842172439101E-6</c:v>
                </c:pt>
                <c:pt idx="557">
                  <c:v>1.0707833839607219E-6</c:v>
                </c:pt>
                <c:pt idx="558">
                  <c:v>8.92718681977383E-7</c:v>
                </c:pt>
                <c:pt idx="559">
                  <c:v>7.4300114771830612E-7</c:v>
                </c:pt>
                <c:pt idx="560">
                  <c:v>6.1734238965272171E-7</c:v>
                </c:pt>
                <c:pt idx="561">
                  <c:v>5.1206435303097389E-7</c:v>
                </c:pt>
                <c:pt idx="562">
                  <c:v>4.2401843858286492E-7</c:v>
                </c:pt>
                <c:pt idx="563">
                  <c:v>3.5051506475092402E-7</c:v>
                </c:pt>
                <c:pt idx="564">
                  <c:v>2.8926152784158956E-7</c:v>
                </c:pt>
                <c:pt idx="565">
                  <c:v>2.3830676076919281E-7</c:v>
                </c:pt>
                <c:pt idx="566">
                  <c:v>1.9599443457085713E-7</c:v>
                </c:pt>
                <c:pt idx="567">
                  <c:v>1.6092105104004225E-7</c:v>
                </c:pt>
                <c:pt idx="568">
                  <c:v>1.3189962533299848E-7</c:v>
                </c:pt>
                <c:pt idx="569">
                  <c:v>1.0792892679578647E-7</c:v>
                </c:pt>
                <c:pt idx="570">
                  <c:v>8.8163956357690308E-8</c:v>
                </c:pt>
                <c:pt idx="571">
                  <c:v>7.1896735120980131E-8</c:v>
                </c:pt>
                <c:pt idx="572">
                  <c:v>5.8530913116250572E-8</c:v>
                </c:pt>
                <c:pt idx="573">
                  <c:v>4.756925775506477E-8</c:v>
                </c:pt>
                <c:pt idx="574">
                  <c:v>3.8594751838871936E-8</c:v>
                </c:pt>
                <c:pt idx="575">
                  <c:v>3.1260213195771914E-8</c:v>
                </c:pt>
                <c:pt idx="576">
                  <c:v>2.5276528203832606E-8</c:v>
                </c:pt>
                <c:pt idx="577">
                  <c:v>2.0403501777011114E-8</c:v>
                </c:pt>
                <c:pt idx="578">
                  <c:v>1.6441968231362224E-8</c:v>
                </c:pt>
                <c:pt idx="579">
                  <c:v>1.3227102080293253E-8</c:v>
                </c:pt>
                <c:pt idx="580">
                  <c:v>1.0622760782119709E-8</c:v>
                </c:pt>
                <c:pt idx="581">
                  <c:v>8.5167110031037338E-9</c:v>
                </c:pt>
                <c:pt idx="582">
                  <c:v>6.816606279436171E-9</c:v>
                </c:pt>
                <c:pt idx="583">
                  <c:v>5.4466107179962629E-9</c:v>
                </c:pt>
                <c:pt idx="584">
                  <c:v>4.3445643749251524E-9</c:v>
                </c:pt>
                <c:pt idx="585">
                  <c:v>3.4596165932043856E-9</c:v>
                </c:pt>
                <c:pt idx="586">
                  <c:v>2.750245586824474E-9</c:v>
                </c:pt>
                <c:pt idx="587">
                  <c:v>2.1826134233293797E-9</c:v>
                </c:pt>
                <c:pt idx="588">
                  <c:v>1.7291948983810866E-9</c:v>
                </c:pt>
                <c:pt idx="589">
                  <c:v>1.3676434429399416E-9</c:v>
                </c:pt>
                <c:pt idx="590">
                  <c:v>1.079850431295888E-9</c:v>
                </c:pt>
                <c:pt idx="591">
                  <c:v>8.5116969028576291E-10</c:v>
                </c:pt>
                <c:pt idx="592">
                  <c:v>6.6977745571961298E-10</c:v>
                </c:pt>
                <c:pt idx="593">
                  <c:v>5.261464597339253E-10</c:v>
                </c:pt>
                <c:pt idx="594">
                  <c:v>4.1261460914654565E-10</c:v>
                </c:pt>
                <c:pt idx="595">
                  <c:v>3.2303115737875286E-10</c:v>
                </c:pt>
                <c:pt idx="596">
                  <c:v>2.5246771340192802E-10</c:v>
                </c:pt>
                <c:pt idx="597">
                  <c:v>1.9698320752326132E-10</c:v>
                </c:pt>
                <c:pt idx="598">
                  <c:v>1.5343148973556768E-10</c:v>
                </c:pt>
                <c:pt idx="599">
                  <c:v>1.1930578747154739E-10</c:v>
                </c:pt>
                <c:pt idx="600">
                  <c:v>9.2612584268181618E-11</c:v>
                </c:pt>
                <c:pt idx="601">
                  <c:v>7.1769701293078909E-11</c:v>
                </c:pt>
                <c:pt idx="602">
                  <c:v>5.5523030617621697E-11</c:v>
                </c:pt>
                <c:pt idx="603">
                  <c:v>4.2881254103122337E-11</c:v>
                </c:pt>
                <c:pt idx="604">
                  <c:v>3.306155349491763E-11</c:v>
                </c:pt>
                <c:pt idx="605">
                  <c:v>2.5447199902828456E-11</c:v>
                </c:pt>
                <c:pt idx="606">
                  <c:v>1.9553358932000839E-11</c:v>
                </c:pt>
                <c:pt idx="607">
                  <c:v>1.499900204038347E-11</c:v>
                </c:pt>
                <c:pt idx="608">
                  <c:v>1.1485923323562108E-11</c:v>
                </c:pt>
                <c:pt idx="609">
                  <c:v>8.7806428794579813E-12</c:v>
                </c:pt>
                <c:pt idx="610">
                  <c:v>6.7013061766374869E-12</c:v>
                </c:pt>
                <c:pt idx="611">
                  <c:v>5.1055826233437357E-12</c:v>
                </c:pt>
                <c:pt idx="612">
                  <c:v>3.8832270732314415E-12</c:v>
                </c:pt>
                <c:pt idx="613">
                  <c:v>2.9486413311019739E-12</c:v>
                </c:pt>
                <c:pt idx="614">
                  <c:v>2.2349899708729228E-12</c:v>
                </c:pt>
                <c:pt idx="615">
                  <c:v>1.6913137557139742E-12</c:v>
                </c:pt>
                <c:pt idx="616">
                  <c:v>1.2776446567386366E-12</c:v>
                </c:pt>
                <c:pt idx="617">
                  <c:v>9.6356256307218023E-13</c:v>
                </c:pt>
                <c:pt idx="618">
                  <c:v>7.2541972429008152E-13</c:v>
                </c:pt>
                <c:pt idx="619">
                  <c:v>5.4523052739341852E-13</c:v>
                </c:pt>
                <c:pt idx="620">
                  <c:v>4.0911718457437342E-13</c:v>
                </c:pt>
                <c:pt idx="621">
                  <c:v>3.0642155479654608E-13</c:v>
                </c:pt>
                <c:pt idx="622">
                  <c:v>2.2915003228263438E-13</c:v>
                </c:pt>
                <c:pt idx="623">
                  <c:v>1.7097434579227509E-13</c:v>
                </c:pt>
                <c:pt idx="624">
                  <c:v>1.2756462552943099E-13</c:v>
                </c:pt>
                <c:pt idx="625">
                  <c:v>9.481304630298905E-14</c:v>
                </c:pt>
                <c:pt idx="626">
                  <c:v>7.038813976123543E-14</c:v>
                </c:pt>
                <c:pt idx="627">
                  <c:v>5.2291504459845315E-14</c:v>
                </c:pt>
                <c:pt idx="628">
                  <c:v>3.8635761256955751E-14</c:v>
                </c:pt>
                <c:pt idx="629">
                  <c:v>2.8532731732866712E-14</c:v>
                </c:pt>
                <c:pt idx="630">
                  <c:v>2.1094237467878198E-14</c:v>
                </c:pt>
                <c:pt idx="631">
                  <c:v>1.554312234475234E-14</c:v>
                </c:pt>
                <c:pt idx="632">
                  <c:v>1.1324274851176677E-14</c:v>
                </c:pt>
                <c:pt idx="633">
                  <c:v>8.4376949871512591E-15</c:v>
                </c:pt>
                <c:pt idx="634">
                  <c:v>6.1062266354384154E-15</c:v>
                </c:pt>
                <c:pt idx="635">
                  <c:v>4.4408920985006766E-15</c:v>
                </c:pt>
                <c:pt idx="636">
                  <c:v>3.3306690738754921E-15</c:v>
                </c:pt>
                <c:pt idx="637">
                  <c:v>2.3314683517128437E-15</c:v>
                </c:pt>
                <c:pt idx="638">
                  <c:v>1.7763568394002678E-15</c:v>
                </c:pt>
                <c:pt idx="639">
                  <c:v>1.2212453270876803E-15</c:v>
                </c:pt>
                <c:pt idx="640">
                  <c:v>9.9920072216265134E-16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EB2A-4E03-B64C-16C5C59212A8}"/>
            </c:ext>
          </c:extLst>
        </c:ser>
        <c:axId val="61822080"/>
        <c:axId val="61824000"/>
      </c:scatterChart>
      <c:valAx>
        <c:axId val="61822080"/>
        <c:scaling>
          <c:orientation val="minMax"/>
          <c:max val="6"/>
          <c:min val="-6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/>
                  <a:t>Z</a:t>
                </a:r>
              </a:p>
            </c:rich>
          </c:tx>
        </c:title>
        <c:numFmt formatCode="0.00" sourceLinked="1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61824000"/>
        <c:crosses val="autoZero"/>
        <c:crossBetween val="midCat"/>
      </c:valAx>
      <c:valAx>
        <c:axId val="61824000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f(Z)</a:t>
                </a:r>
              </a:p>
            </c:rich>
          </c:tx>
        </c:title>
        <c:numFmt formatCode="0.0000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61822080"/>
        <c:crossesAt val="-6"/>
        <c:crossBetween val="midCat"/>
      </c:valAx>
    </c:plotArea>
    <c:plotVisOnly val="1"/>
    <c:dispBlanksAs val="gap"/>
  </c:chart>
  <c:spPr>
    <a:solidFill>
      <a:schemeClr val="bg1"/>
    </a:solidFill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>
              <a:defRPr/>
            </a:pPr>
            <a:r>
              <a:rPr lang="en-US"/>
              <a:t>Z(0.0;1) vs Z(0.5;1) - effetto medio</a:t>
            </a:r>
          </a:p>
        </c:rich>
      </c:tx>
      <c:layout>
        <c:manualLayout>
          <c:xMode val="edge"/>
          <c:yMode val="edge"/>
          <c:x val="0.22659872593290703"/>
          <c:y val="2.5204788909892879E-2"/>
        </c:manualLayout>
      </c:layout>
    </c:title>
    <c:plotArea>
      <c:layout/>
      <c:scatterChart>
        <c:scatterStyle val="smoothMarker"/>
        <c:ser>
          <c:idx val="0"/>
          <c:order val="0"/>
          <c:tx>
            <c:v>Z(0.0;1)</c:v>
          </c:tx>
          <c:marker>
            <c:symbol val="none"/>
          </c:marker>
          <c:xVal>
            <c:numRef>
              <c:f>'N026'!$E$2:$E$902</c:f>
              <c:numCache>
                <c:formatCode>0.00</c:formatCode>
                <c:ptCount val="901"/>
                <c:pt idx="0">
                  <c:v>-4.4999999999999813</c:v>
                </c:pt>
                <c:pt idx="1">
                  <c:v>-4.4899999999999824</c:v>
                </c:pt>
                <c:pt idx="2">
                  <c:v>-4.4799999999999889</c:v>
                </c:pt>
                <c:pt idx="3">
                  <c:v>-4.4699999999999802</c:v>
                </c:pt>
                <c:pt idx="4">
                  <c:v>-4.4599999999999804</c:v>
                </c:pt>
                <c:pt idx="5">
                  <c:v>-4.4499999999999824</c:v>
                </c:pt>
                <c:pt idx="6">
                  <c:v>-4.4399999999999888</c:v>
                </c:pt>
                <c:pt idx="7">
                  <c:v>-4.4299999999999802</c:v>
                </c:pt>
                <c:pt idx="8">
                  <c:v>-4.4199999999999804</c:v>
                </c:pt>
                <c:pt idx="9">
                  <c:v>-4.4099999999999824</c:v>
                </c:pt>
                <c:pt idx="10">
                  <c:v>-4.3999999999999799</c:v>
                </c:pt>
                <c:pt idx="11">
                  <c:v>-4.3899999999999801</c:v>
                </c:pt>
                <c:pt idx="12">
                  <c:v>-4.3799999999999804</c:v>
                </c:pt>
                <c:pt idx="13">
                  <c:v>-4.3699999999999797</c:v>
                </c:pt>
                <c:pt idx="14">
                  <c:v>-4.3599999999999799</c:v>
                </c:pt>
                <c:pt idx="15">
                  <c:v>-4.3499999999999801</c:v>
                </c:pt>
                <c:pt idx="16">
                  <c:v>-4.3399999999999803</c:v>
                </c:pt>
                <c:pt idx="17">
                  <c:v>-4.3299999999999796</c:v>
                </c:pt>
                <c:pt idx="18">
                  <c:v>-4.3199999999999799</c:v>
                </c:pt>
                <c:pt idx="19">
                  <c:v>-4.3099999999999801</c:v>
                </c:pt>
                <c:pt idx="20">
                  <c:v>-4.2999999999999803</c:v>
                </c:pt>
                <c:pt idx="21">
                  <c:v>-4.2899999999999814</c:v>
                </c:pt>
                <c:pt idx="22">
                  <c:v>-4.2799999999999834</c:v>
                </c:pt>
                <c:pt idx="23">
                  <c:v>-4.26999999999998</c:v>
                </c:pt>
                <c:pt idx="24">
                  <c:v>-4.2599999999999802</c:v>
                </c:pt>
                <c:pt idx="25">
                  <c:v>-4.2499999999999813</c:v>
                </c:pt>
                <c:pt idx="26">
                  <c:v>-4.2399999999999824</c:v>
                </c:pt>
                <c:pt idx="27">
                  <c:v>-4.22999999999998</c:v>
                </c:pt>
                <c:pt idx="28">
                  <c:v>-4.2199999999999802</c:v>
                </c:pt>
                <c:pt idx="29">
                  <c:v>-4.2099999999999804</c:v>
                </c:pt>
                <c:pt idx="30">
                  <c:v>-4.1999999999999797</c:v>
                </c:pt>
                <c:pt idx="31">
                  <c:v>-4.18999999999998</c:v>
                </c:pt>
                <c:pt idx="32">
                  <c:v>-4.1799999999999802</c:v>
                </c:pt>
                <c:pt idx="33">
                  <c:v>-4.1699999999999795</c:v>
                </c:pt>
                <c:pt idx="34">
                  <c:v>-4.1599999999999797</c:v>
                </c:pt>
                <c:pt idx="35">
                  <c:v>-4.1499999999999799</c:v>
                </c:pt>
                <c:pt idx="36">
                  <c:v>-4.1399999999999801</c:v>
                </c:pt>
                <c:pt idx="37">
                  <c:v>-4.1299999999999795</c:v>
                </c:pt>
                <c:pt idx="38">
                  <c:v>-4.1199999999999886</c:v>
                </c:pt>
                <c:pt idx="39">
                  <c:v>-4.1099999999999897</c:v>
                </c:pt>
                <c:pt idx="40">
                  <c:v>-4.0999999999999801</c:v>
                </c:pt>
                <c:pt idx="41">
                  <c:v>-4.0899999999999803</c:v>
                </c:pt>
                <c:pt idx="42">
                  <c:v>-4.0799999999999903</c:v>
                </c:pt>
                <c:pt idx="43">
                  <c:v>-4.0699999999999896</c:v>
                </c:pt>
                <c:pt idx="44">
                  <c:v>-4.0599999999999898</c:v>
                </c:pt>
                <c:pt idx="45">
                  <c:v>-4.0499999999999901</c:v>
                </c:pt>
                <c:pt idx="46">
                  <c:v>-4.0399999999999903</c:v>
                </c:pt>
                <c:pt idx="47">
                  <c:v>-4.0299999999999896</c:v>
                </c:pt>
                <c:pt idx="48">
                  <c:v>-4.0199999999999898</c:v>
                </c:pt>
                <c:pt idx="49">
                  <c:v>-4.00999999999999</c:v>
                </c:pt>
                <c:pt idx="50">
                  <c:v>-3.9999999999999867</c:v>
                </c:pt>
                <c:pt idx="51">
                  <c:v>-3.98999999999999</c:v>
                </c:pt>
                <c:pt idx="52">
                  <c:v>-3.9799999999999867</c:v>
                </c:pt>
                <c:pt idx="53">
                  <c:v>-3.96999999999999</c:v>
                </c:pt>
                <c:pt idx="54">
                  <c:v>-3.9599999999999858</c:v>
                </c:pt>
                <c:pt idx="55">
                  <c:v>-3.94999999999999</c:v>
                </c:pt>
                <c:pt idx="56">
                  <c:v>-3.9399999999999857</c:v>
                </c:pt>
                <c:pt idx="57">
                  <c:v>-3.9299999999999877</c:v>
                </c:pt>
                <c:pt idx="58">
                  <c:v>-3.9199999999999857</c:v>
                </c:pt>
                <c:pt idx="59">
                  <c:v>-3.9099999999999877</c:v>
                </c:pt>
                <c:pt idx="60">
                  <c:v>-3.8999999999999857</c:v>
                </c:pt>
                <c:pt idx="61">
                  <c:v>-3.8899999999999877</c:v>
                </c:pt>
                <c:pt idx="62">
                  <c:v>-3.8799999999999852</c:v>
                </c:pt>
                <c:pt idx="63">
                  <c:v>-3.8699999999999877</c:v>
                </c:pt>
                <c:pt idx="64">
                  <c:v>-3.8599999999999852</c:v>
                </c:pt>
                <c:pt idx="65">
                  <c:v>-3.8499999999999877</c:v>
                </c:pt>
                <c:pt idx="66">
                  <c:v>-3.8399999999999848</c:v>
                </c:pt>
                <c:pt idx="67">
                  <c:v>-3.8299999999999867</c:v>
                </c:pt>
                <c:pt idx="68">
                  <c:v>-3.8199999999999847</c:v>
                </c:pt>
                <c:pt idx="69">
                  <c:v>-3.8099999999999867</c:v>
                </c:pt>
                <c:pt idx="70">
                  <c:v>-3.7999999999999901</c:v>
                </c:pt>
                <c:pt idx="71">
                  <c:v>-3.7899999999999898</c:v>
                </c:pt>
                <c:pt idx="72">
                  <c:v>-3.77999999999999</c:v>
                </c:pt>
                <c:pt idx="73">
                  <c:v>-3.7699999999999898</c:v>
                </c:pt>
                <c:pt idx="74">
                  <c:v>-3.75999999999999</c:v>
                </c:pt>
                <c:pt idx="75">
                  <c:v>-3.7499999999999898</c:v>
                </c:pt>
                <c:pt idx="76">
                  <c:v>-3.73999999999999</c:v>
                </c:pt>
                <c:pt idx="77">
                  <c:v>-3.7299999999999902</c:v>
                </c:pt>
                <c:pt idx="78">
                  <c:v>-3.72</c:v>
                </c:pt>
                <c:pt idx="79">
                  <c:v>-3.71</c:v>
                </c:pt>
                <c:pt idx="80">
                  <c:v>-3.7</c:v>
                </c:pt>
                <c:pt idx="81">
                  <c:v>-3.69</c:v>
                </c:pt>
                <c:pt idx="82">
                  <c:v>-3.68</c:v>
                </c:pt>
                <c:pt idx="83">
                  <c:v>-3.67</c:v>
                </c:pt>
                <c:pt idx="84">
                  <c:v>-3.66</c:v>
                </c:pt>
                <c:pt idx="85">
                  <c:v>-3.65</c:v>
                </c:pt>
                <c:pt idx="86">
                  <c:v>-3.64</c:v>
                </c:pt>
                <c:pt idx="87">
                  <c:v>-3.63</c:v>
                </c:pt>
                <c:pt idx="88">
                  <c:v>-3.62</c:v>
                </c:pt>
                <c:pt idx="89">
                  <c:v>-3.61</c:v>
                </c:pt>
                <c:pt idx="90">
                  <c:v>-3.6</c:v>
                </c:pt>
                <c:pt idx="91">
                  <c:v>-3.59</c:v>
                </c:pt>
                <c:pt idx="92">
                  <c:v>-3.58</c:v>
                </c:pt>
                <c:pt idx="93">
                  <c:v>-3.57</c:v>
                </c:pt>
                <c:pt idx="94">
                  <c:v>-3.56</c:v>
                </c:pt>
                <c:pt idx="95">
                  <c:v>-3.55</c:v>
                </c:pt>
                <c:pt idx="96">
                  <c:v>-3.54</c:v>
                </c:pt>
                <c:pt idx="97">
                  <c:v>-3.53</c:v>
                </c:pt>
                <c:pt idx="98">
                  <c:v>-3.52</c:v>
                </c:pt>
                <c:pt idx="99">
                  <c:v>-3.51</c:v>
                </c:pt>
                <c:pt idx="100">
                  <c:v>-3.5</c:v>
                </c:pt>
                <c:pt idx="101">
                  <c:v>-3.4899999999999998</c:v>
                </c:pt>
                <c:pt idx="102">
                  <c:v>-3.48</c:v>
                </c:pt>
                <c:pt idx="103">
                  <c:v>-3.4699999999999998</c:v>
                </c:pt>
                <c:pt idx="104">
                  <c:v>-3.46</c:v>
                </c:pt>
                <c:pt idx="105">
                  <c:v>-3.4499999999999997</c:v>
                </c:pt>
                <c:pt idx="106">
                  <c:v>-3.44</c:v>
                </c:pt>
                <c:pt idx="107">
                  <c:v>-3.4299999999999997</c:v>
                </c:pt>
                <c:pt idx="108">
                  <c:v>-3.42</c:v>
                </c:pt>
                <c:pt idx="109">
                  <c:v>-3.4099999999999997</c:v>
                </c:pt>
                <c:pt idx="110">
                  <c:v>-3.4</c:v>
                </c:pt>
                <c:pt idx="111">
                  <c:v>-3.3899999999999997</c:v>
                </c:pt>
                <c:pt idx="112">
                  <c:v>-3.38</c:v>
                </c:pt>
                <c:pt idx="113">
                  <c:v>-3.3699999999999997</c:v>
                </c:pt>
                <c:pt idx="114">
                  <c:v>-3.36</c:v>
                </c:pt>
                <c:pt idx="115">
                  <c:v>-3.3499999999999988</c:v>
                </c:pt>
                <c:pt idx="116">
                  <c:v>-3.34</c:v>
                </c:pt>
                <c:pt idx="117">
                  <c:v>-3.3299999999999987</c:v>
                </c:pt>
                <c:pt idx="118">
                  <c:v>-3.32</c:v>
                </c:pt>
                <c:pt idx="119">
                  <c:v>-3.3099999999999987</c:v>
                </c:pt>
                <c:pt idx="120">
                  <c:v>-3.3</c:v>
                </c:pt>
                <c:pt idx="121">
                  <c:v>-3.29</c:v>
                </c:pt>
                <c:pt idx="122">
                  <c:v>-3.2800000000000002</c:v>
                </c:pt>
                <c:pt idx="123">
                  <c:v>-3.27</c:v>
                </c:pt>
                <c:pt idx="124">
                  <c:v>-3.2600000000000002</c:v>
                </c:pt>
                <c:pt idx="125">
                  <c:v>-3.25</c:v>
                </c:pt>
                <c:pt idx="126">
                  <c:v>-3.24</c:v>
                </c:pt>
                <c:pt idx="127">
                  <c:v>-3.23</c:v>
                </c:pt>
                <c:pt idx="128">
                  <c:v>-3.22</c:v>
                </c:pt>
                <c:pt idx="129">
                  <c:v>-3.21</c:v>
                </c:pt>
                <c:pt idx="130">
                  <c:v>-3.2</c:v>
                </c:pt>
                <c:pt idx="131">
                  <c:v>-3.19</c:v>
                </c:pt>
                <c:pt idx="132">
                  <c:v>-3.18</c:v>
                </c:pt>
                <c:pt idx="133">
                  <c:v>-3.17</c:v>
                </c:pt>
                <c:pt idx="134">
                  <c:v>-3.16</c:v>
                </c:pt>
                <c:pt idx="135">
                  <c:v>-3.15</c:v>
                </c:pt>
                <c:pt idx="136">
                  <c:v>-3.14</c:v>
                </c:pt>
                <c:pt idx="137">
                  <c:v>-3.13</c:v>
                </c:pt>
                <c:pt idx="138">
                  <c:v>-3.12</c:v>
                </c:pt>
                <c:pt idx="139">
                  <c:v>-3.11</c:v>
                </c:pt>
                <c:pt idx="140">
                  <c:v>-3.1</c:v>
                </c:pt>
                <c:pt idx="141">
                  <c:v>-3.09</c:v>
                </c:pt>
                <c:pt idx="142">
                  <c:v>-3.08</c:v>
                </c:pt>
                <c:pt idx="143">
                  <c:v>-3.07</c:v>
                </c:pt>
                <c:pt idx="144">
                  <c:v>-3.06</c:v>
                </c:pt>
                <c:pt idx="145">
                  <c:v>-3.05</c:v>
                </c:pt>
                <c:pt idx="146">
                  <c:v>-3.04</c:v>
                </c:pt>
                <c:pt idx="147">
                  <c:v>-3.03</c:v>
                </c:pt>
                <c:pt idx="148">
                  <c:v>-3.02</c:v>
                </c:pt>
                <c:pt idx="149">
                  <c:v>-3.01</c:v>
                </c:pt>
                <c:pt idx="150">
                  <c:v>-3</c:v>
                </c:pt>
                <c:pt idx="151">
                  <c:v>-2.9899999999999998</c:v>
                </c:pt>
                <c:pt idx="152">
                  <c:v>-2.98</c:v>
                </c:pt>
                <c:pt idx="153">
                  <c:v>-2.9699999999999998</c:v>
                </c:pt>
                <c:pt idx="154">
                  <c:v>-2.96</c:v>
                </c:pt>
                <c:pt idx="155">
                  <c:v>-2.9499999999999997</c:v>
                </c:pt>
                <c:pt idx="156">
                  <c:v>-2.94</c:v>
                </c:pt>
                <c:pt idx="157">
                  <c:v>-2.9299999999999997</c:v>
                </c:pt>
                <c:pt idx="158">
                  <c:v>-2.92</c:v>
                </c:pt>
                <c:pt idx="159">
                  <c:v>-2.9099999999999997</c:v>
                </c:pt>
                <c:pt idx="160">
                  <c:v>-2.9</c:v>
                </c:pt>
                <c:pt idx="161">
                  <c:v>-2.8899999999999997</c:v>
                </c:pt>
                <c:pt idx="162">
                  <c:v>-2.88</c:v>
                </c:pt>
                <c:pt idx="163">
                  <c:v>-2.8699999999999997</c:v>
                </c:pt>
                <c:pt idx="164">
                  <c:v>-2.86</c:v>
                </c:pt>
                <c:pt idx="165">
                  <c:v>-2.8499999999999988</c:v>
                </c:pt>
                <c:pt idx="166">
                  <c:v>-2.84</c:v>
                </c:pt>
                <c:pt idx="167">
                  <c:v>-2.8299999999999987</c:v>
                </c:pt>
                <c:pt idx="168">
                  <c:v>-2.82</c:v>
                </c:pt>
                <c:pt idx="169">
                  <c:v>-2.8099999999999987</c:v>
                </c:pt>
                <c:pt idx="170">
                  <c:v>-2.8</c:v>
                </c:pt>
                <c:pt idx="171">
                  <c:v>-2.79</c:v>
                </c:pt>
                <c:pt idx="172">
                  <c:v>-2.7800000000000002</c:v>
                </c:pt>
                <c:pt idx="173">
                  <c:v>-2.77</c:v>
                </c:pt>
                <c:pt idx="174">
                  <c:v>-2.7600000000000002</c:v>
                </c:pt>
                <c:pt idx="175">
                  <c:v>-2.75</c:v>
                </c:pt>
                <c:pt idx="176">
                  <c:v>-2.74</c:v>
                </c:pt>
                <c:pt idx="177">
                  <c:v>-2.73</c:v>
                </c:pt>
                <c:pt idx="178">
                  <c:v>-2.72</c:v>
                </c:pt>
                <c:pt idx="179">
                  <c:v>-2.71</c:v>
                </c:pt>
                <c:pt idx="180">
                  <c:v>-2.7</c:v>
                </c:pt>
                <c:pt idx="181">
                  <c:v>-2.69</c:v>
                </c:pt>
                <c:pt idx="182">
                  <c:v>-2.68</c:v>
                </c:pt>
                <c:pt idx="183">
                  <c:v>-2.67</c:v>
                </c:pt>
                <c:pt idx="184">
                  <c:v>-2.66</c:v>
                </c:pt>
                <c:pt idx="185">
                  <c:v>-2.65</c:v>
                </c:pt>
                <c:pt idx="186">
                  <c:v>-2.64</c:v>
                </c:pt>
                <c:pt idx="187">
                  <c:v>-2.63</c:v>
                </c:pt>
                <c:pt idx="188">
                  <c:v>-2.62</c:v>
                </c:pt>
                <c:pt idx="189">
                  <c:v>-2.61</c:v>
                </c:pt>
                <c:pt idx="190">
                  <c:v>-2.6</c:v>
                </c:pt>
                <c:pt idx="191">
                  <c:v>-2.59</c:v>
                </c:pt>
                <c:pt idx="192">
                  <c:v>-2.58</c:v>
                </c:pt>
                <c:pt idx="193">
                  <c:v>-2.57</c:v>
                </c:pt>
                <c:pt idx="194">
                  <c:v>-2.56</c:v>
                </c:pt>
                <c:pt idx="195">
                  <c:v>-2.5499999999999998</c:v>
                </c:pt>
                <c:pt idx="196">
                  <c:v>-2.54</c:v>
                </c:pt>
                <c:pt idx="197">
                  <c:v>-2.5299999999999998</c:v>
                </c:pt>
                <c:pt idx="198">
                  <c:v>-2.52</c:v>
                </c:pt>
                <c:pt idx="199">
                  <c:v>-2.5099999999999998</c:v>
                </c:pt>
                <c:pt idx="200">
                  <c:v>-2.5</c:v>
                </c:pt>
                <c:pt idx="201">
                  <c:v>-2.4899999999999998</c:v>
                </c:pt>
                <c:pt idx="202">
                  <c:v>-2.48</c:v>
                </c:pt>
                <c:pt idx="203">
                  <c:v>-2.4699999999999998</c:v>
                </c:pt>
                <c:pt idx="204">
                  <c:v>-2.46</c:v>
                </c:pt>
                <c:pt idx="205">
                  <c:v>-2.4499999999999997</c:v>
                </c:pt>
                <c:pt idx="206">
                  <c:v>-2.44</c:v>
                </c:pt>
                <c:pt idx="207">
                  <c:v>-2.4299999999999997</c:v>
                </c:pt>
                <c:pt idx="208">
                  <c:v>-2.42</c:v>
                </c:pt>
                <c:pt idx="209">
                  <c:v>-2.4099999999999997</c:v>
                </c:pt>
                <c:pt idx="210">
                  <c:v>-2.4</c:v>
                </c:pt>
                <c:pt idx="211">
                  <c:v>-2.3899999999999997</c:v>
                </c:pt>
                <c:pt idx="212">
                  <c:v>-2.38</c:v>
                </c:pt>
                <c:pt idx="213">
                  <c:v>-2.3699999999999997</c:v>
                </c:pt>
                <c:pt idx="214">
                  <c:v>-2.36</c:v>
                </c:pt>
                <c:pt idx="215">
                  <c:v>-2.3499999999999988</c:v>
                </c:pt>
                <c:pt idx="216">
                  <c:v>-2.34</c:v>
                </c:pt>
                <c:pt idx="217">
                  <c:v>-2.3299999999999987</c:v>
                </c:pt>
                <c:pt idx="218">
                  <c:v>-2.3199999999999967</c:v>
                </c:pt>
                <c:pt idx="219">
                  <c:v>-2.3099999999999987</c:v>
                </c:pt>
                <c:pt idx="220">
                  <c:v>-2.2999999999999998</c:v>
                </c:pt>
                <c:pt idx="221">
                  <c:v>-2.29</c:v>
                </c:pt>
                <c:pt idx="222">
                  <c:v>-2.2799999999999998</c:v>
                </c:pt>
                <c:pt idx="223">
                  <c:v>-2.27</c:v>
                </c:pt>
                <c:pt idx="224">
                  <c:v>-2.2599999999999998</c:v>
                </c:pt>
                <c:pt idx="225">
                  <c:v>-2.25</c:v>
                </c:pt>
                <c:pt idx="226">
                  <c:v>-2.2400000000000002</c:v>
                </c:pt>
                <c:pt idx="227">
                  <c:v>-2.23</c:v>
                </c:pt>
                <c:pt idx="228">
                  <c:v>-2.2200000000000002</c:v>
                </c:pt>
                <c:pt idx="229">
                  <c:v>-2.21</c:v>
                </c:pt>
                <c:pt idx="230">
                  <c:v>-2.2000000000000002</c:v>
                </c:pt>
                <c:pt idx="231">
                  <c:v>-2.19</c:v>
                </c:pt>
                <c:pt idx="232">
                  <c:v>-2.1800000000000002</c:v>
                </c:pt>
                <c:pt idx="233">
                  <c:v>-2.17</c:v>
                </c:pt>
                <c:pt idx="234">
                  <c:v>-2.16</c:v>
                </c:pt>
                <c:pt idx="235">
                  <c:v>-2.15</c:v>
                </c:pt>
                <c:pt idx="236">
                  <c:v>-2.14</c:v>
                </c:pt>
                <c:pt idx="237">
                  <c:v>-2.13</c:v>
                </c:pt>
                <c:pt idx="238">
                  <c:v>-2.12</c:v>
                </c:pt>
                <c:pt idx="239">
                  <c:v>-2.11</c:v>
                </c:pt>
                <c:pt idx="240">
                  <c:v>-2.1</c:v>
                </c:pt>
                <c:pt idx="241">
                  <c:v>-2.09</c:v>
                </c:pt>
                <c:pt idx="242">
                  <c:v>-2.08</c:v>
                </c:pt>
                <c:pt idx="243">
                  <c:v>-2.0699999999999998</c:v>
                </c:pt>
                <c:pt idx="244">
                  <c:v>-2.06</c:v>
                </c:pt>
                <c:pt idx="245">
                  <c:v>-2.0499999999999998</c:v>
                </c:pt>
                <c:pt idx="246">
                  <c:v>-2.04</c:v>
                </c:pt>
                <c:pt idx="247">
                  <c:v>-2.0299999999999998</c:v>
                </c:pt>
                <c:pt idx="248">
                  <c:v>-2.02</c:v>
                </c:pt>
                <c:pt idx="249">
                  <c:v>-2.0099999999999998</c:v>
                </c:pt>
                <c:pt idx="250">
                  <c:v>-2</c:v>
                </c:pt>
                <c:pt idx="251">
                  <c:v>-1.9900000000000024</c:v>
                </c:pt>
                <c:pt idx="252">
                  <c:v>-1.9800000000000024</c:v>
                </c:pt>
                <c:pt idx="253">
                  <c:v>-1.9700000000000022</c:v>
                </c:pt>
                <c:pt idx="254">
                  <c:v>-1.9600000000000022</c:v>
                </c:pt>
                <c:pt idx="255">
                  <c:v>-1.9500000000000022</c:v>
                </c:pt>
                <c:pt idx="256">
                  <c:v>-1.9400000000000022</c:v>
                </c:pt>
                <c:pt idx="257">
                  <c:v>-1.9300000000000022</c:v>
                </c:pt>
                <c:pt idx="258">
                  <c:v>-1.9200000000000021</c:v>
                </c:pt>
                <c:pt idx="259">
                  <c:v>-1.9100000000000001</c:v>
                </c:pt>
                <c:pt idx="260">
                  <c:v>-1.9000000000000001</c:v>
                </c:pt>
                <c:pt idx="261">
                  <c:v>-1.8900000000000001</c:v>
                </c:pt>
                <c:pt idx="262">
                  <c:v>-1.8800000000000001</c:v>
                </c:pt>
                <c:pt idx="263">
                  <c:v>-1.87</c:v>
                </c:pt>
                <c:pt idx="264">
                  <c:v>-1.86</c:v>
                </c:pt>
                <c:pt idx="265">
                  <c:v>-1.85</c:v>
                </c:pt>
                <c:pt idx="266">
                  <c:v>-1.84</c:v>
                </c:pt>
                <c:pt idx="267">
                  <c:v>-1.83</c:v>
                </c:pt>
                <c:pt idx="268">
                  <c:v>-1.82</c:v>
                </c:pt>
                <c:pt idx="269">
                  <c:v>-1.81</c:v>
                </c:pt>
                <c:pt idx="270">
                  <c:v>-1.8</c:v>
                </c:pt>
                <c:pt idx="271">
                  <c:v>-1.79</c:v>
                </c:pt>
                <c:pt idx="272">
                  <c:v>-1.78</c:v>
                </c:pt>
                <c:pt idx="273">
                  <c:v>-1.77</c:v>
                </c:pt>
                <c:pt idx="274">
                  <c:v>-1.76</c:v>
                </c:pt>
                <c:pt idx="275">
                  <c:v>-1.75</c:v>
                </c:pt>
                <c:pt idx="276">
                  <c:v>-1.74</c:v>
                </c:pt>
                <c:pt idx="277">
                  <c:v>-1.73</c:v>
                </c:pt>
                <c:pt idx="278">
                  <c:v>-1.72</c:v>
                </c:pt>
                <c:pt idx="279">
                  <c:v>-1.71</c:v>
                </c:pt>
                <c:pt idx="280">
                  <c:v>-1.7</c:v>
                </c:pt>
                <c:pt idx="281">
                  <c:v>-1.6900000000000022</c:v>
                </c:pt>
                <c:pt idx="282">
                  <c:v>-1.6800000000000022</c:v>
                </c:pt>
                <c:pt idx="283">
                  <c:v>-1.6700000000000021</c:v>
                </c:pt>
                <c:pt idx="284">
                  <c:v>-1.6600000000000001</c:v>
                </c:pt>
                <c:pt idx="285">
                  <c:v>-1.6500000000000001</c:v>
                </c:pt>
                <c:pt idx="286">
                  <c:v>-1.6400000000000001</c:v>
                </c:pt>
                <c:pt idx="287">
                  <c:v>-1.6300000000000001</c:v>
                </c:pt>
                <c:pt idx="288">
                  <c:v>-1.62</c:v>
                </c:pt>
                <c:pt idx="289">
                  <c:v>-1.61</c:v>
                </c:pt>
                <c:pt idx="290">
                  <c:v>-1.6</c:v>
                </c:pt>
                <c:pt idx="291">
                  <c:v>-1.59</c:v>
                </c:pt>
                <c:pt idx="292">
                  <c:v>-1.58</c:v>
                </c:pt>
                <c:pt idx="293">
                  <c:v>-1.57</c:v>
                </c:pt>
                <c:pt idx="294">
                  <c:v>-1.56</c:v>
                </c:pt>
                <c:pt idx="295">
                  <c:v>-1.55</c:v>
                </c:pt>
                <c:pt idx="296">
                  <c:v>-1.54</c:v>
                </c:pt>
                <c:pt idx="297">
                  <c:v>-1.53</c:v>
                </c:pt>
                <c:pt idx="298">
                  <c:v>-1.52</c:v>
                </c:pt>
                <c:pt idx="299">
                  <c:v>-1.51</c:v>
                </c:pt>
                <c:pt idx="300">
                  <c:v>-1.5</c:v>
                </c:pt>
                <c:pt idx="301">
                  <c:v>-1.49</c:v>
                </c:pt>
                <c:pt idx="302">
                  <c:v>-1.48</c:v>
                </c:pt>
                <c:pt idx="303">
                  <c:v>-1.47</c:v>
                </c:pt>
                <c:pt idx="304">
                  <c:v>-1.46</c:v>
                </c:pt>
                <c:pt idx="305">
                  <c:v>-1.45</c:v>
                </c:pt>
                <c:pt idx="306">
                  <c:v>-1.44</c:v>
                </c:pt>
                <c:pt idx="307">
                  <c:v>-1.43</c:v>
                </c:pt>
                <c:pt idx="308">
                  <c:v>-1.42</c:v>
                </c:pt>
                <c:pt idx="309">
                  <c:v>-1.41</c:v>
                </c:pt>
                <c:pt idx="310">
                  <c:v>-1.4</c:v>
                </c:pt>
                <c:pt idx="311">
                  <c:v>-1.3900000000000001</c:v>
                </c:pt>
                <c:pt idx="312">
                  <c:v>-1.3800000000000001</c:v>
                </c:pt>
                <c:pt idx="313">
                  <c:v>-1.37</c:v>
                </c:pt>
                <c:pt idx="314">
                  <c:v>-1.36</c:v>
                </c:pt>
                <c:pt idx="315">
                  <c:v>-1.35</c:v>
                </c:pt>
                <c:pt idx="316">
                  <c:v>-1.34</c:v>
                </c:pt>
                <c:pt idx="317">
                  <c:v>-1.33</c:v>
                </c:pt>
                <c:pt idx="318">
                  <c:v>-1.32</c:v>
                </c:pt>
                <c:pt idx="319">
                  <c:v>-1.31</c:v>
                </c:pt>
                <c:pt idx="320">
                  <c:v>-1.3</c:v>
                </c:pt>
                <c:pt idx="321">
                  <c:v>-1.29</c:v>
                </c:pt>
                <c:pt idx="322">
                  <c:v>-1.28</c:v>
                </c:pt>
                <c:pt idx="323">
                  <c:v>-1.27</c:v>
                </c:pt>
                <c:pt idx="324">
                  <c:v>-1.26</c:v>
                </c:pt>
                <c:pt idx="325">
                  <c:v>-1.25</c:v>
                </c:pt>
                <c:pt idx="326">
                  <c:v>-1.24</c:v>
                </c:pt>
                <c:pt idx="327">
                  <c:v>-1.23</c:v>
                </c:pt>
                <c:pt idx="328">
                  <c:v>-1.22</c:v>
                </c:pt>
                <c:pt idx="329">
                  <c:v>-1.21</c:v>
                </c:pt>
                <c:pt idx="330">
                  <c:v>-1.2</c:v>
                </c:pt>
                <c:pt idx="331">
                  <c:v>-1.1900000000000022</c:v>
                </c:pt>
                <c:pt idx="332">
                  <c:v>-1.1800000000000022</c:v>
                </c:pt>
                <c:pt idx="333">
                  <c:v>-1.1700000000000021</c:v>
                </c:pt>
                <c:pt idx="334">
                  <c:v>-1.1599999999999975</c:v>
                </c:pt>
                <c:pt idx="335">
                  <c:v>-1.1499999999999975</c:v>
                </c:pt>
                <c:pt idx="336">
                  <c:v>-1.1399999999999975</c:v>
                </c:pt>
                <c:pt idx="337">
                  <c:v>-1.1299999999999975</c:v>
                </c:pt>
                <c:pt idx="338">
                  <c:v>-1.1200000000000001</c:v>
                </c:pt>
                <c:pt idx="339">
                  <c:v>-1.1100000000000001</c:v>
                </c:pt>
                <c:pt idx="340">
                  <c:v>-1.1000000000000001</c:v>
                </c:pt>
                <c:pt idx="341">
                  <c:v>-1.0900000000000001</c:v>
                </c:pt>
                <c:pt idx="342">
                  <c:v>-1.08</c:v>
                </c:pt>
                <c:pt idx="343">
                  <c:v>-1.07</c:v>
                </c:pt>
                <c:pt idx="344">
                  <c:v>-1.06</c:v>
                </c:pt>
                <c:pt idx="345">
                  <c:v>-1.05</c:v>
                </c:pt>
                <c:pt idx="346">
                  <c:v>-1.04</c:v>
                </c:pt>
                <c:pt idx="347">
                  <c:v>-1.03</c:v>
                </c:pt>
                <c:pt idx="348">
                  <c:v>-1.02</c:v>
                </c:pt>
                <c:pt idx="349">
                  <c:v>-1.01</c:v>
                </c:pt>
                <c:pt idx="350">
                  <c:v>-1</c:v>
                </c:pt>
                <c:pt idx="351">
                  <c:v>-0.99</c:v>
                </c:pt>
                <c:pt idx="352">
                  <c:v>-0.98</c:v>
                </c:pt>
                <c:pt idx="353">
                  <c:v>-0.97000000000000064</c:v>
                </c:pt>
                <c:pt idx="354">
                  <c:v>-0.96000000000000063</c:v>
                </c:pt>
                <c:pt idx="355">
                  <c:v>-0.95000000000000062</c:v>
                </c:pt>
                <c:pt idx="356">
                  <c:v>-0.94000000000000061</c:v>
                </c:pt>
                <c:pt idx="357">
                  <c:v>-0.93</c:v>
                </c:pt>
                <c:pt idx="358">
                  <c:v>-0.92</c:v>
                </c:pt>
                <c:pt idx="359">
                  <c:v>-0.91</c:v>
                </c:pt>
                <c:pt idx="360">
                  <c:v>-0.9</c:v>
                </c:pt>
                <c:pt idx="361">
                  <c:v>-0.89</c:v>
                </c:pt>
                <c:pt idx="362">
                  <c:v>-0.88</c:v>
                </c:pt>
                <c:pt idx="363">
                  <c:v>-0.87000000000000111</c:v>
                </c:pt>
                <c:pt idx="364">
                  <c:v>-0.86000000000000065</c:v>
                </c:pt>
                <c:pt idx="365">
                  <c:v>-0.85000000000000064</c:v>
                </c:pt>
                <c:pt idx="366">
                  <c:v>-0.84000000000000064</c:v>
                </c:pt>
                <c:pt idx="367">
                  <c:v>-0.83000000000000063</c:v>
                </c:pt>
                <c:pt idx="368">
                  <c:v>-0.82000000000000062</c:v>
                </c:pt>
                <c:pt idx="369">
                  <c:v>-0.81</c:v>
                </c:pt>
                <c:pt idx="370">
                  <c:v>-0.8</c:v>
                </c:pt>
                <c:pt idx="371">
                  <c:v>-0.79</c:v>
                </c:pt>
                <c:pt idx="372">
                  <c:v>-0.78</c:v>
                </c:pt>
                <c:pt idx="373">
                  <c:v>-0.77000000000000124</c:v>
                </c:pt>
                <c:pt idx="374">
                  <c:v>-0.76000000000000123</c:v>
                </c:pt>
                <c:pt idx="375">
                  <c:v>-0.75000000000000122</c:v>
                </c:pt>
                <c:pt idx="376">
                  <c:v>-0.7400000000000011</c:v>
                </c:pt>
                <c:pt idx="377">
                  <c:v>-0.73000000000000065</c:v>
                </c:pt>
                <c:pt idx="378">
                  <c:v>-0.72000000000000064</c:v>
                </c:pt>
                <c:pt idx="379">
                  <c:v>-0.71000000000000063</c:v>
                </c:pt>
                <c:pt idx="380">
                  <c:v>-0.70000000000000062</c:v>
                </c:pt>
                <c:pt idx="381">
                  <c:v>-0.69000000000000061</c:v>
                </c:pt>
                <c:pt idx="382">
                  <c:v>-0.68</c:v>
                </c:pt>
                <c:pt idx="383">
                  <c:v>-0.67000000000000148</c:v>
                </c:pt>
                <c:pt idx="384">
                  <c:v>-0.66000000000000136</c:v>
                </c:pt>
                <c:pt idx="385">
                  <c:v>-0.65000000000000135</c:v>
                </c:pt>
                <c:pt idx="386">
                  <c:v>-0.64000000000000123</c:v>
                </c:pt>
                <c:pt idx="387">
                  <c:v>-0.63000000000000123</c:v>
                </c:pt>
                <c:pt idx="388">
                  <c:v>-0.62000000000000111</c:v>
                </c:pt>
                <c:pt idx="389">
                  <c:v>-0.61000000000000065</c:v>
                </c:pt>
                <c:pt idx="390">
                  <c:v>-0.60000000000000064</c:v>
                </c:pt>
                <c:pt idx="391">
                  <c:v>-0.59</c:v>
                </c:pt>
                <c:pt idx="392">
                  <c:v>-0.58000000000000007</c:v>
                </c:pt>
                <c:pt idx="393">
                  <c:v>-0.56999999999999995</c:v>
                </c:pt>
                <c:pt idx="394">
                  <c:v>-0.56000000000000005</c:v>
                </c:pt>
                <c:pt idx="395">
                  <c:v>-0.55000000000000004</c:v>
                </c:pt>
                <c:pt idx="396">
                  <c:v>-0.54</c:v>
                </c:pt>
                <c:pt idx="397">
                  <c:v>-0.53</c:v>
                </c:pt>
                <c:pt idx="398">
                  <c:v>-0.52</c:v>
                </c:pt>
                <c:pt idx="399">
                  <c:v>-0.51</c:v>
                </c:pt>
                <c:pt idx="400">
                  <c:v>-0.5</c:v>
                </c:pt>
                <c:pt idx="401">
                  <c:v>-0.49000000000000032</c:v>
                </c:pt>
                <c:pt idx="402">
                  <c:v>-0.48000000000000032</c:v>
                </c:pt>
                <c:pt idx="403">
                  <c:v>-0.47000000000000008</c:v>
                </c:pt>
                <c:pt idx="404">
                  <c:v>-0.46</c:v>
                </c:pt>
                <c:pt idx="405">
                  <c:v>-0.45</c:v>
                </c:pt>
                <c:pt idx="406">
                  <c:v>-0.44</c:v>
                </c:pt>
                <c:pt idx="407">
                  <c:v>-0.43000000000000038</c:v>
                </c:pt>
                <c:pt idx="408">
                  <c:v>-0.42000000000000032</c:v>
                </c:pt>
                <c:pt idx="409">
                  <c:v>-0.41000000000000031</c:v>
                </c:pt>
                <c:pt idx="410">
                  <c:v>-0.4</c:v>
                </c:pt>
                <c:pt idx="411">
                  <c:v>-0.39000000000000062</c:v>
                </c:pt>
                <c:pt idx="412">
                  <c:v>-0.38000000000000062</c:v>
                </c:pt>
                <c:pt idx="413">
                  <c:v>-0.37000000000000038</c:v>
                </c:pt>
                <c:pt idx="414">
                  <c:v>-0.36000000000000032</c:v>
                </c:pt>
                <c:pt idx="415">
                  <c:v>-0.35000000000000031</c:v>
                </c:pt>
                <c:pt idx="416">
                  <c:v>-0.34</c:v>
                </c:pt>
                <c:pt idx="417">
                  <c:v>-0.33000000000000074</c:v>
                </c:pt>
                <c:pt idx="418">
                  <c:v>-0.32000000000000062</c:v>
                </c:pt>
                <c:pt idx="419">
                  <c:v>-0.31000000000000055</c:v>
                </c:pt>
                <c:pt idx="420">
                  <c:v>-0.30000000000000032</c:v>
                </c:pt>
                <c:pt idx="421">
                  <c:v>-0.29000000000000031</c:v>
                </c:pt>
                <c:pt idx="422">
                  <c:v>-0.28000000000000008</c:v>
                </c:pt>
                <c:pt idx="423">
                  <c:v>-0.27</c:v>
                </c:pt>
                <c:pt idx="424">
                  <c:v>-0.26</c:v>
                </c:pt>
                <c:pt idx="425">
                  <c:v>-0.25</c:v>
                </c:pt>
                <c:pt idx="426">
                  <c:v>-0.24000000000000021</c:v>
                </c:pt>
                <c:pt idx="427">
                  <c:v>-0.23</c:v>
                </c:pt>
                <c:pt idx="428">
                  <c:v>-0.22</c:v>
                </c:pt>
                <c:pt idx="429">
                  <c:v>-0.21000000000000021</c:v>
                </c:pt>
                <c:pt idx="430">
                  <c:v>-0.2</c:v>
                </c:pt>
                <c:pt idx="431">
                  <c:v>-0.19</c:v>
                </c:pt>
                <c:pt idx="432">
                  <c:v>-0.18000000000000024</c:v>
                </c:pt>
                <c:pt idx="433">
                  <c:v>-0.17</c:v>
                </c:pt>
                <c:pt idx="434">
                  <c:v>-0.16</c:v>
                </c:pt>
                <c:pt idx="435">
                  <c:v>-0.15000000000000024</c:v>
                </c:pt>
                <c:pt idx="436">
                  <c:v>-0.14000000000000001</c:v>
                </c:pt>
                <c:pt idx="437">
                  <c:v>-0.13</c:v>
                </c:pt>
                <c:pt idx="438">
                  <c:v>-0.12000000000000002</c:v>
                </c:pt>
                <c:pt idx="439">
                  <c:v>-0.11</c:v>
                </c:pt>
                <c:pt idx="440">
                  <c:v>-0.1</c:v>
                </c:pt>
                <c:pt idx="441">
                  <c:v>-9.0000000000000024E-2</c:v>
                </c:pt>
                <c:pt idx="442">
                  <c:v>-8.0000000000000043E-2</c:v>
                </c:pt>
                <c:pt idx="443">
                  <c:v>-7.0000000000000021E-2</c:v>
                </c:pt>
                <c:pt idx="444">
                  <c:v>-6.0000000000000032E-2</c:v>
                </c:pt>
                <c:pt idx="445">
                  <c:v>-0.05</c:v>
                </c:pt>
                <c:pt idx="446">
                  <c:v>-4.0000000000000022E-2</c:v>
                </c:pt>
                <c:pt idx="447">
                  <c:v>-3.0000000000000002E-2</c:v>
                </c:pt>
                <c:pt idx="448">
                  <c:v>-2.0000000000000011E-2</c:v>
                </c:pt>
                <c:pt idx="449">
                  <c:v>-1.0000000000000005E-2</c:v>
                </c:pt>
                <c:pt idx="450">
                  <c:v>0</c:v>
                </c:pt>
                <c:pt idx="451">
                  <c:v>1.0000000000000005E-2</c:v>
                </c:pt>
                <c:pt idx="452">
                  <c:v>2.0000000000000011E-2</c:v>
                </c:pt>
                <c:pt idx="453">
                  <c:v>3.0000000000000002E-2</c:v>
                </c:pt>
                <c:pt idx="454">
                  <c:v>4.0000000000000022E-2</c:v>
                </c:pt>
                <c:pt idx="455">
                  <c:v>0.05</c:v>
                </c:pt>
                <c:pt idx="456">
                  <c:v>6.0000000000000032E-2</c:v>
                </c:pt>
                <c:pt idx="457">
                  <c:v>7.0000000000000021E-2</c:v>
                </c:pt>
                <c:pt idx="458">
                  <c:v>8.0000000000000043E-2</c:v>
                </c:pt>
                <c:pt idx="459">
                  <c:v>9.0000000000000024E-2</c:v>
                </c:pt>
                <c:pt idx="460">
                  <c:v>0.1</c:v>
                </c:pt>
                <c:pt idx="461">
                  <c:v>0.11</c:v>
                </c:pt>
                <c:pt idx="462">
                  <c:v>0.12000000000000002</c:v>
                </c:pt>
                <c:pt idx="463">
                  <c:v>0.13</c:v>
                </c:pt>
                <c:pt idx="464">
                  <c:v>0.14000000000000001</c:v>
                </c:pt>
                <c:pt idx="465">
                  <c:v>0.15000000000000024</c:v>
                </c:pt>
                <c:pt idx="466">
                  <c:v>0.16</c:v>
                </c:pt>
                <c:pt idx="467">
                  <c:v>0.17</c:v>
                </c:pt>
                <c:pt idx="468">
                  <c:v>0.18000000000000024</c:v>
                </c:pt>
                <c:pt idx="469">
                  <c:v>0.19</c:v>
                </c:pt>
                <c:pt idx="470">
                  <c:v>0.2</c:v>
                </c:pt>
                <c:pt idx="471">
                  <c:v>0.21000000000000021</c:v>
                </c:pt>
                <c:pt idx="472">
                  <c:v>0.22</c:v>
                </c:pt>
                <c:pt idx="473">
                  <c:v>0.23</c:v>
                </c:pt>
                <c:pt idx="474">
                  <c:v>0.24000000000000021</c:v>
                </c:pt>
                <c:pt idx="475">
                  <c:v>0.25</c:v>
                </c:pt>
                <c:pt idx="476">
                  <c:v>0.26</c:v>
                </c:pt>
                <c:pt idx="477">
                  <c:v>0.27</c:v>
                </c:pt>
                <c:pt idx="478">
                  <c:v>0.28000000000000008</c:v>
                </c:pt>
                <c:pt idx="479">
                  <c:v>0.29000000000000031</c:v>
                </c:pt>
                <c:pt idx="480">
                  <c:v>0.30000000000000032</c:v>
                </c:pt>
                <c:pt idx="481">
                  <c:v>0.31000000000000055</c:v>
                </c:pt>
                <c:pt idx="482">
                  <c:v>0.32000000000000062</c:v>
                </c:pt>
                <c:pt idx="483">
                  <c:v>0.33000000000000074</c:v>
                </c:pt>
                <c:pt idx="484">
                  <c:v>0.34</c:v>
                </c:pt>
                <c:pt idx="485">
                  <c:v>0.35000000000000031</c:v>
                </c:pt>
                <c:pt idx="486">
                  <c:v>0.36000000000000032</c:v>
                </c:pt>
                <c:pt idx="487">
                  <c:v>0.37000000000000038</c:v>
                </c:pt>
                <c:pt idx="488">
                  <c:v>0.38000000000000062</c:v>
                </c:pt>
                <c:pt idx="489">
                  <c:v>0.39000000000000062</c:v>
                </c:pt>
                <c:pt idx="490">
                  <c:v>0.4</c:v>
                </c:pt>
                <c:pt idx="491">
                  <c:v>0.41000000000000031</c:v>
                </c:pt>
                <c:pt idx="492">
                  <c:v>0.42000000000000032</c:v>
                </c:pt>
                <c:pt idx="493">
                  <c:v>0.43000000000000038</c:v>
                </c:pt>
                <c:pt idx="494">
                  <c:v>0.44</c:v>
                </c:pt>
                <c:pt idx="495">
                  <c:v>0.45</c:v>
                </c:pt>
                <c:pt idx="496">
                  <c:v>0.46</c:v>
                </c:pt>
                <c:pt idx="497">
                  <c:v>0.47000000000000008</c:v>
                </c:pt>
                <c:pt idx="498">
                  <c:v>0.48000000000000032</c:v>
                </c:pt>
                <c:pt idx="499">
                  <c:v>0.49000000000000032</c:v>
                </c:pt>
                <c:pt idx="500">
                  <c:v>0.5</c:v>
                </c:pt>
                <c:pt idx="501">
                  <c:v>0.51</c:v>
                </c:pt>
                <c:pt idx="502">
                  <c:v>0.52</c:v>
                </c:pt>
                <c:pt idx="503">
                  <c:v>0.53</c:v>
                </c:pt>
                <c:pt idx="504">
                  <c:v>0.54</c:v>
                </c:pt>
                <c:pt idx="505">
                  <c:v>0.55000000000000004</c:v>
                </c:pt>
                <c:pt idx="506">
                  <c:v>0.56000000000000005</c:v>
                </c:pt>
                <c:pt idx="507">
                  <c:v>0.56999999999999995</c:v>
                </c:pt>
                <c:pt idx="508">
                  <c:v>0.58000000000000007</c:v>
                </c:pt>
                <c:pt idx="509">
                  <c:v>0.59</c:v>
                </c:pt>
                <c:pt idx="510">
                  <c:v>0.60000000000000064</c:v>
                </c:pt>
                <c:pt idx="511">
                  <c:v>0.61000000000000065</c:v>
                </c:pt>
                <c:pt idx="512">
                  <c:v>0.62000000000000111</c:v>
                </c:pt>
                <c:pt idx="513">
                  <c:v>0.63000000000000123</c:v>
                </c:pt>
                <c:pt idx="514">
                  <c:v>0.64000000000000123</c:v>
                </c:pt>
                <c:pt idx="515">
                  <c:v>0.65000000000000135</c:v>
                </c:pt>
                <c:pt idx="516">
                  <c:v>0.66000000000000136</c:v>
                </c:pt>
                <c:pt idx="517">
                  <c:v>0.67000000000000148</c:v>
                </c:pt>
                <c:pt idx="518">
                  <c:v>0.68</c:v>
                </c:pt>
                <c:pt idx="519">
                  <c:v>0.69000000000000061</c:v>
                </c:pt>
                <c:pt idx="520">
                  <c:v>0.70000000000000062</c:v>
                </c:pt>
                <c:pt idx="521">
                  <c:v>0.71000000000000063</c:v>
                </c:pt>
                <c:pt idx="522">
                  <c:v>0.72000000000000064</c:v>
                </c:pt>
                <c:pt idx="523">
                  <c:v>0.73000000000000065</c:v>
                </c:pt>
                <c:pt idx="524">
                  <c:v>0.7400000000000011</c:v>
                </c:pt>
                <c:pt idx="525">
                  <c:v>0.75000000000000122</c:v>
                </c:pt>
                <c:pt idx="526">
                  <c:v>0.76000000000000123</c:v>
                </c:pt>
                <c:pt idx="527">
                  <c:v>0.77000000000000124</c:v>
                </c:pt>
                <c:pt idx="528">
                  <c:v>0.78</c:v>
                </c:pt>
                <c:pt idx="529">
                  <c:v>0.79</c:v>
                </c:pt>
                <c:pt idx="530">
                  <c:v>0.8</c:v>
                </c:pt>
                <c:pt idx="531">
                  <c:v>0.81</c:v>
                </c:pt>
                <c:pt idx="532">
                  <c:v>0.82000000000000062</c:v>
                </c:pt>
                <c:pt idx="533">
                  <c:v>0.83000000000000063</c:v>
                </c:pt>
                <c:pt idx="534">
                  <c:v>0.84000000000000064</c:v>
                </c:pt>
                <c:pt idx="535">
                  <c:v>0.85000000000000064</c:v>
                </c:pt>
                <c:pt idx="536">
                  <c:v>0.86000000000000065</c:v>
                </c:pt>
                <c:pt idx="537">
                  <c:v>0.87000000000000111</c:v>
                </c:pt>
                <c:pt idx="538">
                  <c:v>0.88</c:v>
                </c:pt>
                <c:pt idx="539">
                  <c:v>0.89</c:v>
                </c:pt>
                <c:pt idx="540">
                  <c:v>0.9</c:v>
                </c:pt>
                <c:pt idx="541">
                  <c:v>0.91</c:v>
                </c:pt>
                <c:pt idx="542">
                  <c:v>0.92</c:v>
                </c:pt>
                <c:pt idx="543">
                  <c:v>0.93</c:v>
                </c:pt>
                <c:pt idx="544">
                  <c:v>0.94000000000000061</c:v>
                </c:pt>
                <c:pt idx="545">
                  <c:v>0.95000000000000062</c:v>
                </c:pt>
                <c:pt idx="546">
                  <c:v>0.96000000000000063</c:v>
                </c:pt>
                <c:pt idx="547">
                  <c:v>0.97000000000000064</c:v>
                </c:pt>
                <c:pt idx="548">
                  <c:v>0.98</c:v>
                </c:pt>
                <c:pt idx="549">
                  <c:v>0.99</c:v>
                </c:pt>
                <c:pt idx="550">
                  <c:v>1</c:v>
                </c:pt>
                <c:pt idx="551">
                  <c:v>1.01</c:v>
                </c:pt>
                <c:pt idx="552">
                  <c:v>1.02</c:v>
                </c:pt>
                <c:pt idx="553">
                  <c:v>1.03</c:v>
                </c:pt>
                <c:pt idx="554">
                  <c:v>1.04</c:v>
                </c:pt>
                <c:pt idx="555">
                  <c:v>1.05</c:v>
                </c:pt>
                <c:pt idx="556">
                  <c:v>1.06</c:v>
                </c:pt>
                <c:pt idx="557">
                  <c:v>1.07</c:v>
                </c:pt>
                <c:pt idx="558">
                  <c:v>1.08</c:v>
                </c:pt>
                <c:pt idx="559">
                  <c:v>1.0900000000000001</c:v>
                </c:pt>
                <c:pt idx="560">
                  <c:v>1.1000000000000001</c:v>
                </c:pt>
                <c:pt idx="561">
                  <c:v>1.1100000000000001</c:v>
                </c:pt>
                <c:pt idx="562">
                  <c:v>1.1200000000000001</c:v>
                </c:pt>
                <c:pt idx="563">
                  <c:v>1.1299999999999975</c:v>
                </c:pt>
                <c:pt idx="564">
                  <c:v>1.1399999999999975</c:v>
                </c:pt>
                <c:pt idx="565">
                  <c:v>1.1499999999999975</c:v>
                </c:pt>
                <c:pt idx="566">
                  <c:v>1.1599999999999975</c:v>
                </c:pt>
                <c:pt idx="567">
                  <c:v>1.1700000000000021</c:v>
                </c:pt>
                <c:pt idx="568">
                  <c:v>1.1800000000000022</c:v>
                </c:pt>
                <c:pt idx="569">
                  <c:v>1.1900000000000022</c:v>
                </c:pt>
                <c:pt idx="570">
                  <c:v>1.2</c:v>
                </c:pt>
                <c:pt idx="571">
                  <c:v>1.21</c:v>
                </c:pt>
                <c:pt idx="572">
                  <c:v>1.22</c:v>
                </c:pt>
                <c:pt idx="573">
                  <c:v>1.23</c:v>
                </c:pt>
                <c:pt idx="574">
                  <c:v>1.24</c:v>
                </c:pt>
                <c:pt idx="575">
                  <c:v>1.25</c:v>
                </c:pt>
                <c:pt idx="576">
                  <c:v>1.26</c:v>
                </c:pt>
                <c:pt idx="577">
                  <c:v>1.27</c:v>
                </c:pt>
                <c:pt idx="578">
                  <c:v>1.28</c:v>
                </c:pt>
                <c:pt idx="579">
                  <c:v>1.29</c:v>
                </c:pt>
                <c:pt idx="580">
                  <c:v>1.3</c:v>
                </c:pt>
                <c:pt idx="581">
                  <c:v>1.31</c:v>
                </c:pt>
                <c:pt idx="582">
                  <c:v>1.32</c:v>
                </c:pt>
                <c:pt idx="583">
                  <c:v>1.33</c:v>
                </c:pt>
                <c:pt idx="584">
                  <c:v>1.34</c:v>
                </c:pt>
                <c:pt idx="585">
                  <c:v>1.35</c:v>
                </c:pt>
                <c:pt idx="586">
                  <c:v>1.36</c:v>
                </c:pt>
                <c:pt idx="587">
                  <c:v>1.37</c:v>
                </c:pt>
                <c:pt idx="588">
                  <c:v>1.3800000000000001</c:v>
                </c:pt>
                <c:pt idx="589">
                  <c:v>1.3900000000000001</c:v>
                </c:pt>
                <c:pt idx="590">
                  <c:v>1.4</c:v>
                </c:pt>
                <c:pt idx="591">
                  <c:v>1.41</c:v>
                </c:pt>
                <c:pt idx="592">
                  <c:v>1.42</c:v>
                </c:pt>
                <c:pt idx="593">
                  <c:v>1.43</c:v>
                </c:pt>
                <c:pt idx="594">
                  <c:v>1.44</c:v>
                </c:pt>
                <c:pt idx="595">
                  <c:v>1.45</c:v>
                </c:pt>
                <c:pt idx="596">
                  <c:v>1.46</c:v>
                </c:pt>
                <c:pt idx="597">
                  <c:v>1.47</c:v>
                </c:pt>
                <c:pt idx="598">
                  <c:v>1.48</c:v>
                </c:pt>
                <c:pt idx="599">
                  <c:v>1.49</c:v>
                </c:pt>
                <c:pt idx="600">
                  <c:v>1.5</c:v>
                </c:pt>
                <c:pt idx="601">
                  <c:v>1.51</c:v>
                </c:pt>
                <c:pt idx="602">
                  <c:v>1.52</c:v>
                </c:pt>
                <c:pt idx="603">
                  <c:v>1.53</c:v>
                </c:pt>
                <c:pt idx="604">
                  <c:v>1.54</c:v>
                </c:pt>
                <c:pt idx="605">
                  <c:v>1.55</c:v>
                </c:pt>
                <c:pt idx="606">
                  <c:v>1.56</c:v>
                </c:pt>
                <c:pt idx="607">
                  <c:v>1.57</c:v>
                </c:pt>
                <c:pt idx="608">
                  <c:v>1.58</c:v>
                </c:pt>
                <c:pt idx="609">
                  <c:v>1.59</c:v>
                </c:pt>
                <c:pt idx="610">
                  <c:v>1.6</c:v>
                </c:pt>
                <c:pt idx="611">
                  <c:v>1.61</c:v>
                </c:pt>
                <c:pt idx="612">
                  <c:v>1.62</c:v>
                </c:pt>
                <c:pt idx="613">
                  <c:v>1.6300000000000001</c:v>
                </c:pt>
                <c:pt idx="614">
                  <c:v>1.6400000000000001</c:v>
                </c:pt>
                <c:pt idx="615">
                  <c:v>1.6500000000000001</c:v>
                </c:pt>
                <c:pt idx="616">
                  <c:v>1.6600000000000001</c:v>
                </c:pt>
                <c:pt idx="617">
                  <c:v>1.6700000000000021</c:v>
                </c:pt>
                <c:pt idx="618">
                  <c:v>1.6800000000000022</c:v>
                </c:pt>
                <c:pt idx="619">
                  <c:v>1.6900000000000022</c:v>
                </c:pt>
                <c:pt idx="620">
                  <c:v>1.7</c:v>
                </c:pt>
                <c:pt idx="621">
                  <c:v>1.71</c:v>
                </c:pt>
                <c:pt idx="622">
                  <c:v>1.72</c:v>
                </c:pt>
                <c:pt idx="623">
                  <c:v>1.73</c:v>
                </c:pt>
                <c:pt idx="624">
                  <c:v>1.74</c:v>
                </c:pt>
                <c:pt idx="625">
                  <c:v>1.75</c:v>
                </c:pt>
                <c:pt idx="626">
                  <c:v>1.76</c:v>
                </c:pt>
                <c:pt idx="627">
                  <c:v>1.77</c:v>
                </c:pt>
                <c:pt idx="628">
                  <c:v>1.78</c:v>
                </c:pt>
                <c:pt idx="629">
                  <c:v>1.79</c:v>
                </c:pt>
                <c:pt idx="630">
                  <c:v>1.8</c:v>
                </c:pt>
                <c:pt idx="631">
                  <c:v>1.81</c:v>
                </c:pt>
                <c:pt idx="632">
                  <c:v>1.82</c:v>
                </c:pt>
                <c:pt idx="633">
                  <c:v>1.83</c:v>
                </c:pt>
                <c:pt idx="634">
                  <c:v>1.84</c:v>
                </c:pt>
                <c:pt idx="635">
                  <c:v>1.85</c:v>
                </c:pt>
                <c:pt idx="636">
                  <c:v>1.86</c:v>
                </c:pt>
                <c:pt idx="637">
                  <c:v>1.87</c:v>
                </c:pt>
                <c:pt idx="638">
                  <c:v>1.8800000000000001</c:v>
                </c:pt>
                <c:pt idx="639">
                  <c:v>1.8900000000000001</c:v>
                </c:pt>
                <c:pt idx="640">
                  <c:v>1.9000000000000001</c:v>
                </c:pt>
                <c:pt idx="641">
                  <c:v>1.9100000000000001</c:v>
                </c:pt>
                <c:pt idx="642">
                  <c:v>1.9200000000000021</c:v>
                </c:pt>
                <c:pt idx="643">
                  <c:v>1.9300000000000022</c:v>
                </c:pt>
                <c:pt idx="644">
                  <c:v>1.9400000000000022</c:v>
                </c:pt>
                <c:pt idx="645">
                  <c:v>1.9500000000000022</c:v>
                </c:pt>
                <c:pt idx="646">
                  <c:v>1.9600000000000022</c:v>
                </c:pt>
                <c:pt idx="647">
                  <c:v>1.9700000000000022</c:v>
                </c:pt>
                <c:pt idx="648">
                  <c:v>1.9800000000000024</c:v>
                </c:pt>
                <c:pt idx="649">
                  <c:v>1.9900000000000024</c:v>
                </c:pt>
                <c:pt idx="650">
                  <c:v>2</c:v>
                </c:pt>
                <c:pt idx="651">
                  <c:v>2.0099999999999998</c:v>
                </c:pt>
                <c:pt idx="652">
                  <c:v>2.02</c:v>
                </c:pt>
                <c:pt idx="653">
                  <c:v>2.0299999999999998</c:v>
                </c:pt>
                <c:pt idx="654">
                  <c:v>2.04</c:v>
                </c:pt>
                <c:pt idx="655">
                  <c:v>2.0499999999999998</c:v>
                </c:pt>
                <c:pt idx="656">
                  <c:v>2.06</c:v>
                </c:pt>
                <c:pt idx="657">
                  <c:v>2.0699999999999998</c:v>
                </c:pt>
                <c:pt idx="658">
                  <c:v>2.08</c:v>
                </c:pt>
                <c:pt idx="659">
                  <c:v>2.09</c:v>
                </c:pt>
                <c:pt idx="660">
                  <c:v>2.1</c:v>
                </c:pt>
                <c:pt idx="661">
                  <c:v>2.11</c:v>
                </c:pt>
                <c:pt idx="662">
                  <c:v>2.12</c:v>
                </c:pt>
                <c:pt idx="663">
                  <c:v>2.13</c:v>
                </c:pt>
                <c:pt idx="664">
                  <c:v>2.14</c:v>
                </c:pt>
                <c:pt idx="665">
                  <c:v>2.15</c:v>
                </c:pt>
                <c:pt idx="666">
                  <c:v>2.16</c:v>
                </c:pt>
                <c:pt idx="667">
                  <c:v>2.17</c:v>
                </c:pt>
                <c:pt idx="668">
                  <c:v>2.1800000000000002</c:v>
                </c:pt>
                <c:pt idx="669">
                  <c:v>2.19</c:v>
                </c:pt>
                <c:pt idx="670">
                  <c:v>2.2000000000000002</c:v>
                </c:pt>
                <c:pt idx="671">
                  <c:v>2.21</c:v>
                </c:pt>
                <c:pt idx="672">
                  <c:v>2.2200000000000002</c:v>
                </c:pt>
                <c:pt idx="673">
                  <c:v>2.23</c:v>
                </c:pt>
                <c:pt idx="674">
                  <c:v>2.2400000000000002</c:v>
                </c:pt>
                <c:pt idx="675">
                  <c:v>2.25</c:v>
                </c:pt>
                <c:pt idx="676">
                  <c:v>2.2599999999999998</c:v>
                </c:pt>
                <c:pt idx="677">
                  <c:v>2.27</c:v>
                </c:pt>
                <c:pt idx="678">
                  <c:v>2.2799999999999998</c:v>
                </c:pt>
                <c:pt idx="679">
                  <c:v>2.29</c:v>
                </c:pt>
                <c:pt idx="680">
                  <c:v>2.2999999999999998</c:v>
                </c:pt>
                <c:pt idx="681">
                  <c:v>2.3099999999999987</c:v>
                </c:pt>
                <c:pt idx="682">
                  <c:v>2.3199999999999967</c:v>
                </c:pt>
                <c:pt idx="683">
                  <c:v>2.3299999999999987</c:v>
                </c:pt>
                <c:pt idx="684">
                  <c:v>2.34</c:v>
                </c:pt>
                <c:pt idx="685">
                  <c:v>2.3499999999999988</c:v>
                </c:pt>
                <c:pt idx="686">
                  <c:v>2.36</c:v>
                </c:pt>
                <c:pt idx="687">
                  <c:v>2.3699999999999997</c:v>
                </c:pt>
                <c:pt idx="688">
                  <c:v>2.38</c:v>
                </c:pt>
                <c:pt idx="689">
                  <c:v>2.3899999999999997</c:v>
                </c:pt>
                <c:pt idx="690">
                  <c:v>2.4</c:v>
                </c:pt>
                <c:pt idx="691">
                  <c:v>2.4099999999999997</c:v>
                </c:pt>
                <c:pt idx="692">
                  <c:v>2.42</c:v>
                </c:pt>
                <c:pt idx="693">
                  <c:v>2.4299999999999997</c:v>
                </c:pt>
                <c:pt idx="694">
                  <c:v>2.44</c:v>
                </c:pt>
                <c:pt idx="695">
                  <c:v>2.4499999999999997</c:v>
                </c:pt>
                <c:pt idx="696">
                  <c:v>2.46</c:v>
                </c:pt>
                <c:pt idx="697">
                  <c:v>2.4699999999999998</c:v>
                </c:pt>
                <c:pt idx="698">
                  <c:v>2.48</c:v>
                </c:pt>
                <c:pt idx="699">
                  <c:v>2.4899999999999998</c:v>
                </c:pt>
                <c:pt idx="700">
                  <c:v>2.5</c:v>
                </c:pt>
                <c:pt idx="701">
                  <c:v>2.5099999999999998</c:v>
                </c:pt>
                <c:pt idx="702">
                  <c:v>2.52</c:v>
                </c:pt>
                <c:pt idx="703">
                  <c:v>2.5299999999999998</c:v>
                </c:pt>
                <c:pt idx="704">
                  <c:v>2.54</c:v>
                </c:pt>
                <c:pt idx="705">
                  <c:v>2.5499999999999998</c:v>
                </c:pt>
                <c:pt idx="706">
                  <c:v>2.56</c:v>
                </c:pt>
                <c:pt idx="707">
                  <c:v>2.57</c:v>
                </c:pt>
                <c:pt idx="708">
                  <c:v>2.58</c:v>
                </c:pt>
                <c:pt idx="709">
                  <c:v>2.59</c:v>
                </c:pt>
                <c:pt idx="710">
                  <c:v>2.6</c:v>
                </c:pt>
                <c:pt idx="711">
                  <c:v>2.61</c:v>
                </c:pt>
                <c:pt idx="712">
                  <c:v>2.62</c:v>
                </c:pt>
                <c:pt idx="713">
                  <c:v>2.63</c:v>
                </c:pt>
                <c:pt idx="714">
                  <c:v>2.64</c:v>
                </c:pt>
                <c:pt idx="715">
                  <c:v>2.65</c:v>
                </c:pt>
                <c:pt idx="716">
                  <c:v>2.66</c:v>
                </c:pt>
                <c:pt idx="717">
                  <c:v>2.67</c:v>
                </c:pt>
                <c:pt idx="718">
                  <c:v>2.68</c:v>
                </c:pt>
                <c:pt idx="719">
                  <c:v>2.69</c:v>
                </c:pt>
                <c:pt idx="720">
                  <c:v>2.7</c:v>
                </c:pt>
                <c:pt idx="721">
                  <c:v>2.71</c:v>
                </c:pt>
                <c:pt idx="722">
                  <c:v>2.72</c:v>
                </c:pt>
                <c:pt idx="723">
                  <c:v>2.73</c:v>
                </c:pt>
                <c:pt idx="724">
                  <c:v>2.74</c:v>
                </c:pt>
                <c:pt idx="725">
                  <c:v>2.75</c:v>
                </c:pt>
                <c:pt idx="726">
                  <c:v>2.7600000000000002</c:v>
                </c:pt>
                <c:pt idx="727">
                  <c:v>2.77</c:v>
                </c:pt>
                <c:pt idx="728">
                  <c:v>2.7800000000000002</c:v>
                </c:pt>
                <c:pt idx="729">
                  <c:v>2.79</c:v>
                </c:pt>
                <c:pt idx="730">
                  <c:v>2.8</c:v>
                </c:pt>
                <c:pt idx="731">
                  <c:v>2.8099999999999987</c:v>
                </c:pt>
                <c:pt idx="732">
                  <c:v>2.82</c:v>
                </c:pt>
                <c:pt idx="733">
                  <c:v>2.8299999999999987</c:v>
                </c:pt>
                <c:pt idx="734">
                  <c:v>2.84</c:v>
                </c:pt>
                <c:pt idx="735">
                  <c:v>2.8499999999999988</c:v>
                </c:pt>
                <c:pt idx="736">
                  <c:v>2.86</c:v>
                </c:pt>
                <c:pt idx="737">
                  <c:v>2.8699999999999997</c:v>
                </c:pt>
                <c:pt idx="738">
                  <c:v>2.88</c:v>
                </c:pt>
                <c:pt idx="739">
                  <c:v>2.8899999999999997</c:v>
                </c:pt>
                <c:pt idx="740">
                  <c:v>2.9</c:v>
                </c:pt>
                <c:pt idx="741">
                  <c:v>2.9099999999999997</c:v>
                </c:pt>
                <c:pt idx="742">
                  <c:v>2.92</c:v>
                </c:pt>
                <c:pt idx="743">
                  <c:v>2.9299999999999997</c:v>
                </c:pt>
                <c:pt idx="744">
                  <c:v>2.94</c:v>
                </c:pt>
                <c:pt idx="745">
                  <c:v>2.9499999999999997</c:v>
                </c:pt>
                <c:pt idx="746">
                  <c:v>2.96</c:v>
                </c:pt>
                <c:pt idx="747">
                  <c:v>2.9699999999999998</c:v>
                </c:pt>
                <c:pt idx="748">
                  <c:v>2.98</c:v>
                </c:pt>
                <c:pt idx="749">
                  <c:v>2.9899999999999998</c:v>
                </c:pt>
                <c:pt idx="750">
                  <c:v>3</c:v>
                </c:pt>
                <c:pt idx="751">
                  <c:v>3.01</c:v>
                </c:pt>
                <c:pt idx="752">
                  <c:v>3.02</c:v>
                </c:pt>
                <c:pt idx="753">
                  <c:v>3.03</c:v>
                </c:pt>
                <c:pt idx="754">
                  <c:v>3.04</c:v>
                </c:pt>
                <c:pt idx="755">
                  <c:v>3.05</c:v>
                </c:pt>
                <c:pt idx="756">
                  <c:v>3.06</c:v>
                </c:pt>
                <c:pt idx="757">
                  <c:v>3.07</c:v>
                </c:pt>
                <c:pt idx="758">
                  <c:v>3.08</c:v>
                </c:pt>
                <c:pt idx="759">
                  <c:v>3.09</c:v>
                </c:pt>
                <c:pt idx="760">
                  <c:v>3.1</c:v>
                </c:pt>
                <c:pt idx="761">
                  <c:v>3.11</c:v>
                </c:pt>
                <c:pt idx="762">
                  <c:v>3.12</c:v>
                </c:pt>
                <c:pt idx="763">
                  <c:v>3.13</c:v>
                </c:pt>
                <c:pt idx="764">
                  <c:v>3.14</c:v>
                </c:pt>
                <c:pt idx="765">
                  <c:v>3.15</c:v>
                </c:pt>
                <c:pt idx="766">
                  <c:v>3.16</c:v>
                </c:pt>
                <c:pt idx="767">
                  <c:v>3.17</c:v>
                </c:pt>
                <c:pt idx="768">
                  <c:v>3.18</c:v>
                </c:pt>
                <c:pt idx="769">
                  <c:v>3.19</c:v>
                </c:pt>
                <c:pt idx="770">
                  <c:v>3.2</c:v>
                </c:pt>
                <c:pt idx="771">
                  <c:v>3.21</c:v>
                </c:pt>
                <c:pt idx="772">
                  <c:v>3.22</c:v>
                </c:pt>
                <c:pt idx="773">
                  <c:v>3.23</c:v>
                </c:pt>
                <c:pt idx="774">
                  <c:v>3.24</c:v>
                </c:pt>
                <c:pt idx="775">
                  <c:v>3.25</c:v>
                </c:pt>
                <c:pt idx="776">
                  <c:v>3.2600000000000002</c:v>
                </c:pt>
                <c:pt idx="777">
                  <c:v>3.27</c:v>
                </c:pt>
                <c:pt idx="778">
                  <c:v>3.2800000000000002</c:v>
                </c:pt>
                <c:pt idx="779">
                  <c:v>3.29</c:v>
                </c:pt>
                <c:pt idx="780">
                  <c:v>3.3</c:v>
                </c:pt>
                <c:pt idx="781">
                  <c:v>3.3099999999999987</c:v>
                </c:pt>
                <c:pt idx="782">
                  <c:v>3.32</c:v>
                </c:pt>
                <c:pt idx="783">
                  <c:v>3.3299999999999987</c:v>
                </c:pt>
                <c:pt idx="784">
                  <c:v>3.34</c:v>
                </c:pt>
                <c:pt idx="785">
                  <c:v>3.3499999999999988</c:v>
                </c:pt>
                <c:pt idx="786">
                  <c:v>3.36</c:v>
                </c:pt>
                <c:pt idx="787">
                  <c:v>3.3699999999999997</c:v>
                </c:pt>
                <c:pt idx="788">
                  <c:v>3.38</c:v>
                </c:pt>
                <c:pt idx="789">
                  <c:v>3.3899999999999997</c:v>
                </c:pt>
                <c:pt idx="790">
                  <c:v>3.4</c:v>
                </c:pt>
                <c:pt idx="791">
                  <c:v>3.4099999999999997</c:v>
                </c:pt>
                <c:pt idx="792">
                  <c:v>3.42</c:v>
                </c:pt>
                <c:pt idx="793">
                  <c:v>3.4299999999999997</c:v>
                </c:pt>
                <c:pt idx="794">
                  <c:v>3.44</c:v>
                </c:pt>
                <c:pt idx="795">
                  <c:v>3.4499999999999997</c:v>
                </c:pt>
                <c:pt idx="796">
                  <c:v>3.46</c:v>
                </c:pt>
                <c:pt idx="797">
                  <c:v>3.4699999999999998</c:v>
                </c:pt>
                <c:pt idx="798">
                  <c:v>3.48</c:v>
                </c:pt>
                <c:pt idx="799">
                  <c:v>3.4899999999999998</c:v>
                </c:pt>
                <c:pt idx="800">
                  <c:v>3.5</c:v>
                </c:pt>
                <c:pt idx="801">
                  <c:v>3.51</c:v>
                </c:pt>
                <c:pt idx="802">
                  <c:v>3.52</c:v>
                </c:pt>
                <c:pt idx="803">
                  <c:v>3.53</c:v>
                </c:pt>
                <c:pt idx="804">
                  <c:v>3.54</c:v>
                </c:pt>
                <c:pt idx="805">
                  <c:v>3.55</c:v>
                </c:pt>
                <c:pt idx="806">
                  <c:v>3.56</c:v>
                </c:pt>
                <c:pt idx="807">
                  <c:v>3.57</c:v>
                </c:pt>
                <c:pt idx="808">
                  <c:v>3.58</c:v>
                </c:pt>
                <c:pt idx="809">
                  <c:v>3.59</c:v>
                </c:pt>
                <c:pt idx="810">
                  <c:v>3.6</c:v>
                </c:pt>
                <c:pt idx="811">
                  <c:v>3.61</c:v>
                </c:pt>
                <c:pt idx="812">
                  <c:v>3.62</c:v>
                </c:pt>
                <c:pt idx="813">
                  <c:v>3.63</c:v>
                </c:pt>
                <c:pt idx="814">
                  <c:v>3.64</c:v>
                </c:pt>
                <c:pt idx="815">
                  <c:v>3.65</c:v>
                </c:pt>
                <c:pt idx="816">
                  <c:v>3.66</c:v>
                </c:pt>
                <c:pt idx="817">
                  <c:v>3.67</c:v>
                </c:pt>
                <c:pt idx="818">
                  <c:v>3.6800000000000099</c:v>
                </c:pt>
                <c:pt idx="819">
                  <c:v>3.69</c:v>
                </c:pt>
                <c:pt idx="820">
                  <c:v>3.7000000000000099</c:v>
                </c:pt>
                <c:pt idx="821">
                  <c:v>3.71</c:v>
                </c:pt>
                <c:pt idx="822">
                  <c:v>3.7200000000000144</c:v>
                </c:pt>
                <c:pt idx="823">
                  <c:v>3.7300000000000102</c:v>
                </c:pt>
                <c:pt idx="824">
                  <c:v>3.7400000000000144</c:v>
                </c:pt>
                <c:pt idx="825">
                  <c:v>3.7500000000000102</c:v>
                </c:pt>
                <c:pt idx="826">
                  <c:v>3.7600000000000149</c:v>
                </c:pt>
                <c:pt idx="827">
                  <c:v>3.7700000000000098</c:v>
                </c:pt>
                <c:pt idx="828">
                  <c:v>3.7800000000000149</c:v>
                </c:pt>
                <c:pt idx="829">
                  <c:v>3.7900000000000098</c:v>
                </c:pt>
                <c:pt idx="830">
                  <c:v>3.80000000000001</c:v>
                </c:pt>
                <c:pt idx="831">
                  <c:v>3.8100000000000067</c:v>
                </c:pt>
                <c:pt idx="832">
                  <c:v>3.8200000000000101</c:v>
                </c:pt>
                <c:pt idx="833">
                  <c:v>3.8300000000000067</c:v>
                </c:pt>
                <c:pt idx="834">
                  <c:v>3.8400000000000101</c:v>
                </c:pt>
                <c:pt idx="835">
                  <c:v>3.8500000000000068</c:v>
                </c:pt>
                <c:pt idx="836">
                  <c:v>3.8600000000000101</c:v>
                </c:pt>
                <c:pt idx="837">
                  <c:v>3.8700000000000077</c:v>
                </c:pt>
                <c:pt idx="838">
                  <c:v>3.8800000000000101</c:v>
                </c:pt>
                <c:pt idx="839">
                  <c:v>3.8900000000000077</c:v>
                </c:pt>
                <c:pt idx="840">
                  <c:v>3.9000000000000101</c:v>
                </c:pt>
                <c:pt idx="841">
                  <c:v>3.9100000000000077</c:v>
                </c:pt>
                <c:pt idx="842">
                  <c:v>3.9200000000000101</c:v>
                </c:pt>
                <c:pt idx="843">
                  <c:v>3.9300000000000077</c:v>
                </c:pt>
                <c:pt idx="844">
                  <c:v>3.9400000000000102</c:v>
                </c:pt>
                <c:pt idx="845">
                  <c:v>3.9500000000000077</c:v>
                </c:pt>
                <c:pt idx="846">
                  <c:v>3.9600000000000102</c:v>
                </c:pt>
                <c:pt idx="847">
                  <c:v>3.97000000000001</c:v>
                </c:pt>
                <c:pt idx="848">
                  <c:v>3.9800000000000102</c:v>
                </c:pt>
                <c:pt idx="849">
                  <c:v>3.99000000000001</c:v>
                </c:pt>
                <c:pt idx="850">
                  <c:v>4.0000000000000098</c:v>
                </c:pt>
                <c:pt idx="851">
                  <c:v>4.0100000000000096</c:v>
                </c:pt>
                <c:pt idx="852">
                  <c:v>4.0200000000000085</c:v>
                </c:pt>
                <c:pt idx="853">
                  <c:v>4.03000000000001</c:v>
                </c:pt>
                <c:pt idx="854">
                  <c:v>4.0400000000000098</c:v>
                </c:pt>
                <c:pt idx="855">
                  <c:v>4.0500000000000096</c:v>
                </c:pt>
                <c:pt idx="856">
                  <c:v>4.0600000000000085</c:v>
                </c:pt>
                <c:pt idx="857">
                  <c:v>4.0700000000000101</c:v>
                </c:pt>
                <c:pt idx="858">
                  <c:v>4.0800000000000098</c:v>
                </c:pt>
                <c:pt idx="859">
                  <c:v>4.0900000000000096</c:v>
                </c:pt>
                <c:pt idx="860">
                  <c:v>4.1000000000000085</c:v>
                </c:pt>
                <c:pt idx="861">
                  <c:v>4.1100000000000145</c:v>
                </c:pt>
                <c:pt idx="862">
                  <c:v>4.1200000000000099</c:v>
                </c:pt>
                <c:pt idx="863">
                  <c:v>4.1300000000000097</c:v>
                </c:pt>
                <c:pt idx="864">
                  <c:v>4.1400000000000095</c:v>
                </c:pt>
                <c:pt idx="865">
                  <c:v>4.1500000000000075</c:v>
                </c:pt>
                <c:pt idx="866">
                  <c:v>4.1600000000000108</c:v>
                </c:pt>
                <c:pt idx="867">
                  <c:v>4.1700000000000204</c:v>
                </c:pt>
                <c:pt idx="868">
                  <c:v>4.1800000000000201</c:v>
                </c:pt>
                <c:pt idx="869">
                  <c:v>4.1900000000000155</c:v>
                </c:pt>
                <c:pt idx="870">
                  <c:v>4.2000000000000197</c:v>
                </c:pt>
                <c:pt idx="871">
                  <c:v>4.2100000000000204</c:v>
                </c:pt>
                <c:pt idx="872">
                  <c:v>4.2200000000000202</c:v>
                </c:pt>
                <c:pt idx="873">
                  <c:v>4.2300000000000288</c:v>
                </c:pt>
                <c:pt idx="874">
                  <c:v>4.2400000000000198</c:v>
                </c:pt>
                <c:pt idx="875">
                  <c:v>4.2500000000000204</c:v>
                </c:pt>
                <c:pt idx="876">
                  <c:v>4.2600000000000202</c:v>
                </c:pt>
                <c:pt idx="877">
                  <c:v>4.2700000000000289</c:v>
                </c:pt>
                <c:pt idx="878">
                  <c:v>4.2800000000000198</c:v>
                </c:pt>
                <c:pt idx="879">
                  <c:v>4.2900000000000196</c:v>
                </c:pt>
                <c:pt idx="880">
                  <c:v>4.3000000000000203</c:v>
                </c:pt>
                <c:pt idx="881">
                  <c:v>4.31000000000002</c:v>
                </c:pt>
                <c:pt idx="882">
                  <c:v>4.3200000000000145</c:v>
                </c:pt>
                <c:pt idx="883">
                  <c:v>4.3300000000000196</c:v>
                </c:pt>
                <c:pt idx="884">
                  <c:v>4.3400000000000203</c:v>
                </c:pt>
                <c:pt idx="885">
                  <c:v>4.3500000000000201</c:v>
                </c:pt>
                <c:pt idx="886">
                  <c:v>4.3600000000000145</c:v>
                </c:pt>
                <c:pt idx="887">
                  <c:v>4.3700000000000196</c:v>
                </c:pt>
                <c:pt idx="888">
                  <c:v>4.3800000000000203</c:v>
                </c:pt>
                <c:pt idx="889">
                  <c:v>4.3900000000000201</c:v>
                </c:pt>
                <c:pt idx="890">
                  <c:v>4.4000000000000199</c:v>
                </c:pt>
                <c:pt idx="891">
                  <c:v>4.4100000000000197</c:v>
                </c:pt>
                <c:pt idx="892">
                  <c:v>4.4200000000000204</c:v>
                </c:pt>
                <c:pt idx="893">
                  <c:v>4.4300000000000299</c:v>
                </c:pt>
                <c:pt idx="894">
                  <c:v>4.4400000000000199</c:v>
                </c:pt>
                <c:pt idx="895">
                  <c:v>4.4500000000000197</c:v>
                </c:pt>
                <c:pt idx="896">
                  <c:v>4.4600000000000204</c:v>
                </c:pt>
                <c:pt idx="897">
                  <c:v>4.4700000000000299</c:v>
                </c:pt>
                <c:pt idx="898">
                  <c:v>4.4800000000000288</c:v>
                </c:pt>
                <c:pt idx="899">
                  <c:v>4.4900000000000198</c:v>
                </c:pt>
                <c:pt idx="900">
                  <c:v>4.5000000000000204</c:v>
                </c:pt>
              </c:numCache>
            </c:numRef>
          </c:xVal>
          <c:yVal>
            <c:numRef>
              <c:f>'N026'!$D$2:$D$902</c:f>
              <c:numCache>
                <c:formatCode>0.0000</c:formatCode>
                <c:ptCount val="901"/>
                <c:pt idx="0">
                  <c:v>0</c:v>
                </c:pt>
                <c:pt idx="1">
                  <c:v>1.8142079429291831E-116</c:v>
                </c:pt>
                <c:pt idx="2">
                  <c:v>5.8287445035341274E-116</c:v>
                </c:pt>
                <c:pt idx="3">
                  <c:v>1.8678157665106207E-115</c:v>
                </c:pt>
                <c:pt idx="4">
                  <c:v>5.9698596130171599E-115</c:v>
                </c:pt>
                <c:pt idx="5">
                  <c:v>1.9031160114185856E-114</c:v>
                </c:pt>
                <c:pt idx="6">
                  <c:v>6.0511437658392265E-114</c:v>
                </c:pt>
                <c:pt idx="7">
                  <c:v>1.919025487320762E-113</c:v>
                </c:pt>
                <c:pt idx="8">
                  <c:v>6.070089267745503E-113</c:v>
                </c:pt>
                <c:pt idx="9">
                  <c:v>1.9150515839899559E-112</c:v>
                </c:pt>
                <c:pt idx="10">
                  <c:v>6.0261083914271288E-112</c:v>
                </c:pt>
                <c:pt idx="11">
                  <c:v>1.8913176052061383E-111</c:v>
                </c:pt>
                <c:pt idx="12">
                  <c:v>5.9205636592295273E-111</c:v>
                </c:pt>
                <c:pt idx="13">
                  <c:v>1.8485564142170184E-110</c:v>
                </c:pt>
                <c:pt idx="14">
                  <c:v>5.7566977341022967E-110</c:v>
                </c:pt>
                <c:pt idx="15">
                  <c:v>1.7880728476431091E-109</c:v>
                </c:pt>
                <c:pt idx="16">
                  <c:v>5.5394679518963005E-109</c:v>
                </c:pt>
                <c:pt idx="17">
                  <c:v>1.711677587301988E-108</c:v>
                </c:pt>
                <c:pt idx="18">
                  <c:v>5.2752972752321596E-108</c:v>
                </c:pt>
                <c:pt idx="19">
                  <c:v>1.6215971653877148E-107</c:v>
                </c:pt>
                <c:pt idx="20">
                  <c:v>4.9717591216479194E-107</c:v>
                </c:pt>
                <c:pt idx="21">
                  <c:v>1.5203663409079773E-106</c:v>
                </c:pt>
                <c:pt idx="22">
                  <c:v>4.6372176244539302E-106</c:v>
                </c:pt>
                <c:pt idx="23">
                  <c:v>1.4107100939661499E-105</c:v>
                </c:pt>
                <c:pt idx="24">
                  <c:v>4.2804471026453747E-105</c:v>
                </c:pt>
                <c:pt idx="25">
                  <c:v>1.2954228690645616E-104</c:v>
                </c:pt>
                <c:pt idx="26">
                  <c:v>3.9102547267431582E-104</c:v>
                </c:pt>
                <c:pt idx="27">
                  <c:v>1.1772524540140949E-103</c:v>
                </c:pt>
                <c:pt idx="28">
                  <c:v>3.5351286562782428E-103</c:v>
                </c:pt>
                <c:pt idx="29">
                  <c:v>1.058795065131034E-102</c:v>
                </c:pt>
                <c:pt idx="30">
                  <c:v>3.1629305637469133E-102</c:v>
                </c:pt>
                <c:pt idx="31">
                  <c:v>9.4240693284076656E-102</c:v>
                </c:pt>
                <c:pt idx="32">
                  <c:v>2.8006468652606952E-101</c:v>
                </c:pt>
                <c:pt idx="33">
                  <c:v>8.3013609280293773E-101</c:v>
                </c:pt>
                <c:pt idx="34">
                  <c:v>2.4542076556922565E-100</c:v>
                </c:pt>
                <c:pt idx="35">
                  <c:v>7.236763529204448E-100</c:v>
                </c:pt>
                <c:pt idx="36">
                  <c:v>2.1283768290134718E-99</c:v>
                </c:pt>
                <c:pt idx="37">
                  <c:v>6.2434369194949159E-99</c:v>
                </c:pt>
                <c:pt idx="38">
                  <c:v>1.8267116544496796E-98</c:v>
                </c:pt>
                <c:pt idx="39">
                  <c:v>5.330737982513298E-98</c:v>
                </c:pt>
                <c:pt idx="40">
                  <c:v>1.5515855953944364E-97</c:v>
                </c:pt>
                <c:pt idx="41">
                  <c:v>4.5043819264049294E-97</c:v>
                </c:pt>
                <c:pt idx="42">
                  <c:v>1.3042647026346786E-96</c:v>
                </c:pt>
                <c:pt idx="43">
                  <c:v>3.7667547168259417E-96</c:v>
                </c:pt>
                <c:pt idx="44">
                  <c:v>1.0850256531429682E-95</c:v>
                </c:pt>
                <c:pt idx="45">
                  <c:v>3.117336881056555E-95</c:v>
                </c:pt>
                <c:pt idx="46">
                  <c:v>8.9330247047719941E-95</c:v>
                </c:pt>
                <c:pt idx="47">
                  <c:v>2.5531974290632118E-94</c:v>
                </c:pt>
                <c:pt idx="48">
                  <c:v>7.2784906412530472E-94</c:v>
                </c:pt>
                <c:pt idx="49">
                  <c:v>2.0695185500711482E-93</c:v>
                </c:pt>
                <c:pt idx="50">
                  <c:v>5.869057783621509E-93</c:v>
                </c:pt>
                <c:pt idx="51">
                  <c:v>1.660116298893496E-92</c:v>
                </c:pt>
                <c:pt idx="52">
                  <c:v>4.6835990353789475E-92</c:v>
                </c:pt>
                <c:pt idx="53">
                  <c:v>1.3179288612925263E-91</c:v>
                </c:pt>
                <c:pt idx="54">
                  <c:v>3.6989230442538469E-91</c:v>
                </c:pt>
                <c:pt idx="55">
                  <c:v>1.0354513286725761E-90</c:v>
                </c:pt>
                <c:pt idx="56">
                  <c:v>2.8910469864999085E-90</c:v>
                </c:pt>
                <c:pt idx="57">
                  <c:v>8.0510343028151688E-90</c:v>
                </c:pt>
                <c:pt idx="58">
                  <c:v>2.236244424072836E-89</c:v>
                </c:pt>
                <c:pt idx="59">
                  <c:v>6.1952370863322056E-89</c:v>
                </c:pt>
                <c:pt idx="60">
                  <c:v>1.7118576908262684E-88</c:v>
                </c:pt>
                <c:pt idx="61">
                  <c:v>4.7178969692619221E-88</c:v>
                </c:pt>
                <c:pt idx="62">
                  <c:v>1.2968815547550083E-87</c:v>
                </c:pt>
                <c:pt idx="63">
                  <c:v>3.5556846873059262E-87</c:v>
                </c:pt>
                <c:pt idx="64">
                  <c:v>9.723379501048879E-87</c:v>
                </c:pt>
                <c:pt idx="65">
                  <c:v>2.6520536085891974E-86</c:v>
                </c:pt>
                <c:pt idx="66">
                  <c:v>7.214702506824474E-86</c:v>
                </c:pt>
                <c:pt idx="67">
                  <c:v>1.9576075193924813E-85</c:v>
                </c:pt>
                <c:pt idx="68">
                  <c:v>5.2979016077982402E-85</c:v>
                </c:pt>
                <c:pt idx="69">
                  <c:v>1.4300565764419409E-84</c:v>
                </c:pt>
                <c:pt idx="70">
                  <c:v>3.8501142584736973E-84</c:v>
                </c:pt>
                <c:pt idx="71">
                  <c:v>1.0338679780176313E-83</c:v>
                </c:pt>
                <c:pt idx="72">
                  <c:v>2.7690297240272995E-83</c:v>
                </c:pt>
                <c:pt idx="73">
                  <c:v>7.3970953828999509E-83</c:v>
                </c:pt>
                <c:pt idx="74">
                  <c:v>1.9709058908508305E-82</c:v>
                </c:pt>
                <c:pt idx="75">
                  <c:v>5.2377121123590156E-82</c:v>
                </c:pt>
                <c:pt idx="76">
                  <c:v>1.3883163177066793E-81</c:v>
                </c:pt>
                <c:pt idx="77">
                  <c:v>3.6703400292204573E-81</c:v>
                </c:pt>
                <c:pt idx="78">
                  <c:v>9.6782144298165868E-81</c:v>
                </c:pt>
                <c:pt idx="79">
                  <c:v>2.5453953586064102E-80</c:v>
                </c:pt>
                <c:pt idx="80">
                  <c:v>6.677076063406799E-80</c:v>
                </c:pt>
                <c:pt idx="81">
                  <c:v>1.7469821494865163E-79</c:v>
                </c:pt>
                <c:pt idx="82">
                  <c:v>4.5589169352975546E-79</c:v>
                </c:pt>
                <c:pt idx="83">
                  <c:v>1.1866044135349871E-78</c:v>
                </c:pt>
                <c:pt idx="84">
                  <c:v>3.080500670021377E-78</c:v>
                </c:pt>
                <c:pt idx="85">
                  <c:v>7.9764146797157481E-78</c:v>
                </c:pt>
                <c:pt idx="86">
                  <c:v>2.0599904590416569E-77</c:v>
                </c:pt>
                <c:pt idx="87">
                  <c:v>5.306323975230609E-77</c:v>
                </c:pt>
                <c:pt idx="88">
                  <c:v>1.3633061182264338E-76</c:v>
                </c:pt>
                <c:pt idx="89">
                  <c:v>3.4935267567862233E-76</c:v>
                </c:pt>
                <c:pt idx="90">
                  <c:v>8.9290618756309452E-76</c:v>
                </c:pt>
                <c:pt idx="91">
                  <c:v>2.2762431913491695E-75</c:v>
                </c:pt>
                <c:pt idx="92">
                  <c:v>5.7876539415181395E-75</c:v>
                </c:pt>
                <c:pt idx="93">
                  <c:v>1.4677683555703678E-74</c:v>
                </c:pt>
                <c:pt idx="94">
                  <c:v>3.7126461054229355E-74</c:v>
                </c:pt>
                <c:pt idx="95">
                  <c:v>9.3665715684418342E-74</c:v>
                </c:pt>
                <c:pt idx="96">
                  <c:v>2.3569416279420165E-73</c:v>
                </c:pt>
                <c:pt idx="97">
                  <c:v>5.9154538008893836E-73</c:v>
                </c:pt>
                <c:pt idx="98">
                  <c:v>1.4808067175729141E-72</c:v>
                </c:pt>
                <c:pt idx="99">
                  <c:v>3.6972579709694508E-72</c:v>
                </c:pt>
                <c:pt idx="100">
                  <c:v>9.2072980304701292E-72</c:v>
                </c:pt>
                <c:pt idx="101">
                  <c:v>2.2869449849773818E-71</c:v>
                </c:pt>
                <c:pt idx="102">
                  <c:v>5.6656573137403548E-71</c:v>
                </c:pt>
                <c:pt idx="103">
                  <c:v>1.3999610650119832E-70</c:v>
                </c:pt>
                <c:pt idx="104">
                  <c:v>3.4502668181765619E-70</c:v>
                </c:pt>
                <c:pt idx="105">
                  <c:v>8.4812619104377966E-70</c:v>
                </c:pt>
                <c:pt idx="106">
                  <c:v>2.0794062151484506E-69</c:v>
                </c:pt>
                <c:pt idx="107">
                  <c:v>5.0849802443197943E-69</c:v>
                </c:pt>
                <c:pt idx="108">
                  <c:v>1.2402529588150368E-68</c:v>
                </c:pt>
                <c:pt idx="109">
                  <c:v>3.0171878013144326E-68</c:v>
                </c:pt>
                <c:pt idx="110">
                  <c:v>7.3209170178222286E-68</c:v>
                </c:pt>
                <c:pt idx="111">
                  <c:v>1.7717387951519852E-67</c:v>
                </c:pt>
                <c:pt idx="112">
                  <c:v>4.2766624682203439E-67</c:v>
                </c:pt>
                <c:pt idx="113">
                  <c:v>1.0296303260904793E-66</c:v>
                </c:pt>
                <c:pt idx="114">
                  <c:v>2.4724569904906652E-66</c:v>
                </c:pt>
                <c:pt idx="115">
                  <c:v>5.9217113687727119E-66</c:v>
                </c:pt>
                <c:pt idx="116">
                  <c:v>1.4146102332900223E-65</c:v>
                </c:pt>
                <c:pt idx="117">
                  <c:v>3.3705240111879585E-65</c:v>
                </c:pt>
                <c:pt idx="118">
                  <c:v>8.0099374615527002E-65</c:v>
                </c:pt>
                <c:pt idx="119">
                  <c:v>1.8985930875578873E-64</c:v>
                </c:pt>
                <c:pt idx="120">
                  <c:v>4.488546570855086E-64</c:v>
                </c:pt>
                <c:pt idx="121">
                  <c:v>1.0584019857018828E-63</c:v>
                </c:pt>
                <c:pt idx="122">
                  <c:v>2.4892391719394112E-63</c:v>
                </c:pt>
                <c:pt idx="123">
                  <c:v>5.8392043963924533E-63</c:v>
                </c:pt>
                <c:pt idx="124">
                  <c:v>1.3661921920701421E-62</c:v>
                </c:pt>
                <c:pt idx="125">
                  <c:v>3.1881664753799015E-62</c:v>
                </c:pt>
                <c:pt idx="126">
                  <c:v>7.4206381189013171E-62</c:v>
                </c:pt>
                <c:pt idx="127">
                  <c:v>1.7227116300751181E-61</c:v>
                </c:pt>
                <c:pt idx="128">
                  <c:v>3.988916900775303E-61</c:v>
                </c:pt>
                <c:pt idx="129">
                  <c:v>9.212308282609665E-61</c:v>
                </c:pt>
                <c:pt idx="130">
                  <c:v>2.1220372707062491E-60</c:v>
                </c:pt>
                <c:pt idx="131">
                  <c:v>4.8753816984503251E-60</c:v>
                </c:pt>
                <c:pt idx="132">
                  <c:v>1.1172112718281596E-59</c:v>
                </c:pt>
                <c:pt idx="133">
                  <c:v>2.5534835571988087E-59</c:v>
                </c:pt>
                <c:pt idx="134">
                  <c:v>5.8210575551313775E-59</c:v>
                </c:pt>
                <c:pt idx="135">
                  <c:v>1.3235543873728511E-58</c:v>
                </c:pt>
                <c:pt idx="136">
                  <c:v>3.0015996191757648E-58</c:v>
                </c:pt>
                <c:pt idx="137">
                  <c:v>6.7894532494549672E-58</c:v>
                </c:pt>
                <c:pt idx="138">
                  <c:v>1.5317500878069783E-57</c:v>
                </c:pt>
                <c:pt idx="139">
                  <c:v>3.4467683525147757E-57</c:v>
                </c:pt>
                <c:pt idx="140">
                  <c:v>7.7358377194966961E-57</c:v>
                </c:pt>
                <c:pt idx="141">
                  <c:v>1.7317040626048172E-56</c:v>
                </c:pt>
                <c:pt idx="142">
                  <c:v>3.8664381937457497E-56</c:v>
                </c:pt>
                <c:pt idx="143">
                  <c:v>8.6103249125218614E-56</c:v>
                </c:pt>
                <c:pt idx="144">
                  <c:v>1.9124895862589801E-55</c:v>
                </c:pt>
                <c:pt idx="145">
                  <c:v>4.2369143966833802E-55</c:v>
                </c:pt>
                <c:pt idx="146">
                  <c:v>9.362058951130179E-55</c:v>
                </c:pt>
                <c:pt idx="147">
                  <c:v>2.0633082986044209E-54</c:v>
                </c:pt>
                <c:pt idx="148">
                  <c:v>4.5355290182136553E-54</c:v>
                </c:pt>
                <c:pt idx="149">
                  <c:v>9.944039631004141E-54</c:v>
                </c:pt>
                <c:pt idx="150">
                  <c:v>2.1745470795464399E-53</c:v>
                </c:pt>
                <c:pt idx="151">
                  <c:v>4.742920603392853E-53</c:v>
                </c:pt>
                <c:pt idx="152">
                  <c:v>1.031796300223819E-52</c:v>
                </c:pt>
                <c:pt idx="153">
                  <c:v>2.2387889242656668E-52</c:v>
                </c:pt>
                <c:pt idx="154">
                  <c:v>4.845107362075146E-52</c:v>
                </c:pt>
                <c:pt idx="155">
                  <c:v>1.0458387572569027E-51</c:v>
                </c:pt>
                <c:pt idx="156">
                  <c:v>2.2516305431027422E-51</c:v>
                </c:pt>
                <c:pt idx="157">
                  <c:v>4.8350459105299708E-51</c:v>
                </c:pt>
                <c:pt idx="158">
                  <c:v>1.0355597101644025E-50</c:v>
                </c:pt>
                <c:pt idx="159">
                  <c:v>2.2121815219800464E-50</c:v>
                </c:pt>
                <c:pt idx="160">
                  <c:v>4.7134341888961622E-50</c:v>
                </c:pt>
                <c:pt idx="161">
                  <c:v>1.001671245885463E-49</c:v>
                </c:pt>
                <c:pt idx="162">
                  <c:v>2.1231664290720857E-49</c:v>
                </c:pt>
                <c:pt idx="163">
                  <c:v>4.4886313922229832E-49</c:v>
                </c:pt>
                <c:pt idx="164">
                  <c:v>9.4648757818797427E-49</c:v>
                </c:pt>
                <c:pt idx="165">
                  <c:v>1.9906136009610768E-48</c:v>
                </c:pt>
                <c:pt idx="166">
                  <c:v>4.1757076763799813E-48</c:v>
                </c:pt>
                <c:pt idx="167">
                  <c:v>8.7366367931199886E-48</c:v>
                </c:pt>
                <c:pt idx="168">
                  <c:v>1.8231799955300633E-47</c:v>
                </c:pt>
                <c:pt idx="169">
                  <c:v>3.7947737285596798E-47</c:v>
                </c:pt>
                <c:pt idx="170">
                  <c:v>7.8779513791537753E-47</c:v>
                </c:pt>
                <c:pt idx="171">
                  <c:v>1.6312171528973535E-46</c:v>
                </c:pt>
                <c:pt idx="172">
                  <c:v>3.3688473741014253E-46</c:v>
                </c:pt>
                <c:pt idx="173">
                  <c:v>6.9394006827133251E-46</c:v>
                </c:pt>
                <c:pt idx="174">
                  <c:v>1.4257181094195893E-45</c:v>
                </c:pt>
                <c:pt idx="175">
                  <c:v>2.9215709688237847E-45</c:v>
                </c:pt>
                <c:pt idx="176">
                  <c:v>5.9713192038535634E-45</c:v>
                </c:pt>
                <c:pt idx="177">
                  <c:v>1.2172932324335392E-44</c:v>
                </c:pt>
                <c:pt idx="178">
                  <c:v>2.4750911682859048E-44</c:v>
                </c:pt>
                <c:pt idx="179">
                  <c:v>5.0194746635080172E-44</c:v>
                </c:pt>
                <c:pt idx="180">
                  <c:v>1.0153047203850777E-43</c:v>
                </c:pt>
                <c:pt idx="181">
                  <c:v>2.0483568439851851E-43</c:v>
                </c:pt>
                <c:pt idx="182">
                  <c:v>4.1217903898485163E-43</c:v>
                </c:pt>
                <c:pt idx="183">
                  <c:v>8.2725092321343171E-43</c:v>
                </c:pt>
                <c:pt idx="184">
                  <c:v>1.6559975573766251E-42</c:v>
                </c:pt>
                <c:pt idx="185">
                  <c:v>3.3063832824752102E-42</c:v>
                </c:pt>
                <c:pt idx="186">
                  <c:v>6.584423772890097E-42</c:v>
                </c:pt>
                <c:pt idx="187">
                  <c:v>1.3078364144774118E-41</c:v>
                </c:pt>
                <c:pt idx="188">
                  <c:v>2.5909566685590408E-41</c:v>
                </c:pt>
                <c:pt idx="189">
                  <c:v>5.1196226020573336E-41</c:v>
                </c:pt>
                <c:pt idx="190">
                  <c:v>1.0089899000850465E-40</c:v>
                </c:pt>
                <c:pt idx="191">
                  <c:v>1.9833838095977648E-40</c:v>
                </c:pt>
                <c:pt idx="192">
                  <c:v>3.888640383650781E-40</c:v>
                </c:pt>
                <c:pt idx="193">
                  <c:v>7.6043110624954359E-40</c:v>
                </c:pt>
                <c:pt idx="194">
                  <c:v>1.4831771950332925E-39</c:v>
                </c:pt>
                <c:pt idx="195">
                  <c:v>2.8853418721727305E-39</c:v>
                </c:pt>
                <c:pt idx="196">
                  <c:v>5.5985117110192223E-39</c:v>
                </c:pt>
                <c:pt idx="197">
                  <c:v>1.0834752059147897E-38</c:v>
                </c:pt>
                <c:pt idx="198">
                  <c:v>2.0913967925298179E-38</c:v>
                </c:pt>
                <c:pt idx="199">
                  <c:v>4.0264746724337636E-38</c:v>
                </c:pt>
                <c:pt idx="200">
                  <c:v>7.7318706415887833E-38</c:v>
                </c:pt>
                <c:pt idx="201">
                  <c:v>1.4808642920057937E-37</c:v>
                </c:pt>
                <c:pt idx="202">
                  <c:v>2.8288962290462036E-37</c:v>
                </c:pt>
                <c:pt idx="203">
                  <c:v>5.3900134178662884E-37</c:v>
                </c:pt>
                <c:pt idx="204">
                  <c:v>1.0243155126191209E-36</c:v>
                </c:pt>
                <c:pt idx="205">
                  <c:v>1.9415506627287203E-36</c:v>
                </c:pt>
                <c:pt idx="206">
                  <c:v>3.6705807204597627E-36</c:v>
                </c:pt>
                <c:pt idx="207">
                  <c:v>6.9213674301143566E-36</c:v>
                </c:pt>
                <c:pt idx="208">
                  <c:v>1.301727575395487E-35</c:v>
                </c:pt>
                <c:pt idx="209">
                  <c:v>2.441852231154274E-35</c:v>
                </c:pt>
                <c:pt idx="210">
                  <c:v>4.5686693455575655E-35</c:v>
                </c:pt>
                <c:pt idx="211">
                  <c:v>8.5257216592785846E-35</c:v>
                </c:pt>
                <c:pt idx="212">
                  <c:v>1.5868783937051242E-34</c:v>
                </c:pt>
                <c:pt idx="213">
                  <c:v>2.9459625272308478E-34</c:v>
                </c:pt>
                <c:pt idx="214">
                  <c:v>5.4548380843453218E-34</c:v>
                </c:pt>
                <c:pt idx="215">
                  <c:v>1.0074130770991537E-33</c:v>
                </c:pt>
                <c:pt idx="216">
                  <c:v>1.8556855187232837E-33</c:v>
                </c:pt>
                <c:pt idx="217">
                  <c:v>3.4093551812703672E-33</c:v>
                </c:pt>
                <c:pt idx="218">
                  <c:v>6.2475708701045215E-33</c:v>
                </c:pt>
                <c:pt idx="219">
                  <c:v>1.141881953832548E-32</c:v>
                </c:pt>
                <c:pt idx="220">
                  <c:v>2.0816240758532786E-32</c:v>
                </c:pt>
                <c:pt idx="221">
                  <c:v>3.7849005237041883E-32</c:v>
                </c:pt>
                <c:pt idx="222">
                  <c:v>6.8640069060561005E-32</c:v>
                </c:pt>
                <c:pt idx="223">
                  <c:v>1.2415723397427388E-31</c:v>
                </c:pt>
                <c:pt idx="224">
                  <c:v>2.239945337841379E-31</c:v>
                </c:pt>
                <c:pt idx="225">
                  <c:v>4.0306388501501668E-31</c:v>
                </c:pt>
                <c:pt idx="226">
                  <c:v>7.2340486950866667E-31</c:v>
                </c:pt>
                <c:pt idx="227">
                  <c:v>1.2949710033585084E-30</c:v>
                </c:pt>
                <c:pt idx="228">
                  <c:v>2.3121166167590281E-30</c:v>
                </c:pt>
                <c:pt idx="229">
                  <c:v>4.1174705429677619E-30</c:v>
                </c:pt>
                <c:pt idx="230">
                  <c:v>7.3134507604507313E-30</c:v>
                </c:pt>
                <c:pt idx="231">
                  <c:v>1.295642715548496E-29</c:v>
                </c:pt>
                <c:pt idx="232">
                  <c:v>2.289387190942312E-29</c:v>
                </c:pt>
                <c:pt idx="233">
                  <c:v>4.0348213914718704E-29</c:v>
                </c:pt>
                <c:pt idx="234">
                  <c:v>7.0925181497324059E-29</c:v>
                </c:pt>
                <c:pt idx="235">
                  <c:v>1.2435053902017045E-28</c:v>
                </c:pt>
                <c:pt idx="236">
                  <c:v>2.1745328040975684E-28</c:v>
                </c:pt>
                <c:pt idx="237">
                  <c:v>3.7927597228791585E-28</c:v>
                </c:pt>
                <c:pt idx="238">
                  <c:v>6.5980525831339594E-28</c:v>
                </c:pt>
                <c:pt idx="239">
                  <c:v>1.1448465760063576E-27</c:v>
                </c:pt>
                <c:pt idx="240">
                  <c:v>1.981298369713216E-27</c:v>
                </c:pt>
                <c:pt idx="241">
                  <c:v>3.4199798725458659E-27</c:v>
                </c:pt>
                <c:pt idx="242">
                  <c:v>5.8880066722427061E-27</c:v>
                </c:pt>
                <c:pt idx="243">
                  <c:v>1.0110767231256272E-26</c:v>
                </c:pt>
                <c:pt idx="244">
                  <c:v>1.7316934188703328E-26</c:v>
                </c:pt>
                <c:pt idx="245">
                  <c:v>2.9582098320536108E-26</c:v>
                </c:pt>
                <c:pt idx="246">
                  <c:v>5.0403189740092548E-26</c:v>
                </c:pt>
                <c:pt idx="247">
                  <c:v>8.5656069534609252E-26</c:v>
                </c:pt>
                <c:pt idx="248">
                  <c:v>1.4518753726647531E-25</c:v>
                </c:pt>
                <c:pt idx="249">
                  <c:v>2.4545484592606933E-25</c:v>
                </c:pt>
                <c:pt idx="250">
                  <c:v>4.1389002361881943E-25</c:v>
                </c:pt>
                <c:pt idx="251">
                  <c:v>6.9609639031923297E-25</c:v>
                </c:pt>
                <c:pt idx="252">
                  <c:v>1.1676827937988344E-24</c:v>
                </c:pt>
                <c:pt idx="253">
                  <c:v>1.9536711155114382E-24</c:v>
                </c:pt>
                <c:pt idx="254">
                  <c:v>3.2602365075251767E-24</c:v>
                </c:pt>
                <c:pt idx="255">
                  <c:v>5.4264753270664381E-24</c:v>
                </c:pt>
                <c:pt idx="256">
                  <c:v>9.0086068705471912E-24</c:v>
                </c:pt>
                <c:pt idx="257">
                  <c:v>1.491655429337682E-23</c:v>
                </c:pt>
                <c:pt idx="258">
                  <c:v>2.4634880918805609E-23</c:v>
                </c:pt>
                <c:pt idx="259">
                  <c:v>4.0579201539873555E-23</c:v>
                </c:pt>
                <c:pt idx="260">
                  <c:v>6.6669562218924068E-23</c:v>
                </c:pt>
                <c:pt idx="261">
                  <c:v>1.0925033702612885E-22</c:v>
                </c:pt>
                <c:pt idx="262">
                  <c:v>1.7856200075048904E-22</c:v>
                </c:pt>
                <c:pt idx="263">
                  <c:v>2.9108939106969188E-22</c:v>
                </c:pt>
                <c:pt idx="264">
                  <c:v>4.73298129193078E-22</c:v>
                </c:pt>
                <c:pt idx="265">
                  <c:v>7.675634287373504E-22</c:v>
                </c:pt>
                <c:pt idx="266">
                  <c:v>1.2415517794934061E-21</c:v>
                </c:pt>
                <c:pt idx="267">
                  <c:v>2.0030254871539935E-21</c:v>
                </c:pt>
                <c:pt idx="268">
                  <c:v>3.2231401519298795E-21</c:v>
                </c:pt>
                <c:pt idx="269">
                  <c:v>5.1730059930384926E-21</c:v>
                </c:pt>
                <c:pt idx="270">
                  <c:v>8.2809058893392864E-21</c:v>
                </c:pt>
                <c:pt idx="271">
                  <c:v>1.3221593262586706E-20</c:v>
                </c:pt>
                <c:pt idx="272">
                  <c:v>2.1055269901316531E-20</c:v>
                </c:pt>
                <c:pt idx="273">
                  <c:v>3.3443283420448276E-20</c:v>
                </c:pt>
                <c:pt idx="274">
                  <c:v>5.2981967539164166E-20</c:v>
                </c:pt>
                <c:pt idx="275">
                  <c:v>8.3717901091954966E-20</c:v>
                </c:pt>
                <c:pt idx="276">
                  <c:v>1.3194096534447871E-19</c:v>
                </c:pt>
                <c:pt idx="277">
                  <c:v>2.0740157949471834E-19</c:v>
                </c:pt>
                <c:pt idx="278">
                  <c:v>3.2517379401262164E-19</c:v>
                </c:pt>
                <c:pt idx="279">
                  <c:v>5.0849898866370146E-19</c:v>
                </c:pt>
                <c:pt idx="280">
                  <c:v>7.931141995357128E-19</c:v>
                </c:pt>
                <c:pt idx="281">
                  <c:v>1.2338217840810053E-18</c:v>
                </c:pt>
                <c:pt idx="282">
                  <c:v>1.9144332072953311E-18</c:v>
                </c:pt>
                <c:pt idx="283">
                  <c:v>2.9627777911703146E-18</c:v>
                </c:pt>
                <c:pt idx="284">
                  <c:v>4.5732929203678748E-18</c:v>
                </c:pt>
                <c:pt idx="285">
                  <c:v>7.0409301194439149E-18</c:v>
                </c:pt>
                <c:pt idx="286">
                  <c:v>1.0811902628890159E-17</c:v>
                </c:pt>
                <c:pt idx="287">
                  <c:v>1.6559426596817141E-17</c:v>
                </c:pt>
                <c:pt idx="288">
                  <c:v>2.5296447752050607E-17</c:v>
                </c:pt>
                <c:pt idx="289">
                  <c:v>3.8542942039383674E-17</c:v>
                </c:pt>
                <c:pt idx="290">
                  <c:v>5.8573511503913733E-17</c:v>
                </c:pt>
                <c:pt idx="291">
                  <c:v>8.8782779406641632E-17</c:v>
                </c:pt>
                <c:pt idx="292">
                  <c:v>1.3422310758522323E-16</c:v>
                </c:pt>
                <c:pt idx="293">
                  <c:v>2.0239366706345337E-16</c:v>
                </c:pt>
                <c:pt idx="294">
                  <c:v>3.0439507808814513E-16</c:v>
                </c:pt>
                <c:pt idx="295">
                  <c:v>4.5661419596511183E-16</c:v>
                </c:pt>
                <c:pt idx="296">
                  <c:v>6.8317547903695773E-16</c:v>
                </c:pt>
                <c:pt idx="297">
                  <c:v>1.019497599621315E-15</c:v>
                </c:pt>
                <c:pt idx="298">
                  <c:v>1.5174389317071304E-15</c:v>
                </c:pt>
                <c:pt idx="299">
                  <c:v>2.2527205141243529E-15</c:v>
                </c:pt>
                <c:pt idx="300">
                  <c:v>3.3356039750002927E-15</c:v>
                </c:pt>
                <c:pt idx="301">
                  <c:v>4.9262078122686697E-15</c:v>
                </c:pt>
                <c:pt idx="302">
                  <c:v>7.2564139853084414E-15</c:v>
                </c:pt>
                <c:pt idx="303">
                  <c:v>1.0661110675566259E-14</c:v>
                </c:pt>
                <c:pt idx="304">
                  <c:v>1.5622622160363585E-14</c:v>
                </c:pt>
                <c:pt idx="305">
                  <c:v>2.2833710154217104E-14</c:v>
                </c:pt>
                <c:pt idx="306">
                  <c:v>3.3286652010703605E-14</c:v>
                </c:pt>
                <c:pt idx="307">
                  <c:v>4.8398825745976266E-14</c:v>
                </c:pt>
                <c:pt idx="308">
                  <c:v>7.0189251532771832E-14</c:v>
                </c:pt>
                <c:pt idx="309">
                  <c:v>1.0152604656229102E-13</c:v>
                </c:pt>
                <c:pt idx="310">
                  <c:v>1.464722712986792E-13</c:v>
                </c:pt>
                <c:pt idx="311">
                  <c:v>2.1076788352580806E-13</c:v>
                </c:pt>
                <c:pt idx="312">
                  <c:v>3.0249940883579041E-13</c:v>
                </c:pt>
                <c:pt idx="313">
                  <c:v>4.3302772509563607E-13</c:v>
                </c:pt>
                <c:pt idx="314">
                  <c:v>6.1826968693180939E-13</c:v>
                </c:pt>
                <c:pt idx="315">
                  <c:v>8.8046334854328868E-13</c:v>
                </c:pt>
                <c:pt idx="316">
                  <c:v>1.2505921193190621E-12</c:v>
                </c:pt>
                <c:pt idx="317">
                  <c:v>1.7717040201679989E-12</c:v>
                </c:pt>
                <c:pt idx="318">
                  <c:v>2.5034431360373357E-12</c:v>
                </c:pt>
                <c:pt idx="319">
                  <c:v>3.5282176581300916E-12</c:v>
                </c:pt>
                <c:pt idx="320">
                  <c:v>4.9595706907643912E-12</c:v>
                </c:pt>
                <c:pt idx="321">
                  <c:v>6.953506708857093E-12</c:v>
                </c:pt>
                <c:pt idx="322">
                  <c:v>9.7237715902970042E-12</c:v>
                </c:pt>
                <c:pt idx="323">
                  <c:v>1.3562404627594795E-11</c:v>
                </c:pt>
                <c:pt idx="324">
                  <c:v>1.8867298619589391E-11</c:v>
                </c:pt>
                <c:pt idx="325">
                  <c:v>2.6179046646384485E-11</c:v>
                </c:pt>
                <c:pt idx="326">
                  <c:v>3.6230056251837645E-11</c:v>
                </c:pt>
                <c:pt idx="327">
                  <c:v>5.0009817239366147E-11</c:v>
                </c:pt>
                <c:pt idx="328">
                  <c:v>6.8851372852786703E-11</c:v>
                </c:pt>
                <c:pt idx="329">
                  <c:v>9.4545533929700756E-11</c:v>
                </c:pt>
                <c:pt idx="330">
                  <c:v>1.294912762105026E-10</c:v>
                </c:pt>
                <c:pt idx="331">
                  <c:v>1.7689317670743187E-10</c:v>
                </c:pt>
                <c:pt idx="332">
                  <c:v>2.4101980409557615E-10</c:v>
                </c:pt>
                <c:pt idx="333">
                  <c:v>3.2754083726375246E-10</c:v>
                </c:pt>
                <c:pt idx="334">
                  <c:v>4.4396553624718258E-10</c:v>
                </c:pt>
                <c:pt idx="335">
                  <c:v>6.002112617641841E-10</c:v>
                </c:pt>
                <c:pt idx="336">
                  <c:v>8.0933831176327469E-10</c:v>
                </c:pt>
                <c:pt idx="337">
                  <c:v>1.0884967491670675E-9</c:v>
                </c:pt>
                <c:pt idx="338">
                  <c:v>1.4601425316642992E-9</c:v>
                </c:pt>
                <c:pt idx="339">
                  <c:v>1.9535945926621965E-9</c:v>
                </c:pt>
                <c:pt idx="340">
                  <c:v>2.6070221167471866E-9</c:v>
                </c:pt>
                <c:pt idx="341">
                  <c:v>3.4699727521211907E-9</c:v>
                </c:pt>
                <c:pt idx="342">
                  <c:v>4.606578661048687E-9</c:v>
                </c:pt>
                <c:pt idx="343">
                  <c:v>6.0996089988562337E-9</c:v>
                </c:pt>
                <c:pt idx="344">
                  <c:v>8.055575631641038E-9</c:v>
                </c:pt>
                <c:pt idx="345">
                  <c:v>1.0611144789289728E-8</c:v>
                </c:pt>
                <c:pt idx="346">
                  <c:v>1.3941162186164115E-8</c:v>
                </c:pt>
                <c:pt idx="347">
                  <c:v>1.8268664360749964E-8</c:v>
                </c:pt>
                <c:pt idx="348">
                  <c:v>2.3877326175032245E-8</c:v>
                </c:pt>
                <c:pt idx="349">
                  <c:v>3.1126885312518766E-8</c:v>
                </c:pt>
                <c:pt idx="350">
                  <c:v>4.0472191100477197E-8</c:v>
                </c:pt>
                <c:pt idx="351">
                  <c:v>5.2486649061840561E-8</c:v>
                </c:pt>
                <c:pt idx="352">
                  <c:v>6.7891357052291758E-8</c:v>
                </c:pt>
                <c:pt idx="353">
                  <c:v>8.7588143404815567E-8</c:v>
                </c:pt>
                <c:pt idx="354">
                  <c:v>1.1270704103338907E-7</c:v>
                </c:pt>
                <c:pt idx="355">
                  <c:v>1.4465331066304593E-7</c:v>
                </c:pt>
                <c:pt idx="356">
                  <c:v>1.8517215916169558E-7</c:v>
                </c:pt>
                <c:pt idx="357">
                  <c:v>2.3642555280201166E-7</c:v>
                </c:pt>
                <c:pt idx="358">
                  <c:v>3.0108123638683617E-7</c:v>
                </c:pt>
                <c:pt idx="359">
                  <c:v>3.824236273208837E-7</c:v>
                </c:pt>
                <c:pt idx="360">
                  <c:v>4.8448076961360474E-7</c:v>
                </c:pt>
                <c:pt idx="361">
                  <c:v>6.1218041103039549E-7</c:v>
                </c:pt>
                <c:pt idx="362">
                  <c:v>7.7153112576500361E-7</c:v>
                </c:pt>
                <c:pt idx="363">
                  <c:v>9.6983642672299578E-7</c:v>
                </c:pt>
                <c:pt idx="364">
                  <c:v>1.2159470337280753E-6</c:v>
                </c:pt>
                <c:pt idx="365">
                  <c:v>1.5205541059604193E-6</c:v>
                </c:pt>
                <c:pt idx="366">
                  <c:v>1.8965319985575552E-6</c:v>
                </c:pt>
                <c:pt idx="367">
                  <c:v>2.3593347537875905E-6</c:v>
                </c:pt>
                <c:pt idx="368">
                  <c:v>2.927453589762771E-6</c:v>
                </c:pt>
                <c:pt idx="369">
                  <c:v>3.6229435129708886E-6</c:v>
                </c:pt>
                <c:pt idx="370">
                  <c:v>4.4720245535590038E-6</c:v>
                </c:pt>
                <c:pt idx="371">
                  <c:v>5.5057675898418033E-6</c:v>
                </c:pt>
                <c:pt idx="372">
                  <c:v>6.7608709933830987E-6</c:v>
                </c:pt>
                <c:pt idx="373">
                  <c:v>8.2805369970851404E-6</c:v>
                </c:pt>
                <c:pt idx="374">
                  <c:v>1.0115455246761994E-5</c:v>
                </c:pt>
                <c:pt idx="375">
                  <c:v>1.2324901103144549E-5</c:v>
                </c:pt>
                <c:pt idx="376">
                  <c:v>1.4977955329675857E-5</c:v>
                </c:pt>
                <c:pt idx="377">
                  <c:v>1.8154851372465033E-5</c:v>
                </c:pt>
                <c:pt idx="378">
                  <c:v>2.1948454418163675E-5</c:v>
                </c:pt>
                <c:pt idx="379">
                  <c:v>2.6465875610837236E-5</c:v>
                </c:pt>
                <c:pt idx="380">
                  <c:v>3.1830222130713317E-5</c:v>
                </c:pt>
                <c:pt idx="381">
                  <c:v>3.8182481530202317E-5</c:v>
                </c:pt>
                <c:pt idx="382">
                  <c:v>4.5683535796037328E-5</c:v>
                </c:pt>
                <c:pt idx="383">
                  <c:v>5.4516296891793686E-5</c:v>
                </c:pt>
                <c:pt idx="384">
                  <c:v>6.4887951642722826E-5</c:v>
                </c:pt>
                <c:pt idx="385">
                  <c:v>7.7032299119373087E-5</c:v>
                </c:pt>
                <c:pt idx="386">
                  <c:v>9.1212158666587065E-5</c:v>
                </c:pt>
                <c:pt idx="387">
                  <c:v>1.0772182106266741E-4</c:v>
                </c:pt>
                <c:pt idx="388">
                  <c:v>1.2688950929773402E-4</c:v>
                </c:pt>
                <c:pt idx="389">
                  <c:v>1.4907980904665941E-4</c:v>
                </c:pt>
                <c:pt idx="390">
                  <c:v>1.7469602223529892E-4</c:v>
                </c:pt>
                <c:pt idx="391">
                  <c:v>2.0418239027941758E-4</c:v>
                </c:pt>
                <c:pt idx="392">
                  <c:v>2.3802612668477697E-4</c:v>
                </c:pt>
                <c:pt idx="393">
                  <c:v>2.7675919210501507E-4</c:v>
                </c:pt>
                <c:pt idx="394">
                  <c:v>3.2095973850221462E-4</c:v>
                </c:pt>
                <c:pt idx="395">
                  <c:v>3.7125314343411446E-4</c:v>
                </c:pt>
                <c:pt idx="396">
                  <c:v>4.2831255045583481E-4</c:v>
                </c:pt>
                <c:pt idx="397">
                  <c:v>4.9285882784078072E-4</c:v>
                </c:pt>
                <c:pt idx="398">
                  <c:v>5.6565985527168294E-4</c:v>
                </c:pt>
                <c:pt idx="399">
                  <c:v>6.4752904729870292E-4</c:v>
                </c:pt>
                <c:pt idx="400">
                  <c:v>7.393230233442308E-4</c:v>
                </c:pt>
                <c:pt idx="401">
                  <c:v>8.4193833723078754E-4</c:v>
                </c:pt>
                <c:pt idx="402">
                  <c:v>9.5630718474204565E-4</c:v>
                </c:pt>
                <c:pt idx="403">
                  <c:v>1.0833920159400989E-3</c:v>
                </c:pt>
                <c:pt idx="404">
                  <c:v>1.2241789899043482E-3</c:v>
                </c:pt>
                <c:pt idx="405">
                  <c:v>1.3796702234103475E-3</c:v>
                </c:pt>
                <c:pt idx="406">
                  <c:v>1.5508748018994161E-3</c:v>
                </c:pt>
                <c:pt idx="407">
                  <c:v>1.7387985407987293E-3</c:v>
                </c:pt>
                <c:pt idx="408">
                  <c:v>1.944432507825839E-3</c:v>
                </c:pt>
                <c:pt idx="409">
                  <c:v>2.1687403421002459E-3</c:v>
                </c:pt>
                <c:pt idx="410">
                  <c:v>2.4126444333877296E-3</c:v>
                </c:pt>
                <c:pt idx="411">
                  <c:v>2.6770110542725461E-3</c:v>
                </c:pt>
                <c:pt idx="412">
                  <c:v>2.9626345689523054E-3</c:v>
                </c:pt>
                <c:pt idx="413">
                  <c:v>3.2702208740805826E-3</c:v>
                </c:pt>
                <c:pt idx="414">
                  <c:v>3.6003702590357103E-3</c:v>
                </c:pt>
                <c:pt idx="415">
                  <c:v>3.9535599042600511E-3</c:v>
                </c:pt>
                <c:pt idx="416">
                  <c:v>4.3301262662505105E-3</c:v>
                </c:pt>
                <c:pt idx="417">
                  <c:v>4.7302476253061826E-3</c:v>
                </c:pt>
                <c:pt idx="418">
                  <c:v>5.1539270965058614E-3</c:v>
                </c:pt>
                <c:pt idx="419">
                  <c:v>5.6009764245755784E-3</c:v>
                </c:pt>
                <c:pt idx="420">
                  <c:v>6.0710008984812391E-3</c:v>
                </c:pt>
                <c:pt idx="421">
                  <c:v>6.5633857308577959E-3</c:v>
                </c:pt>
                <c:pt idx="422">
                  <c:v>7.077284250053717E-3</c:v>
                </c:pt>
                <c:pt idx="423">
                  <c:v>7.6116082479346248E-3</c:v>
                </c:pt>
                <c:pt idx="424">
                  <c:v>8.1650208141687396E-3</c:v>
                </c:pt>
                <c:pt idx="425">
                  <c:v>8.7359319671694857E-3</c:v>
                </c:pt>
                <c:pt idx="426">
                  <c:v>9.3224973630331685E-3</c:v>
                </c:pt>
                <c:pt idx="427">
                  <c:v>9.9226203267630767E-3</c:v>
                </c:pt>
                <c:pt idx="428">
                  <c:v>1.0533957405086222E-2</c:v>
                </c:pt>
                <c:pt idx="429">
                  <c:v>1.1153927587768021E-2</c:v>
                </c:pt>
                <c:pt idx="430">
                  <c:v>1.1779725285291481E-2</c:v>
                </c:pt>
                <c:pt idx="431">
                  <c:v>1.2408337086030063E-2</c:v>
                </c:pt>
                <c:pt idx="432">
                  <c:v>1.3036562246852268E-2</c:v>
                </c:pt>
                <c:pt idx="433">
                  <c:v>1.3661036798808288E-2</c:v>
                </c:pt>
                <c:pt idx="434">
                  <c:v>1.4278261075750896E-2</c:v>
                </c:pt>
                <c:pt idx="435">
                  <c:v>1.4884630400063721E-2</c:v>
                </c:pt>
                <c:pt idx="436">
                  <c:v>1.5476468587967607E-2</c:v>
                </c:pt>
                <c:pt idx="437">
                  <c:v>1.6050063868845887E-2</c:v>
                </c:pt>
                <c:pt idx="438">
                  <c:v>1.6601706750565638E-2</c:v>
                </c:pt>
                <c:pt idx="439">
                  <c:v>1.7127729307539398E-2</c:v>
                </c:pt>
                <c:pt idx="440">
                  <c:v>1.7624545321908831E-2</c:v>
                </c:pt>
                <c:pt idx="441">
                  <c:v>1.808869067217167E-2</c:v>
                </c:pt>
                <c:pt idx="442">
                  <c:v>1.8516863339038493E-2</c:v>
                </c:pt>
                <c:pt idx="443">
                  <c:v>1.8905962386260421E-2</c:v>
                </c:pt>
                <c:pt idx="444">
                  <c:v>1.9253125275268634E-2</c:v>
                </c:pt>
                <c:pt idx="445">
                  <c:v>1.9555762887058625E-2</c:v>
                </c:pt>
                <c:pt idx="446">
                  <c:v>1.9811591652822143E-2</c:v>
                </c:pt>
                <c:pt idx="447">
                  <c:v>2.0018662236011668E-2</c:v>
                </c:pt>
                <c:pt idx="448">
                  <c:v>2.0175384262128278E-2</c:v>
                </c:pt>
                <c:pt idx="449">
                  <c:v>2.0280546657467712E-2</c:v>
                </c:pt>
                <c:pt idx="450">
                  <c:v>2.0333333233018672E-2</c:v>
                </c:pt>
                <c:pt idx="451">
                  <c:v>2.0333333233018672E-2</c:v>
                </c:pt>
                <c:pt idx="452">
                  <c:v>2.0280546657467712E-2</c:v>
                </c:pt>
                <c:pt idx="453">
                  <c:v>2.0175384262128278E-2</c:v>
                </c:pt>
                <c:pt idx="454">
                  <c:v>2.0018662236011668E-2</c:v>
                </c:pt>
                <c:pt idx="455">
                  <c:v>1.9811591652822143E-2</c:v>
                </c:pt>
                <c:pt idx="456">
                  <c:v>1.9555762887058625E-2</c:v>
                </c:pt>
                <c:pt idx="457">
                  <c:v>1.9253125275268634E-2</c:v>
                </c:pt>
                <c:pt idx="458">
                  <c:v>1.8905962386260421E-2</c:v>
                </c:pt>
                <c:pt idx="459">
                  <c:v>1.8516863339038493E-2</c:v>
                </c:pt>
                <c:pt idx="460">
                  <c:v>1.808869067217167E-2</c:v>
                </c:pt>
                <c:pt idx="461">
                  <c:v>1.7624545321908831E-2</c:v>
                </c:pt>
                <c:pt idx="462">
                  <c:v>1.7127729307539398E-2</c:v>
                </c:pt>
                <c:pt idx="463">
                  <c:v>1.6601706750565638E-2</c:v>
                </c:pt>
                <c:pt idx="464">
                  <c:v>1.6050063868845887E-2</c:v>
                </c:pt>
                <c:pt idx="465">
                  <c:v>1.5476468587967607E-2</c:v>
                </c:pt>
                <c:pt idx="466">
                  <c:v>1.4884630400063721E-2</c:v>
                </c:pt>
                <c:pt idx="467">
                  <c:v>1.4278261075750896E-2</c:v>
                </c:pt>
                <c:pt idx="468">
                  <c:v>1.3661036798808288E-2</c:v>
                </c:pt>
                <c:pt idx="469">
                  <c:v>1.3036562246852268E-2</c:v>
                </c:pt>
                <c:pt idx="470">
                  <c:v>1.2408337086030063E-2</c:v>
                </c:pt>
                <c:pt idx="471">
                  <c:v>1.1779725285291481E-2</c:v>
                </c:pt>
                <c:pt idx="472">
                  <c:v>1.1153927587768021E-2</c:v>
                </c:pt>
                <c:pt idx="473">
                  <c:v>1.0533957405086222E-2</c:v>
                </c:pt>
                <c:pt idx="474">
                  <c:v>9.9226203267630767E-3</c:v>
                </c:pt>
                <c:pt idx="475">
                  <c:v>9.3224973630331685E-3</c:v>
                </c:pt>
                <c:pt idx="476">
                  <c:v>8.7359319671694857E-3</c:v>
                </c:pt>
                <c:pt idx="477">
                  <c:v>8.1650208141687396E-3</c:v>
                </c:pt>
                <c:pt idx="478">
                  <c:v>7.6116082479346248E-3</c:v>
                </c:pt>
                <c:pt idx="479">
                  <c:v>7.077284250053717E-3</c:v>
                </c:pt>
                <c:pt idx="480">
                  <c:v>6.5633857308577959E-3</c:v>
                </c:pt>
                <c:pt idx="481">
                  <c:v>6.0710008984812391E-3</c:v>
                </c:pt>
                <c:pt idx="482">
                  <c:v>5.6009764245755784E-3</c:v>
                </c:pt>
                <c:pt idx="483">
                  <c:v>5.1539270965058614E-3</c:v>
                </c:pt>
                <c:pt idx="484">
                  <c:v>4.7302476253061826E-3</c:v>
                </c:pt>
                <c:pt idx="485">
                  <c:v>4.3301262662505105E-3</c:v>
                </c:pt>
                <c:pt idx="486">
                  <c:v>3.9535599042600511E-3</c:v>
                </c:pt>
                <c:pt idx="487">
                  <c:v>3.6003702590357103E-3</c:v>
                </c:pt>
                <c:pt idx="488">
                  <c:v>3.2702208740805826E-3</c:v>
                </c:pt>
                <c:pt idx="489">
                  <c:v>2.9626345689523054E-3</c:v>
                </c:pt>
                <c:pt idx="490">
                  <c:v>2.6770110542725461E-3</c:v>
                </c:pt>
                <c:pt idx="491">
                  <c:v>2.4126444333877296E-3</c:v>
                </c:pt>
                <c:pt idx="492">
                  <c:v>2.1687403421002459E-3</c:v>
                </c:pt>
                <c:pt idx="493">
                  <c:v>1.944432507825839E-3</c:v>
                </c:pt>
                <c:pt idx="494">
                  <c:v>1.7387985407987293E-3</c:v>
                </c:pt>
                <c:pt idx="495">
                  <c:v>1.5508748018994161E-3</c:v>
                </c:pt>
                <c:pt idx="496">
                  <c:v>1.3796702234103475E-3</c:v>
                </c:pt>
                <c:pt idx="497">
                  <c:v>1.2241789899043482E-3</c:v>
                </c:pt>
                <c:pt idx="498">
                  <c:v>1.0833920159400989E-3</c:v>
                </c:pt>
                <c:pt idx="499">
                  <c:v>9.5630718474204565E-4</c:v>
                </c:pt>
                <c:pt idx="500">
                  <c:v>8.4193833723078754E-4</c:v>
                </c:pt>
                <c:pt idx="501">
                  <c:v>7.393230233442308E-4</c:v>
                </c:pt>
                <c:pt idx="502">
                  <c:v>6.4752904729870292E-4</c:v>
                </c:pt>
                <c:pt idx="503">
                  <c:v>5.6565985527168294E-4</c:v>
                </c:pt>
                <c:pt idx="504">
                  <c:v>4.9285882784078072E-4</c:v>
                </c:pt>
                <c:pt idx="505">
                  <c:v>4.2831255045583481E-4</c:v>
                </c:pt>
                <c:pt idx="506">
                  <c:v>3.7125314343411446E-4</c:v>
                </c:pt>
                <c:pt idx="507">
                  <c:v>3.2095973850221462E-4</c:v>
                </c:pt>
                <c:pt idx="508">
                  <c:v>2.7675919210501507E-4</c:v>
                </c:pt>
                <c:pt idx="509">
                  <c:v>2.3802612668477697E-4</c:v>
                </c:pt>
                <c:pt idx="510">
                  <c:v>2.0418239027941758E-4</c:v>
                </c:pt>
                <c:pt idx="511">
                  <c:v>1.7469602223529892E-4</c:v>
                </c:pt>
                <c:pt idx="512">
                  <c:v>1.4907980904665941E-4</c:v>
                </c:pt>
                <c:pt idx="513">
                  <c:v>1.2688950929773402E-4</c:v>
                </c:pt>
                <c:pt idx="514">
                  <c:v>1.0772182106266741E-4</c:v>
                </c:pt>
                <c:pt idx="515">
                  <c:v>9.1212158666587065E-5</c:v>
                </c:pt>
                <c:pt idx="516">
                  <c:v>7.7032299119373087E-5</c:v>
                </c:pt>
                <c:pt idx="517">
                  <c:v>6.4887951642722826E-5</c:v>
                </c:pt>
                <c:pt idx="518">
                  <c:v>5.4516296891793686E-5</c:v>
                </c:pt>
                <c:pt idx="519">
                  <c:v>4.5683535796037328E-5</c:v>
                </c:pt>
                <c:pt idx="520">
                  <c:v>3.8182481530202317E-5</c:v>
                </c:pt>
                <c:pt idx="521">
                  <c:v>3.1830222130713317E-5</c:v>
                </c:pt>
                <c:pt idx="522">
                  <c:v>2.6465875610837236E-5</c:v>
                </c:pt>
                <c:pt idx="523">
                  <c:v>2.1948454418163675E-5</c:v>
                </c:pt>
                <c:pt idx="524">
                  <c:v>1.8154851372465033E-5</c:v>
                </c:pt>
                <c:pt idx="525">
                  <c:v>1.4977955329675857E-5</c:v>
                </c:pt>
                <c:pt idx="526">
                  <c:v>1.2324901103144549E-5</c:v>
                </c:pt>
                <c:pt idx="527">
                  <c:v>1.0115455246761994E-5</c:v>
                </c:pt>
                <c:pt idx="528">
                  <c:v>8.2805369970851404E-6</c:v>
                </c:pt>
                <c:pt idx="529">
                  <c:v>6.7608709933830987E-6</c:v>
                </c:pt>
                <c:pt idx="530">
                  <c:v>5.5057675898418033E-6</c:v>
                </c:pt>
                <c:pt idx="531">
                  <c:v>4.4720245535590038E-6</c:v>
                </c:pt>
                <c:pt idx="532">
                  <c:v>3.6229435129708886E-6</c:v>
                </c:pt>
                <c:pt idx="533">
                  <c:v>2.927453589762771E-6</c:v>
                </c:pt>
                <c:pt idx="534">
                  <c:v>2.3593347537875905E-6</c:v>
                </c:pt>
                <c:pt idx="535">
                  <c:v>1.8965319985575552E-6</c:v>
                </c:pt>
                <c:pt idx="536">
                  <c:v>1.5205541059604193E-6</c:v>
                </c:pt>
                <c:pt idx="537">
                  <c:v>1.2159470337280753E-6</c:v>
                </c:pt>
                <c:pt idx="538">
                  <c:v>9.6983642672299578E-7</c:v>
                </c:pt>
                <c:pt idx="539">
                  <c:v>7.7153112576500361E-7</c:v>
                </c:pt>
                <c:pt idx="540">
                  <c:v>6.1218041103039549E-7</c:v>
                </c:pt>
                <c:pt idx="541">
                  <c:v>4.8448076961360474E-7</c:v>
                </c:pt>
                <c:pt idx="542">
                  <c:v>3.824236273208837E-7</c:v>
                </c:pt>
                <c:pt idx="543">
                  <c:v>3.0108123638683617E-7</c:v>
                </c:pt>
                <c:pt idx="544">
                  <c:v>2.3642555280201166E-7</c:v>
                </c:pt>
                <c:pt idx="545">
                  <c:v>1.8517215916169558E-7</c:v>
                </c:pt>
                <c:pt idx="546">
                  <c:v>1.4465331066304593E-7</c:v>
                </c:pt>
                <c:pt idx="547">
                  <c:v>1.1270704103338907E-7</c:v>
                </c:pt>
                <c:pt idx="548">
                  <c:v>8.7588143404815567E-8</c:v>
                </c:pt>
                <c:pt idx="549">
                  <c:v>6.7891357091732007E-8</c:v>
                </c:pt>
                <c:pt idx="550">
                  <c:v>5.2486649027017349E-8</c:v>
                </c:pt>
                <c:pt idx="551">
                  <c:v>4.0472191042973037E-8</c:v>
                </c:pt>
                <c:pt idx="552">
                  <c:v>3.1126885402521641E-8</c:v>
                </c:pt>
                <c:pt idx="553">
                  <c:v>2.3877326116306247E-8</c:v>
                </c:pt>
                <c:pt idx="554">
                  <c:v>1.8268664359055806E-8</c:v>
                </c:pt>
                <c:pt idx="555">
                  <c:v>1.3941162224639993E-8</c:v>
                </c:pt>
                <c:pt idx="556">
                  <c:v>1.0611144740657672E-8</c:v>
                </c:pt>
                <c:pt idx="557">
                  <c:v>8.0555756509781931E-9</c:v>
                </c:pt>
                <c:pt idx="558">
                  <c:v>6.0996090400778134E-9</c:v>
                </c:pt>
                <c:pt idx="559">
                  <c:v>4.6065786740712371E-9</c:v>
                </c:pt>
                <c:pt idx="560">
                  <c:v>3.469972753578094E-9</c:v>
                </c:pt>
                <c:pt idx="561">
                  <c:v>2.6070220426888287E-9</c:v>
                </c:pt>
                <c:pt idx="562">
                  <c:v>1.9535946194082581E-9</c:v>
                </c:pt>
                <c:pt idx="563">
                  <c:v>1.460142562415011E-9</c:v>
                </c:pt>
                <c:pt idx="564">
                  <c:v>1.0884967371893619E-9</c:v>
                </c:pt>
                <c:pt idx="565">
                  <c:v>8.0933826307472807E-10</c:v>
                </c:pt>
                <c:pt idx="566">
                  <c:v>6.0021132508581094E-10</c:v>
                </c:pt>
                <c:pt idx="567">
                  <c:v>4.4396553100512273E-10</c:v>
                </c:pt>
                <c:pt idx="568">
                  <c:v>3.2754077228247726E-10</c:v>
                </c:pt>
                <c:pt idx="569">
                  <c:v>2.4101987072811126E-10</c:v>
                </c:pt>
                <c:pt idx="570">
                  <c:v>1.7689316678115665E-10</c:v>
                </c:pt>
                <c:pt idx="571">
                  <c:v>1.2949130656636586E-10</c:v>
                </c:pt>
                <c:pt idx="572">
                  <c:v>9.4545482554054546E-11</c:v>
                </c:pt>
                <c:pt idx="573">
                  <c:v>6.8851369050549158E-11</c:v>
                </c:pt>
                <c:pt idx="574">
                  <c:v>5.0009774099635594E-11</c:v>
                </c:pt>
                <c:pt idx="575">
                  <c:v>3.6230130007197904E-11</c:v>
                </c:pt>
                <c:pt idx="576">
                  <c:v>2.6179058920661362E-11</c:v>
                </c:pt>
                <c:pt idx="577">
                  <c:v>1.8867241102782492E-11</c:v>
                </c:pt>
                <c:pt idx="578">
                  <c:v>1.3562484468821009E-11</c:v>
                </c:pt>
                <c:pt idx="579">
                  <c:v>9.7236663165745699E-12</c:v>
                </c:pt>
                <c:pt idx="580">
                  <c:v>6.9535488478323249E-12</c:v>
                </c:pt>
                <c:pt idx="581">
                  <c:v>4.959588295605534E-12</c:v>
                </c:pt>
                <c:pt idx="582">
                  <c:v>3.5281777499563177E-12</c:v>
                </c:pt>
                <c:pt idx="583">
                  <c:v>2.5034418982272849E-12</c:v>
                </c:pt>
                <c:pt idx="584">
                  <c:v>1.7716939026968359E-12</c:v>
                </c:pt>
                <c:pt idx="585">
                  <c:v>1.2506662372402447E-12</c:v>
                </c:pt>
                <c:pt idx="586">
                  <c:v>8.8040685852775408E-13</c:v>
                </c:pt>
                <c:pt idx="587">
                  <c:v>6.1828320241375372E-13</c:v>
                </c:pt>
                <c:pt idx="588">
                  <c:v>4.3298697960381499E-13</c:v>
                </c:pt>
                <c:pt idx="589">
                  <c:v>3.0253577421035798E-13</c:v>
                </c:pt>
                <c:pt idx="590">
                  <c:v>2.1083135237631877E-13</c:v>
                </c:pt>
                <c:pt idx="591">
                  <c:v>1.4643841694805933E-13</c:v>
                </c:pt>
                <c:pt idx="592">
                  <c:v>1.0147438445074005E-13</c:v>
                </c:pt>
                <c:pt idx="593">
                  <c:v>7.0277117458772876E-14</c:v>
                </c:pt>
                <c:pt idx="594">
                  <c:v>4.8294701571194593E-14</c:v>
                </c:pt>
                <c:pt idx="595">
                  <c:v>3.3306690738754898E-14</c:v>
                </c:pt>
                <c:pt idx="596">
                  <c:v>2.2870594307278401E-14</c:v>
                </c:pt>
                <c:pt idx="597">
                  <c:v>1.5654144647214837E-14</c:v>
                </c:pt>
                <c:pt idx="598">
                  <c:v>1.0658141036401574E-14</c:v>
                </c:pt>
                <c:pt idx="599">
                  <c:v>7.2164496600635854E-15</c:v>
                </c:pt>
                <c:pt idx="600">
                  <c:v>4.8849813083507172E-15</c:v>
                </c:pt>
                <c:pt idx="601">
                  <c:v>3.3306690738754921E-15</c:v>
                </c:pt>
                <c:pt idx="602">
                  <c:v>2.3314683517128437E-15</c:v>
                </c:pt>
                <c:pt idx="603">
                  <c:v>1.4432899320127155E-15</c:v>
                </c:pt>
                <c:pt idx="604">
                  <c:v>1.110223024625167E-15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475A-4FDE-A9E0-53D66DAA9878}"/>
            </c:ext>
          </c:extLst>
        </c:ser>
        <c:ser>
          <c:idx val="2"/>
          <c:order val="1"/>
          <c:tx>
            <c:v>Z(0.5;1)</c:v>
          </c:tx>
          <c:marker>
            <c:symbol val="none"/>
          </c:marker>
          <c:xVal>
            <c:numRef>
              <c:f>'N026'!$G$2:$G$902</c:f>
              <c:numCache>
                <c:formatCode>0.00</c:formatCode>
                <c:ptCount val="901"/>
                <c:pt idx="0">
                  <c:v>-3.9999999999999787</c:v>
                </c:pt>
                <c:pt idx="1">
                  <c:v>-3.9899999999999798</c:v>
                </c:pt>
                <c:pt idx="2">
                  <c:v>-3.9799999999999787</c:v>
                </c:pt>
                <c:pt idx="3">
                  <c:v>-3.9699999999999798</c:v>
                </c:pt>
                <c:pt idx="4">
                  <c:v>-3.9599999999999778</c:v>
                </c:pt>
                <c:pt idx="5">
                  <c:v>-3.9499999999999797</c:v>
                </c:pt>
                <c:pt idx="6">
                  <c:v>-3.9399999999999777</c:v>
                </c:pt>
                <c:pt idx="7">
                  <c:v>-3.9299999999999797</c:v>
                </c:pt>
                <c:pt idx="8">
                  <c:v>-3.9199999999999777</c:v>
                </c:pt>
                <c:pt idx="9">
                  <c:v>-3.9099999999999797</c:v>
                </c:pt>
                <c:pt idx="10">
                  <c:v>-3.8999999999999777</c:v>
                </c:pt>
                <c:pt idx="11">
                  <c:v>-3.8899999999999797</c:v>
                </c:pt>
                <c:pt idx="12">
                  <c:v>-3.8799999999999777</c:v>
                </c:pt>
                <c:pt idx="13">
                  <c:v>-3.8699999999999797</c:v>
                </c:pt>
                <c:pt idx="14">
                  <c:v>-3.8599999999999777</c:v>
                </c:pt>
                <c:pt idx="15">
                  <c:v>-3.8499999999999797</c:v>
                </c:pt>
                <c:pt idx="16">
                  <c:v>-3.8399999999999777</c:v>
                </c:pt>
                <c:pt idx="17">
                  <c:v>-3.8299999999999788</c:v>
                </c:pt>
                <c:pt idx="18">
                  <c:v>-3.8199999999999767</c:v>
                </c:pt>
                <c:pt idx="19">
                  <c:v>-3.8099999999999787</c:v>
                </c:pt>
                <c:pt idx="20">
                  <c:v>-3.7999999999999803</c:v>
                </c:pt>
                <c:pt idx="21">
                  <c:v>-3.7899999999999796</c:v>
                </c:pt>
                <c:pt idx="22">
                  <c:v>-3.7799999999999798</c:v>
                </c:pt>
                <c:pt idx="23">
                  <c:v>-3.76999999999998</c:v>
                </c:pt>
                <c:pt idx="24">
                  <c:v>-3.7599999999999798</c:v>
                </c:pt>
                <c:pt idx="25">
                  <c:v>-3.7499999999999796</c:v>
                </c:pt>
                <c:pt idx="26">
                  <c:v>-3.7399999999999798</c:v>
                </c:pt>
                <c:pt idx="27">
                  <c:v>-3.72999999999998</c:v>
                </c:pt>
                <c:pt idx="28">
                  <c:v>-3.7199999999999798</c:v>
                </c:pt>
                <c:pt idx="29">
                  <c:v>-3.7099999999999804</c:v>
                </c:pt>
                <c:pt idx="30">
                  <c:v>-3.6999999999999797</c:v>
                </c:pt>
                <c:pt idx="31">
                  <c:v>-3.68999999999998</c:v>
                </c:pt>
                <c:pt idx="32">
                  <c:v>-3.6799999999999797</c:v>
                </c:pt>
                <c:pt idx="33">
                  <c:v>-3.6699999999999804</c:v>
                </c:pt>
                <c:pt idx="34">
                  <c:v>-3.6599999999999797</c:v>
                </c:pt>
                <c:pt idx="35">
                  <c:v>-3.6499999999999799</c:v>
                </c:pt>
                <c:pt idx="36">
                  <c:v>-3.6399999999999797</c:v>
                </c:pt>
                <c:pt idx="37">
                  <c:v>-3.6299999999999804</c:v>
                </c:pt>
                <c:pt idx="38">
                  <c:v>-3.6199999999999903</c:v>
                </c:pt>
                <c:pt idx="39">
                  <c:v>-3.6099999999999897</c:v>
                </c:pt>
                <c:pt idx="40">
                  <c:v>-3.5999999999999797</c:v>
                </c:pt>
                <c:pt idx="41">
                  <c:v>-3.5899999999999803</c:v>
                </c:pt>
                <c:pt idx="42">
                  <c:v>-3.5799999999999903</c:v>
                </c:pt>
                <c:pt idx="43">
                  <c:v>-3.5699999999999887</c:v>
                </c:pt>
                <c:pt idx="44">
                  <c:v>-3.5599999999999867</c:v>
                </c:pt>
                <c:pt idx="45">
                  <c:v>-3.5499999999999901</c:v>
                </c:pt>
                <c:pt idx="46">
                  <c:v>-3.5399999999999903</c:v>
                </c:pt>
                <c:pt idx="47">
                  <c:v>-3.5299999999999887</c:v>
                </c:pt>
                <c:pt idx="48">
                  <c:v>-3.5199999999999867</c:v>
                </c:pt>
                <c:pt idx="49">
                  <c:v>-3.50999999999999</c:v>
                </c:pt>
                <c:pt idx="50">
                  <c:v>-3.4999999999999867</c:v>
                </c:pt>
                <c:pt idx="51">
                  <c:v>-3.48999999999999</c:v>
                </c:pt>
                <c:pt idx="52">
                  <c:v>-3.4799999999999867</c:v>
                </c:pt>
                <c:pt idx="53">
                  <c:v>-3.46999999999999</c:v>
                </c:pt>
                <c:pt idx="54">
                  <c:v>-3.4599999999999858</c:v>
                </c:pt>
                <c:pt idx="55">
                  <c:v>-3.44999999999999</c:v>
                </c:pt>
                <c:pt idx="56">
                  <c:v>-3.4399999999999857</c:v>
                </c:pt>
                <c:pt idx="57">
                  <c:v>-3.4299999999999877</c:v>
                </c:pt>
                <c:pt idx="58">
                  <c:v>-3.4199999999999857</c:v>
                </c:pt>
                <c:pt idx="59">
                  <c:v>-3.4099999999999877</c:v>
                </c:pt>
                <c:pt idx="60">
                  <c:v>-3.3999999999999857</c:v>
                </c:pt>
                <c:pt idx="61">
                  <c:v>-3.3899999999999877</c:v>
                </c:pt>
                <c:pt idx="62">
                  <c:v>-3.3799999999999852</c:v>
                </c:pt>
                <c:pt idx="63">
                  <c:v>-3.3699999999999877</c:v>
                </c:pt>
                <c:pt idx="64">
                  <c:v>-3.3599999999999852</c:v>
                </c:pt>
                <c:pt idx="65">
                  <c:v>-3.3499999999999877</c:v>
                </c:pt>
                <c:pt idx="66">
                  <c:v>-3.3399999999999848</c:v>
                </c:pt>
                <c:pt idx="67">
                  <c:v>-3.3299999999999867</c:v>
                </c:pt>
                <c:pt idx="68">
                  <c:v>-3.3199999999999847</c:v>
                </c:pt>
                <c:pt idx="69">
                  <c:v>-3.3099999999999867</c:v>
                </c:pt>
                <c:pt idx="70">
                  <c:v>-3.2999999999999901</c:v>
                </c:pt>
                <c:pt idx="71">
                  <c:v>-3.2899999999999898</c:v>
                </c:pt>
                <c:pt idx="72">
                  <c:v>-3.27999999999999</c:v>
                </c:pt>
                <c:pt idx="73">
                  <c:v>-3.2699999999999898</c:v>
                </c:pt>
                <c:pt idx="74">
                  <c:v>-3.25999999999999</c:v>
                </c:pt>
                <c:pt idx="75">
                  <c:v>-3.2499999999999898</c:v>
                </c:pt>
                <c:pt idx="76">
                  <c:v>-3.23999999999999</c:v>
                </c:pt>
                <c:pt idx="77">
                  <c:v>-3.2299999999999902</c:v>
                </c:pt>
                <c:pt idx="78">
                  <c:v>-3.22</c:v>
                </c:pt>
                <c:pt idx="79">
                  <c:v>-3.21</c:v>
                </c:pt>
                <c:pt idx="80">
                  <c:v>-3.2</c:v>
                </c:pt>
                <c:pt idx="81">
                  <c:v>-3.19</c:v>
                </c:pt>
                <c:pt idx="82">
                  <c:v>-3.18</c:v>
                </c:pt>
                <c:pt idx="83">
                  <c:v>-3.17</c:v>
                </c:pt>
                <c:pt idx="84">
                  <c:v>-3.16</c:v>
                </c:pt>
                <c:pt idx="85">
                  <c:v>-3.15</c:v>
                </c:pt>
                <c:pt idx="86">
                  <c:v>-3.14</c:v>
                </c:pt>
                <c:pt idx="87">
                  <c:v>-3.13</c:v>
                </c:pt>
                <c:pt idx="88">
                  <c:v>-3.12</c:v>
                </c:pt>
                <c:pt idx="89">
                  <c:v>-3.11</c:v>
                </c:pt>
                <c:pt idx="90">
                  <c:v>-3.1</c:v>
                </c:pt>
                <c:pt idx="91">
                  <c:v>-3.09</c:v>
                </c:pt>
                <c:pt idx="92">
                  <c:v>-3.08</c:v>
                </c:pt>
                <c:pt idx="93">
                  <c:v>-3.07</c:v>
                </c:pt>
                <c:pt idx="94">
                  <c:v>-3.06</c:v>
                </c:pt>
                <c:pt idx="95">
                  <c:v>-3.05</c:v>
                </c:pt>
                <c:pt idx="96">
                  <c:v>-3.04</c:v>
                </c:pt>
                <c:pt idx="97">
                  <c:v>-3.03</c:v>
                </c:pt>
                <c:pt idx="98">
                  <c:v>-3.02</c:v>
                </c:pt>
                <c:pt idx="99">
                  <c:v>-3.01</c:v>
                </c:pt>
                <c:pt idx="100">
                  <c:v>-3</c:v>
                </c:pt>
                <c:pt idx="101">
                  <c:v>-2.9899999999999998</c:v>
                </c:pt>
                <c:pt idx="102">
                  <c:v>-2.98</c:v>
                </c:pt>
                <c:pt idx="103">
                  <c:v>-2.9699999999999998</c:v>
                </c:pt>
                <c:pt idx="104">
                  <c:v>-2.96</c:v>
                </c:pt>
                <c:pt idx="105">
                  <c:v>-2.9499999999999997</c:v>
                </c:pt>
                <c:pt idx="106">
                  <c:v>-2.94</c:v>
                </c:pt>
                <c:pt idx="107">
                  <c:v>-2.9299999999999997</c:v>
                </c:pt>
                <c:pt idx="108">
                  <c:v>-2.92</c:v>
                </c:pt>
                <c:pt idx="109">
                  <c:v>-2.9099999999999997</c:v>
                </c:pt>
                <c:pt idx="110">
                  <c:v>-2.9</c:v>
                </c:pt>
                <c:pt idx="111">
                  <c:v>-2.8899999999999997</c:v>
                </c:pt>
                <c:pt idx="112">
                  <c:v>-2.88</c:v>
                </c:pt>
                <c:pt idx="113">
                  <c:v>-2.8699999999999997</c:v>
                </c:pt>
                <c:pt idx="114">
                  <c:v>-2.86</c:v>
                </c:pt>
                <c:pt idx="115">
                  <c:v>-2.8499999999999988</c:v>
                </c:pt>
                <c:pt idx="116">
                  <c:v>-2.84</c:v>
                </c:pt>
                <c:pt idx="117">
                  <c:v>-2.8299999999999987</c:v>
                </c:pt>
                <c:pt idx="118">
                  <c:v>-2.82</c:v>
                </c:pt>
                <c:pt idx="119">
                  <c:v>-2.8099999999999987</c:v>
                </c:pt>
                <c:pt idx="120">
                  <c:v>-2.8</c:v>
                </c:pt>
                <c:pt idx="121">
                  <c:v>-2.79</c:v>
                </c:pt>
                <c:pt idx="122">
                  <c:v>-2.7800000000000002</c:v>
                </c:pt>
                <c:pt idx="123">
                  <c:v>-2.77</c:v>
                </c:pt>
                <c:pt idx="124">
                  <c:v>-2.7600000000000002</c:v>
                </c:pt>
                <c:pt idx="125">
                  <c:v>-2.75</c:v>
                </c:pt>
                <c:pt idx="126">
                  <c:v>-2.74</c:v>
                </c:pt>
                <c:pt idx="127">
                  <c:v>-2.73</c:v>
                </c:pt>
                <c:pt idx="128">
                  <c:v>-2.72</c:v>
                </c:pt>
                <c:pt idx="129">
                  <c:v>-2.71</c:v>
                </c:pt>
                <c:pt idx="130">
                  <c:v>-2.7</c:v>
                </c:pt>
                <c:pt idx="131">
                  <c:v>-2.69</c:v>
                </c:pt>
                <c:pt idx="132">
                  <c:v>-2.68</c:v>
                </c:pt>
                <c:pt idx="133">
                  <c:v>-2.67</c:v>
                </c:pt>
                <c:pt idx="134">
                  <c:v>-2.66</c:v>
                </c:pt>
                <c:pt idx="135">
                  <c:v>-2.65</c:v>
                </c:pt>
                <c:pt idx="136">
                  <c:v>-2.64</c:v>
                </c:pt>
                <c:pt idx="137">
                  <c:v>-2.63</c:v>
                </c:pt>
                <c:pt idx="138">
                  <c:v>-2.62</c:v>
                </c:pt>
                <c:pt idx="139">
                  <c:v>-2.61</c:v>
                </c:pt>
                <c:pt idx="140">
                  <c:v>-2.6</c:v>
                </c:pt>
                <c:pt idx="141">
                  <c:v>-2.59</c:v>
                </c:pt>
                <c:pt idx="142">
                  <c:v>-2.58</c:v>
                </c:pt>
                <c:pt idx="143">
                  <c:v>-2.57</c:v>
                </c:pt>
                <c:pt idx="144">
                  <c:v>-2.56</c:v>
                </c:pt>
                <c:pt idx="145">
                  <c:v>-2.5499999999999998</c:v>
                </c:pt>
                <c:pt idx="146">
                  <c:v>-2.54</c:v>
                </c:pt>
                <c:pt idx="147">
                  <c:v>-2.5299999999999998</c:v>
                </c:pt>
                <c:pt idx="148">
                  <c:v>-2.52</c:v>
                </c:pt>
                <c:pt idx="149">
                  <c:v>-2.5099999999999998</c:v>
                </c:pt>
                <c:pt idx="150">
                  <c:v>-2.5</c:v>
                </c:pt>
                <c:pt idx="151">
                  <c:v>-2.4899999999999998</c:v>
                </c:pt>
                <c:pt idx="152">
                  <c:v>-2.48</c:v>
                </c:pt>
                <c:pt idx="153">
                  <c:v>-2.4699999999999998</c:v>
                </c:pt>
                <c:pt idx="154">
                  <c:v>-2.46</c:v>
                </c:pt>
                <c:pt idx="155">
                  <c:v>-2.4499999999999997</c:v>
                </c:pt>
                <c:pt idx="156">
                  <c:v>-2.44</c:v>
                </c:pt>
                <c:pt idx="157">
                  <c:v>-2.4299999999999997</c:v>
                </c:pt>
                <c:pt idx="158">
                  <c:v>-2.42</c:v>
                </c:pt>
                <c:pt idx="159">
                  <c:v>-2.4099999999999997</c:v>
                </c:pt>
                <c:pt idx="160">
                  <c:v>-2.4</c:v>
                </c:pt>
                <c:pt idx="161">
                  <c:v>-2.3899999999999997</c:v>
                </c:pt>
                <c:pt idx="162">
                  <c:v>-2.38</c:v>
                </c:pt>
                <c:pt idx="163">
                  <c:v>-2.3699999999999997</c:v>
                </c:pt>
                <c:pt idx="164">
                  <c:v>-2.36</c:v>
                </c:pt>
                <c:pt idx="165">
                  <c:v>-2.3499999999999988</c:v>
                </c:pt>
                <c:pt idx="166">
                  <c:v>-2.34</c:v>
                </c:pt>
                <c:pt idx="167">
                  <c:v>-2.3299999999999987</c:v>
                </c:pt>
                <c:pt idx="168">
                  <c:v>-2.3199999999999967</c:v>
                </c:pt>
                <c:pt idx="169">
                  <c:v>-2.3099999999999987</c:v>
                </c:pt>
                <c:pt idx="170">
                  <c:v>-2.2999999999999998</c:v>
                </c:pt>
                <c:pt idx="171">
                  <c:v>-2.29</c:v>
                </c:pt>
                <c:pt idx="172">
                  <c:v>-2.2799999999999998</c:v>
                </c:pt>
                <c:pt idx="173">
                  <c:v>-2.27</c:v>
                </c:pt>
                <c:pt idx="174">
                  <c:v>-2.2599999999999998</c:v>
                </c:pt>
                <c:pt idx="175">
                  <c:v>-2.25</c:v>
                </c:pt>
                <c:pt idx="176">
                  <c:v>-2.2400000000000002</c:v>
                </c:pt>
                <c:pt idx="177">
                  <c:v>-2.23</c:v>
                </c:pt>
                <c:pt idx="178">
                  <c:v>-2.2200000000000002</c:v>
                </c:pt>
                <c:pt idx="179">
                  <c:v>-2.21</c:v>
                </c:pt>
                <c:pt idx="180">
                  <c:v>-2.2000000000000002</c:v>
                </c:pt>
                <c:pt idx="181">
                  <c:v>-2.19</c:v>
                </c:pt>
                <c:pt idx="182">
                  <c:v>-2.1800000000000002</c:v>
                </c:pt>
                <c:pt idx="183">
                  <c:v>-2.17</c:v>
                </c:pt>
                <c:pt idx="184">
                  <c:v>-2.16</c:v>
                </c:pt>
                <c:pt idx="185">
                  <c:v>-2.15</c:v>
                </c:pt>
                <c:pt idx="186">
                  <c:v>-2.14</c:v>
                </c:pt>
                <c:pt idx="187">
                  <c:v>-2.13</c:v>
                </c:pt>
                <c:pt idx="188">
                  <c:v>-2.12</c:v>
                </c:pt>
                <c:pt idx="189">
                  <c:v>-2.11</c:v>
                </c:pt>
                <c:pt idx="190">
                  <c:v>-2.1</c:v>
                </c:pt>
                <c:pt idx="191">
                  <c:v>-2.09</c:v>
                </c:pt>
                <c:pt idx="192">
                  <c:v>-2.08</c:v>
                </c:pt>
                <c:pt idx="193">
                  <c:v>-2.0699999999999998</c:v>
                </c:pt>
                <c:pt idx="194">
                  <c:v>-2.06</c:v>
                </c:pt>
                <c:pt idx="195">
                  <c:v>-2.0499999999999998</c:v>
                </c:pt>
                <c:pt idx="196">
                  <c:v>-2.04</c:v>
                </c:pt>
                <c:pt idx="197">
                  <c:v>-2.0299999999999998</c:v>
                </c:pt>
                <c:pt idx="198">
                  <c:v>-2.02</c:v>
                </c:pt>
                <c:pt idx="199">
                  <c:v>-2.0099999999999998</c:v>
                </c:pt>
                <c:pt idx="200">
                  <c:v>-2</c:v>
                </c:pt>
                <c:pt idx="201">
                  <c:v>-1.9900000000000027</c:v>
                </c:pt>
                <c:pt idx="202">
                  <c:v>-1.9800000000000024</c:v>
                </c:pt>
                <c:pt idx="203">
                  <c:v>-1.9700000000000024</c:v>
                </c:pt>
                <c:pt idx="204">
                  <c:v>-1.9600000000000022</c:v>
                </c:pt>
                <c:pt idx="205">
                  <c:v>-1.9500000000000024</c:v>
                </c:pt>
                <c:pt idx="206">
                  <c:v>-1.9400000000000022</c:v>
                </c:pt>
                <c:pt idx="207">
                  <c:v>-1.9300000000000024</c:v>
                </c:pt>
                <c:pt idx="208">
                  <c:v>-1.9200000000000021</c:v>
                </c:pt>
                <c:pt idx="209">
                  <c:v>-1.9100000000000001</c:v>
                </c:pt>
                <c:pt idx="210">
                  <c:v>-1.9000000000000001</c:v>
                </c:pt>
                <c:pt idx="211">
                  <c:v>-1.8900000000000001</c:v>
                </c:pt>
                <c:pt idx="212">
                  <c:v>-1.8800000000000001</c:v>
                </c:pt>
                <c:pt idx="213">
                  <c:v>-1.87</c:v>
                </c:pt>
                <c:pt idx="214">
                  <c:v>-1.8599999999999972</c:v>
                </c:pt>
                <c:pt idx="215">
                  <c:v>-1.85</c:v>
                </c:pt>
                <c:pt idx="216">
                  <c:v>-1.8399999999999972</c:v>
                </c:pt>
                <c:pt idx="217">
                  <c:v>-1.83</c:v>
                </c:pt>
                <c:pt idx="218">
                  <c:v>-1.8199999999999972</c:v>
                </c:pt>
                <c:pt idx="219">
                  <c:v>-1.81</c:v>
                </c:pt>
                <c:pt idx="220">
                  <c:v>-1.7999999999999969</c:v>
                </c:pt>
                <c:pt idx="221">
                  <c:v>-1.79</c:v>
                </c:pt>
                <c:pt idx="222">
                  <c:v>-1.7799999999999967</c:v>
                </c:pt>
                <c:pt idx="223">
                  <c:v>-1.77</c:v>
                </c:pt>
                <c:pt idx="224">
                  <c:v>-1.759999999999996</c:v>
                </c:pt>
                <c:pt idx="225">
                  <c:v>-1.75</c:v>
                </c:pt>
                <c:pt idx="226">
                  <c:v>-1.7400000000000002</c:v>
                </c:pt>
                <c:pt idx="227">
                  <c:v>-1.73</c:v>
                </c:pt>
                <c:pt idx="228">
                  <c:v>-1.7200000000000002</c:v>
                </c:pt>
                <c:pt idx="229">
                  <c:v>-1.71</c:v>
                </c:pt>
                <c:pt idx="230">
                  <c:v>-1.7000000000000002</c:v>
                </c:pt>
                <c:pt idx="231">
                  <c:v>-1.6900000000000022</c:v>
                </c:pt>
                <c:pt idx="232">
                  <c:v>-1.6800000000000024</c:v>
                </c:pt>
                <c:pt idx="233">
                  <c:v>-1.6700000000000021</c:v>
                </c:pt>
                <c:pt idx="234">
                  <c:v>-1.6600000000000001</c:v>
                </c:pt>
                <c:pt idx="235">
                  <c:v>-1.6500000000000001</c:v>
                </c:pt>
                <c:pt idx="236">
                  <c:v>-1.6400000000000001</c:v>
                </c:pt>
                <c:pt idx="237">
                  <c:v>-1.6300000000000001</c:v>
                </c:pt>
                <c:pt idx="238">
                  <c:v>-1.62</c:v>
                </c:pt>
                <c:pt idx="239">
                  <c:v>-1.6099999999999972</c:v>
                </c:pt>
                <c:pt idx="240">
                  <c:v>-1.6</c:v>
                </c:pt>
                <c:pt idx="241">
                  <c:v>-1.5899999999999972</c:v>
                </c:pt>
                <c:pt idx="242">
                  <c:v>-1.58</c:v>
                </c:pt>
                <c:pt idx="243">
                  <c:v>-1.5699999999999972</c:v>
                </c:pt>
                <c:pt idx="244">
                  <c:v>-1.56</c:v>
                </c:pt>
                <c:pt idx="245">
                  <c:v>-1.5499999999999969</c:v>
                </c:pt>
                <c:pt idx="246">
                  <c:v>-1.54</c:v>
                </c:pt>
                <c:pt idx="247">
                  <c:v>-1.5299999999999967</c:v>
                </c:pt>
                <c:pt idx="248">
                  <c:v>-1.52</c:v>
                </c:pt>
                <c:pt idx="249">
                  <c:v>-1.509999999999996</c:v>
                </c:pt>
                <c:pt idx="250">
                  <c:v>-1.5</c:v>
                </c:pt>
                <c:pt idx="251">
                  <c:v>-1.49</c:v>
                </c:pt>
                <c:pt idx="252">
                  <c:v>-1.48</c:v>
                </c:pt>
                <c:pt idx="253">
                  <c:v>-1.47</c:v>
                </c:pt>
                <c:pt idx="254">
                  <c:v>-1.46</c:v>
                </c:pt>
                <c:pt idx="255">
                  <c:v>-1.45</c:v>
                </c:pt>
                <c:pt idx="256">
                  <c:v>-1.44</c:v>
                </c:pt>
                <c:pt idx="257">
                  <c:v>-1.43</c:v>
                </c:pt>
                <c:pt idx="258">
                  <c:v>-1.42</c:v>
                </c:pt>
                <c:pt idx="259">
                  <c:v>-1.41</c:v>
                </c:pt>
                <c:pt idx="260">
                  <c:v>-1.4</c:v>
                </c:pt>
                <c:pt idx="261">
                  <c:v>-1.3900000000000001</c:v>
                </c:pt>
                <c:pt idx="262">
                  <c:v>-1.3800000000000001</c:v>
                </c:pt>
                <c:pt idx="263">
                  <c:v>-1.37</c:v>
                </c:pt>
                <c:pt idx="264">
                  <c:v>-1.36</c:v>
                </c:pt>
                <c:pt idx="265">
                  <c:v>-1.35</c:v>
                </c:pt>
                <c:pt idx="266">
                  <c:v>-1.34</c:v>
                </c:pt>
                <c:pt idx="267">
                  <c:v>-1.33</c:v>
                </c:pt>
                <c:pt idx="268">
                  <c:v>-1.32</c:v>
                </c:pt>
                <c:pt idx="269">
                  <c:v>-1.31</c:v>
                </c:pt>
                <c:pt idx="270">
                  <c:v>-1.3</c:v>
                </c:pt>
                <c:pt idx="271">
                  <c:v>-1.29</c:v>
                </c:pt>
                <c:pt idx="272">
                  <c:v>-1.28</c:v>
                </c:pt>
                <c:pt idx="273">
                  <c:v>-1.27</c:v>
                </c:pt>
                <c:pt idx="274">
                  <c:v>-1.26</c:v>
                </c:pt>
                <c:pt idx="275">
                  <c:v>-1.25</c:v>
                </c:pt>
                <c:pt idx="276">
                  <c:v>-1.24</c:v>
                </c:pt>
                <c:pt idx="277">
                  <c:v>-1.23</c:v>
                </c:pt>
                <c:pt idx="278">
                  <c:v>-1.22</c:v>
                </c:pt>
                <c:pt idx="279">
                  <c:v>-1.21</c:v>
                </c:pt>
                <c:pt idx="280">
                  <c:v>-1.2</c:v>
                </c:pt>
                <c:pt idx="281">
                  <c:v>-1.1900000000000022</c:v>
                </c:pt>
                <c:pt idx="282">
                  <c:v>-1.1800000000000022</c:v>
                </c:pt>
                <c:pt idx="283">
                  <c:v>-1.1700000000000021</c:v>
                </c:pt>
                <c:pt idx="284">
                  <c:v>-1.1599999999999975</c:v>
                </c:pt>
                <c:pt idx="285">
                  <c:v>-1.1499999999999975</c:v>
                </c:pt>
                <c:pt idx="286">
                  <c:v>-1.1399999999999975</c:v>
                </c:pt>
                <c:pt idx="287">
                  <c:v>-1.1299999999999975</c:v>
                </c:pt>
                <c:pt idx="288">
                  <c:v>-1.1200000000000001</c:v>
                </c:pt>
                <c:pt idx="289">
                  <c:v>-1.1100000000000001</c:v>
                </c:pt>
                <c:pt idx="290">
                  <c:v>-1.1000000000000001</c:v>
                </c:pt>
                <c:pt idx="291">
                  <c:v>-1.0900000000000001</c:v>
                </c:pt>
                <c:pt idx="292">
                  <c:v>-1.08</c:v>
                </c:pt>
                <c:pt idx="293">
                  <c:v>-1.07</c:v>
                </c:pt>
                <c:pt idx="294">
                  <c:v>-1.06</c:v>
                </c:pt>
                <c:pt idx="295">
                  <c:v>-1.05</c:v>
                </c:pt>
                <c:pt idx="296">
                  <c:v>-1.04</c:v>
                </c:pt>
                <c:pt idx="297">
                  <c:v>-1.03</c:v>
                </c:pt>
                <c:pt idx="298">
                  <c:v>-1.02</c:v>
                </c:pt>
                <c:pt idx="299">
                  <c:v>-1.01</c:v>
                </c:pt>
                <c:pt idx="300">
                  <c:v>-1</c:v>
                </c:pt>
                <c:pt idx="301">
                  <c:v>-0.99</c:v>
                </c:pt>
                <c:pt idx="302">
                  <c:v>-0.98</c:v>
                </c:pt>
                <c:pt idx="303">
                  <c:v>-0.97000000000000064</c:v>
                </c:pt>
                <c:pt idx="304">
                  <c:v>-0.96000000000000063</c:v>
                </c:pt>
                <c:pt idx="305">
                  <c:v>-0.95000000000000062</c:v>
                </c:pt>
                <c:pt idx="306">
                  <c:v>-0.94000000000000061</c:v>
                </c:pt>
                <c:pt idx="307">
                  <c:v>-0.92999999999999994</c:v>
                </c:pt>
                <c:pt idx="308">
                  <c:v>-0.91999999999999993</c:v>
                </c:pt>
                <c:pt idx="309">
                  <c:v>-0.90999999999999992</c:v>
                </c:pt>
                <c:pt idx="310">
                  <c:v>-0.89999999999999991</c:v>
                </c:pt>
                <c:pt idx="311">
                  <c:v>-0.8899999999999999</c:v>
                </c:pt>
                <c:pt idx="312">
                  <c:v>-0.88</c:v>
                </c:pt>
                <c:pt idx="313">
                  <c:v>-0.87000000000000122</c:v>
                </c:pt>
                <c:pt idx="314">
                  <c:v>-0.86000000000000065</c:v>
                </c:pt>
                <c:pt idx="315">
                  <c:v>-0.85000000000000064</c:v>
                </c:pt>
                <c:pt idx="316">
                  <c:v>-0.84000000000000064</c:v>
                </c:pt>
                <c:pt idx="317">
                  <c:v>-0.83000000000000063</c:v>
                </c:pt>
                <c:pt idx="318">
                  <c:v>-0.82000000000000062</c:v>
                </c:pt>
                <c:pt idx="319">
                  <c:v>-0.81</c:v>
                </c:pt>
                <c:pt idx="320">
                  <c:v>-0.8</c:v>
                </c:pt>
                <c:pt idx="321">
                  <c:v>-0.79</c:v>
                </c:pt>
                <c:pt idx="322">
                  <c:v>-0.78</c:v>
                </c:pt>
                <c:pt idx="323">
                  <c:v>-0.77000000000000124</c:v>
                </c:pt>
                <c:pt idx="324">
                  <c:v>-0.76000000000000123</c:v>
                </c:pt>
                <c:pt idx="325">
                  <c:v>-0.75000000000000122</c:v>
                </c:pt>
                <c:pt idx="326">
                  <c:v>-0.7400000000000011</c:v>
                </c:pt>
                <c:pt idx="327">
                  <c:v>-0.73000000000000065</c:v>
                </c:pt>
                <c:pt idx="328">
                  <c:v>-0.72000000000000064</c:v>
                </c:pt>
                <c:pt idx="329">
                  <c:v>-0.71000000000000063</c:v>
                </c:pt>
                <c:pt idx="330">
                  <c:v>-0.70000000000000062</c:v>
                </c:pt>
                <c:pt idx="331">
                  <c:v>-0.69000000000000061</c:v>
                </c:pt>
                <c:pt idx="332">
                  <c:v>-0.68</c:v>
                </c:pt>
                <c:pt idx="333">
                  <c:v>-0.67000000000000126</c:v>
                </c:pt>
                <c:pt idx="334">
                  <c:v>-0.66000000000000125</c:v>
                </c:pt>
                <c:pt idx="335">
                  <c:v>-0.65000000000000124</c:v>
                </c:pt>
                <c:pt idx="336">
                  <c:v>-0.64000000000000112</c:v>
                </c:pt>
                <c:pt idx="337">
                  <c:v>-0.63000000000000111</c:v>
                </c:pt>
                <c:pt idx="338">
                  <c:v>-0.62000000000000122</c:v>
                </c:pt>
                <c:pt idx="339">
                  <c:v>-0.61000000000000065</c:v>
                </c:pt>
                <c:pt idx="340">
                  <c:v>-0.60000000000000064</c:v>
                </c:pt>
                <c:pt idx="341">
                  <c:v>-0.59000000000000008</c:v>
                </c:pt>
                <c:pt idx="342">
                  <c:v>-0.58000000000000007</c:v>
                </c:pt>
                <c:pt idx="343">
                  <c:v>-0.57000000000000062</c:v>
                </c:pt>
                <c:pt idx="344">
                  <c:v>-0.56000000000000005</c:v>
                </c:pt>
                <c:pt idx="345">
                  <c:v>-0.55000000000000004</c:v>
                </c:pt>
                <c:pt idx="346">
                  <c:v>-0.54</c:v>
                </c:pt>
                <c:pt idx="347">
                  <c:v>-0.53</c:v>
                </c:pt>
                <c:pt idx="348">
                  <c:v>-0.52</c:v>
                </c:pt>
                <c:pt idx="349">
                  <c:v>-0.51</c:v>
                </c:pt>
                <c:pt idx="350">
                  <c:v>-0.5</c:v>
                </c:pt>
                <c:pt idx="351">
                  <c:v>-0.49000000000000032</c:v>
                </c:pt>
                <c:pt idx="352">
                  <c:v>-0.48000000000000032</c:v>
                </c:pt>
                <c:pt idx="353">
                  <c:v>-0.47000000000000008</c:v>
                </c:pt>
                <c:pt idx="354">
                  <c:v>-0.46</c:v>
                </c:pt>
                <c:pt idx="355">
                  <c:v>-0.45</c:v>
                </c:pt>
                <c:pt idx="356">
                  <c:v>-0.44000000000000006</c:v>
                </c:pt>
                <c:pt idx="357">
                  <c:v>-0.43000000000000038</c:v>
                </c:pt>
                <c:pt idx="358">
                  <c:v>-0.42000000000000032</c:v>
                </c:pt>
                <c:pt idx="359">
                  <c:v>-0.41000000000000031</c:v>
                </c:pt>
                <c:pt idx="360">
                  <c:v>-0.4</c:v>
                </c:pt>
                <c:pt idx="361">
                  <c:v>-0.39000000000000062</c:v>
                </c:pt>
                <c:pt idx="362">
                  <c:v>-0.38000000000000062</c:v>
                </c:pt>
                <c:pt idx="363">
                  <c:v>-0.37000000000000038</c:v>
                </c:pt>
                <c:pt idx="364">
                  <c:v>-0.36000000000000032</c:v>
                </c:pt>
                <c:pt idx="365">
                  <c:v>-0.35000000000000031</c:v>
                </c:pt>
                <c:pt idx="366">
                  <c:v>-0.34000000000000008</c:v>
                </c:pt>
                <c:pt idx="367">
                  <c:v>-0.33000000000000074</c:v>
                </c:pt>
                <c:pt idx="368">
                  <c:v>-0.32000000000000062</c:v>
                </c:pt>
                <c:pt idx="369">
                  <c:v>-0.31000000000000061</c:v>
                </c:pt>
                <c:pt idx="370">
                  <c:v>-0.30000000000000032</c:v>
                </c:pt>
                <c:pt idx="371">
                  <c:v>-0.29000000000000031</c:v>
                </c:pt>
                <c:pt idx="372">
                  <c:v>-0.28000000000000008</c:v>
                </c:pt>
                <c:pt idx="373">
                  <c:v>-0.27</c:v>
                </c:pt>
                <c:pt idx="374">
                  <c:v>-0.26</c:v>
                </c:pt>
                <c:pt idx="375">
                  <c:v>-0.25</c:v>
                </c:pt>
                <c:pt idx="376">
                  <c:v>-0.24000000000000021</c:v>
                </c:pt>
                <c:pt idx="377">
                  <c:v>-0.23</c:v>
                </c:pt>
                <c:pt idx="378">
                  <c:v>-0.22000000000000003</c:v>
                </c:pt>
                <c:pt idx="379">
                  <c:v>-0.21000000000000021</c:v>
                </c:pt>
                <c:pt idx="380">
                  <c:v>-0.2</c:v>
                </c:pt>
                <c:pt idx="381">
                  <c:v>-0.19</c:v>
                </c:pt>
                <c:pt idx="382">
                  <c:v>-0.18000000000000024</c:v>
                </c:pt>
                <c:pt idx="383">
                  <c:v>-0.17000000000000004</c:v>
                </c:pt>
                <c:pt idx="384">
                  <c:v>-0.16000000000000003</c:v>
                </c:pt>
                <c:pt idx="385">
                  <c:v>-0.15000000000000024</c:v>
                </c:pt>
                <c:pt idx="386">
                  <c:v>-0.14000000000000001</c:v>
                </c:pt>
                <c:pt idx="387">
                  <c:v>-0.13</c:v>
                </c:pt>
                <c:pt idx="388">
                  <c:v>-0.12000000000000002</c:v>
                </c:pt>
                <c:pt idx="389">
                  <c:v>-0.10999999999999999</c:v>
                </c:pt>
                <c:pt idx="390">
                  <c:v>-0.1</c:v>
                </c:pt>
                <c:pt idx="391">
                  <c:v>-9.0000000000000024E-2</c:v>
                </c:pt>
                <c:pt idx="392">
                  <c:v>-8.0000000000000043E-2</c:v>
                </c:pt>
                <c:pt idx="393">
                  <c:v>-6.9999999999999993E-2</c:v>
                </c:pt>
                <c:pt idx="394">
                  <c:v>-6.0000000000000102E-2</c:v>
                </c:pt>
                <c:pt idx="395">
                  <c:v>-5.0000000000000093E-2</c:v>
                </c:pt>
                <c:pt idx="396">
                  <c:v>-4.0000000000000063E-2</c:v>
                </c:pt>
                <c:pt idx="397">
                  <c:v>-3.0000000000000051E-2</c:v>
                </c:pt>
                <c:pt idx="398">
                  <c:v>-2.0000000000000032E-2</c:v>
                </c:pt>
                <c:pt idx="399">
                  <c:v>-1.0000000000000021E-2</c:v>
                </c:pt>
                <c:pt idx="400">
                  <c:v>0</c:v>
                </c:pt>
                <c:pt idx="401">
                  <c:v>1.0000000000000021E-2</c:v>
                </c:pt>
                <c:pt idx="402">
                  <c:v>2.0000000000000032E-2</c:v>
                </c:pt>
                <c:pt idx="403">
                  <c:v>3.0000000000000051E-2</c:v>
                </c:pt>
                <c:pt idx="404">
                  <c:v>3.999999999999998E-2</c:v>
                </c:pt>
                <c:pt idx="405">
                  <c:v>0.05</c:v>
                </c:pt>
                <c:pt idx="406">
                  <c:v>6.0000000000000032E-2</c:v>
                </c:pt>
                <c:pt idx="407">
                  <c:v>7.0000000000000021E-2</c:v>
                </c:pt>
                <c:pt idx="408">
                  <c:v>8.0000000000000043E-2</c:v>
                </c:pt>
                <c:pt idx="409">
                  <c:v>9.0000000000000024E-2</c:v>
                </c:pt>
                <c:pt idx="410">
                  <c:v>0.1</c:v>
                </c:pt>
                <c:pt idx="411">
                  <c:v>0.10999999999999999</c:v>
                </c:pt>
                <c:pt idx="412">
                  <c:v>0.12000000000000002</c:v>
                </c:pt>
                <c:pt idx="413">
                  <c:v>0.13</c:v>
                </c:pt>
                <c:pt idx="414">
                  <c:v>0.14000000000000001</c:v>
                </c:pt>
                <c:pt idx="415">
                  <c:v>0.15000000000000024</c:v>
                </c:pt>
                <c:pt idx="416">
                  <c:v>0.16000000000000003</c:v>
                </c:pt>
                <c:pt idx="417">
                  <c:v>0.17</c:v>
                </c:pt>
                <c:pt idx="418">
                  <c:v>0.18000000000000024</c:v>
                </c:pt>
                <c:pt idx="419">
                  <c:v>0.19</c:v>
                </c:pt>
                <c:pt idx="420">
                  <c:v>0.2</c:v>
                </c:pt>
                <c:pt idx="421">
                  <c:v>0.21000000000000021</c:v>
                </c:pt>
                <c:pt idx="422">
                  <c:v>0.22000000000000003</c:v>
                </c:pt>
                <c:pt idx="423">
                  <c:v>0.23</c:v>
                </c:pt>
                <c:pt idx="424">
                  <c:v>0.24000000000000021</c:v>
                </c:pt>
                <c:pt idx="425">
                  <c:v>0.25</c:v>
                </c:pt>
                <c:pt idx="426">
                  <c:v>0.26</c:v>
                </c:pt>
                <c:pt idx="427">
                  <c:v>0.27</c:v>
                </c:pt>
                <c:pt idx="428">
                  <c:v>0.28000000000000008</c:v>
                </c:pt>
                <c:pt idx="429">
                  <c:v>0.29000000000000031</c:v>
                </c:pt>
                <c:pt idx="430">
                  <c:v>0.30000000000000032</c:v>
                </c:pt>
                <c:pt idx="431">
                  <c:v>0.31000000000000055</c:v>
                </c:pt>
                <c:pt idx="432">
                  <c:v>0.32000000000000062</c:v>
                </c:pt>
                <c:pt idx="433">
                  <c:v>0.33000000000000074</c:v>
                </c:pt>
                <c:pt idx="434">
                  <c:v>0.34000000000000008</c:v>
                </c:pt>
                <c:pt idx="435">
                  <c:v>0.35000000000000031</c:v>
                </c:pt>
                <c:pt idx="436">
                  <c:v>0.36000000000000032</c:v>
                </c:pt>
                <c:pt idx="437">
                  <c:v>0.37000000000000038</c:v>
                </c:pt>
                <c:pt idx="438">
                  <c:v>0.38000000000000062</c:v>
                </c:pt>
                <c:pt idx="439">
                  <c:v>0.39000000000000062</c:v>
                </c:pt>
                <c:pt idx="440">
                  <c:v>0.4</c:v>
                </c:pt>
                <c:pt idx="441">
                  <c:v>0.41000000000000031</c:v>
                </c:pt>
                <c:pt idx="442">
                  <c:v>0.42000000000000032</c:v>
                </c:pt>
                <c:pt idx="443">
                  <c:v>0.43000000000000038</c:v>
                </c:pt>
                <c:pt idx="444">
                  <c:v>0.44</c:v>
                </c:pt>
                <c:pt idx="445">
                  <c:v>0.45</c:v>
                </c:pt>
                <c:pt idx="446">
                  <c:v>0.46</c:v>
                </c:pt>
                <c:pt idx="447">
                  <c:v>0.47000000000000008</c:v>
                </c:pt>
                <c:pt idx="448">
                  <c:v>0.48000000000000032</c:v>
                </c:pt>
                <c:pt idx="449">
                  <c:v>0.49000000000000032</c:v>
                </c:pt>
                <c:pt idx="450">
                  <c:v>0.5</c:v>
                </c:pt>
                <c:pt idx="451">
                  <c:v>0.51</c:v>
                </c:pt>
                <c:pt idx="452">
                  <c:v>0.52</c:v>
                </c:pt>
                <c:pt idx="453">
                  <c:v>0.53</c:v>
                </c:pt>
                <c:pt idx="454">
                  <c:v>0.54</c:v>
                </c:pt>
                <c:pt idx="455">
                  <c:v>0.55000000000000004</c:v>
                </c:pt>
                <c:pt idx="456">
                  <c:v>0.56000000000000005</c:v>
                </c:pt>
                <c:pt idx="457">
                  <c:v>0.57000000000000062</c:v>
                </c:pt>
                <c:pt idx="458">
                  <c:v>0.58000000000000007</c:v>
                </c:pt>
                <c:pt idx="459">
                  <c:v>0.59</c:v>
                </c:pt>
                <c:pt idx="460">
                  <c:v>0.60000000000000064</c:v>
                </c:pt>
                <c:pt idx="461">
                  <c:v>0.61000000000000065</c:v>
                </c:pt>
                <c:pt idx="462">
                  <c:v>0.62000000000000111</c:v>
                </c:pt>
                <c:pt idx="463">
                  <c:v>0.63000000000000123</c:v>
                </c:pt>
                <c:pt idx="464">
                  <c:v>0.64000000000000123</c:v>
                </c:pt>
                <c:pt idx="465">
                  <c:v>0.65000000000000135</c:v>
                </c:pt>
                <c:pt idx="466">
                  <c:v>0.66000000000000136</c:v>
                </c:pt>
                <c:pt idx="467">
                  <c:v>0.67000000000000148</c:v>
                </c:pt>
                <c:pt idx="468">
                  <c:v>0.68</c:v>
                </c:pt>
                <c:pt idx="469">
                  <c:v>0.69000000000000061</c:v>
                </c:pt>
                <c:pt idx="470">
                  <c:v>0.70000000000000062</c:v>
                </c:pt>
                <c:pt idx="471">
                  <c:v>0.71000000000000063</c:v>
                </c:pt>
                <c:pt idx="472">
                  <c:v>0.72000000000000064</c:v>
                </c:pt>
                <c:pt idx="473">
                  <c:v>0.73000000000000065</c:v>
                </c:pt>
                <c:pt idx="474">
                  <c:v>0.7400000000000011</c:v>
                </c:pt>
                <c:pt idx="475">
                  <c:v>0.75000000000000122</c:v>
                </c:pt>
                <c:pt idx="476">
                  <c:v>0.76000000000000123</c:v>
                </c:pt>
                <c:pt idx="477">
                  <c:v>0.77000000000000124</c:v>
                </c:pt>
                <c:pt idx="478">
                  <c:v>0.78</c:v>
                </c:pt>
                <c:pt idx="479">
                  <c:v>0.79</c:v>
                </c:pt>
                <c:pt idx="480">
                  <c:v>0.8</c:v>
                </c:pt>
                <c:pt idx="481">
                  <c:v>0.81</c:v>
                </c:pt>
                <c:pt idx="482">
                  <c:v>0.82000000000000062</c:v>
                </c:pt>
                <c:pt idx="483">
                  <c:v>0.83000000000000063</c:v>
                </c:pt>
                <c:pt idx="484">
                  <c:v>0.84000000000000064</c:v>
                </c:pt>
                <c:pt idx="485">
                  <c:v>0.85000000000000064</c:v>
                </c:pt>
                <c:pt idx="486">
                  <c:v>0.86000000000000065</c:v>
                </c:pt>
                <c:pt idx="487">
                  <c:v>0.87000000000000111</c:v>
                </c:pt>
                <c:pt idx="488">
                  <c:v>0.88</c:v>
                </c:pt>
                <c:pt idx="489">
                  <c:v>0.89</c:v>
                </c:pt>
                <c:pt idx="490">
                  <c:v>0.9</c:v>
                </c:pt>
                <c:pt idx="491">
                  <c:v>0.90999999999999992</c:v>
                </c:pt>
                <c:pt idx="492">
                  <c:v>0.91999999999999993</c:v>
                </c:pt>
                <c:pt idx="493">
                  <c:v>0.92999999999999994</c:v>
                </c:pt>
                <c:pt idx="494">
                  <c:v>0.94000000000000061</c:v>
                </c:pt>
                <c:pt idx="495">
                  <c:v>0.95000000000000062</c:v>
                </c:pt>
                <c:pt idx="496">
                  <c:v>0.96000000000000063</c:v>
                </c:pt>
                <c:pt idx="497">
                  <c:v>0.97000000000000064</c:v>
                </c:pt>
                <c:pt idx="498">
                  <c:v>0.98</c:v>
                </c:pt>
                <c:pt idx="499">
                  <c:v>0.99</c:v>
                </c:pt>
                <c:pt idx="500">
                  <c:v>1</c:v>
                </c:pt>
                <c:pt idx="501">
                  <c:v>1.01</c:v>
                </c:pt>
                <c:pt idx="502">
                  <c:v>1.02</c:v>
                </c:pt>
                <c:pt idx="503">
                  <c:v>1.03</c:v>
                </c:pt>
                <c:pt idx="504">
                  <c:v>1.04</c:v>
                </c:pt>
                <c:pt idx="505">
                  <c:v>1.05</c:v>
                </c:pt>
                <c:pt idx="506">
                  <c:v>1.06</c:v>
                </c:pt>
                <c:pt idx="507">
                  <c:v>1.0699999999999972</c:v>
                </c:pt>
                <c:pt idx="508">
                  <c:v>1.08</c:v>
                </c:pt>
                <c:pt idx="509">
                  <c:v>1.0899999999999972</c:v>
                </c:pt>
                <c:pt idx="510">
                  <c:v>1.1000000000000001</c:v>
                </c:pt>
                <c:pt idx="511">
                  <c:v>1.1099999999999972</c:v>
                </c:pt>
                <c:pt idx="512">
                  <c:v>1.1200000000000001</c:v>
                </c:pt>
                <c:pt idx="513">
                  <c:v>1.1299999999999975</c:v>
                </c:pt>
                <c:pt idx="514">
                  <c:v>1.1400000000000001</c:v>
                </c:pt>
                <c:pt idx="515">
                  <c:v>1.1499999999999975</c:v>
                </c:pt>
                <c:pt idx="516">
                  <c:v>1.1600000000000001</c:v>
                </c:pt>
                <c:pt idx="517">
                  <c:v>1.1700000000000021</c:v>
                </c:pt>
                <c:pt idx="518">
                  <c:v>1.1800000000000024</c:v>
                </c:pt>
                <c:pt idx="519">
                  <c:v>1.1900000000000022</c:v>
                </c:pt>
                <c:pt idx="520">
                  <c:v>1.2</c:v>
                </c:pt>
                <c:pt idx="521">
                  <c:v>1.21</c:v>
                </c:pt>
                <c:pt idx="522">
                  <c:v>1.22</c:v>
                </c:pt>
                <c:pt idx="523">
                  <c:v>1.23</c:v>
                </c:pt>
                <c:pt idx="524">
                  <c:v>1.24</c:v>
                </c:pt>
                <c:pt idx="525">
                  <c:v>1.25</c:v>
                </c:pt>
                <c:pt idx="526">
                  <c:v>1.26</c:v>
                </c:pt>
                <c:pt idx="527">
                  <c:v>1.27</c:v>
                </c:pt>
                <c:pt idx="528">
                  <c:v>1.28</c:v>
                </c:pt>
                <c:pt idx="529">
                  <c:v>1.29</c:v>
                </c:pt>
                <c:pt idx="530">
                  <c:v>1.3</c:v>
                </c:pt>
                <c:pt idx="531">
                  <c:v>1.31</c:v>
                </c:pt>
                <c:pt idx="532">
                  <c:v>1.3199999999999972</c:v>
                </c:pt>
                <c:pt idx="533">
                  <c:v>1.33</c:v>
                </c:pt>
                <c:pt idx="534">
                  <c:v>1.3399999999999972</c:v>
                </c:pt>
                <c:pt idx="535">
                  <c:v>1.35</c:v>
                </c:pt>
                <c:pt idx="536">
                  <c:v>1.3599999999999972</c:v>
                </c:pt>
                <c:pt idx="537">
                  <c:v>1.37</c:v>
                </c:pt>
                <c:pt idx="538">
                  <c:v>1.3800000000000001</c:v>
                </c:pt>
                <c:pt idx="539">
                  <c:v>1.3900000000000001</c:v>
                </c:pt>
                <c:pt idx="540">
                  <c:v>1.4</c:v>
                </c:pt>
                <c:pt idx="541">
                  <c:v>1.41</c:v>
                </c:pt>
                <c:pt idx="542">
                  <c:v>1.42</c:v>
                </c:pt>
                <c:pt idx="543">
                  <c:v>1.4300000000000002</c:v>
                </c:pt>
                <c:pt idx="544">
                  <c:v>1.44</c:v>
                </c:pt>
                <c:pt idx="545">
                  <c:v>1.45</c:v>
                </c:pt>
                <c:pt idx="546">
                  <c:v>1.46</c:v>
                </c:pt>
                <c:pt idx="547">
                  <c:v>1.47</c:v>
                </c:pt>
                <c:pt idx="548">
                  <c:v>1.48</c:v>
                </c:pt>
                <c:pt idx="549">
                  <c:v>1.49</c:v>
                </c:pt>
                <c:pt idx="550">
                  <c:v>1.5</c:v>
                </c:pt>
                <c:pt idx="551">
                  <c:v>1.51</c:v>
                </c:pt>
                <c:pt idx="552">
                  <c:v>1.52</c:v>
                </c:pt>
                <c:pt idx="553">
                  <c:v>1.53</c:v>
                </c:pt>
                <c:pt idx="554">
                  <c:v>1.54</c:v>
                </c:pt>
                <c:pt idx="555">
                  <c:v>1.55</c:v>
                </c:pt>
                <c:pt idx="556">
                  <c:v>1.56</c:v>
                </c:pt>
                <c:pt idx="557">
                  <c:v>1.57</c:v>
                </c:pt>
                <c:pt idx="558">
                  <c:v>1.58</c:v>
                </c:pt>
                <c:pt idx="559">
                  <c:v>1.59</c:v>
                </c:pt>
                <c:pt idx="560">
                  <c:v>1.6</c:v>
                </c:pt>
                <c:pt idx="561">
                  <c:v>1.61</c:v>
                </c:pt>
                <c:pt idx="562">
                  <c:v>1.62</c:v>
                </c:pt>
                <c:pt idx="563">
                  <c:v>1.6300000000000001</c:v>
                </c:pt>
                <c:pt idx="564">
                  <c:v>1.6400000000000001</c:v>
                </c:pt>
                <c:pt idx="565">
                  <c:v>1.6500000000000001</c:v>
                </c:pt>
                <c:pt idx="566">
                  <c:v>1.6600000000000001</c:v>
                </c:pt>
                <c:pt idx="567">
                  <c:v>1.6700000000000021</c:v>
                </c:pt>
                <c:pt idx="568">
                  <c:v>1.6800000000000022</c:v>
                </c:pt>
                <c:pt idx="569">
                  <c:v>1.6900000000000022</c:v>
                </c:pt>
                <c:pt idx="570">
                  <c:v>1.7</c:v>
                </c:pt>
                <c:pt idx="571">
                  <c:v>1.71</c:v>
                </c:pt>
                <c:pt idx="572">
                  <c:v>1.72</c:v>
                </c:pt>
                <c:pt idx="573">
                  <c:v>1.73</c:v>
                </c:pt>
                <c:pt idx="574">
                  <c:v>1.74</c:v>
                </c:pt>
                <c:pt idx="575">
                  <c:v>1.75</c:v>
                </c:pt>
                <c:pt idx="576">
                  <c:v>1.76</c:v>
                </c:pt>
                <c:pt idx="577">
                  <c:v>1.77</c:v>
                </c:pt>
                <c:pt idx="578">
                  <c:v>1.78</c:v>
                </c:pt>
                <c:pt idx="579">
                  <c:v>1.79</c:v>
                </c:pt>
                <c:pt idx="580">
                  <c:v>1.8</c:v>
                </c:pt>
                <c:pt idx="581">
                  <c:v>1.81</c:v>
                </c:pt>
                <c:pt idx="582">
                  <c:v>1.82</c:v>
                </c:pt>
                <c:pt idx="583">
                  <c:v>1.83</c:v>
                </c:pt>
                <c:pt idx="584">
                  <c:v>1.84</c:v>
                </c:pt>
                <c:pt idx="585">
                  <c:v>1.85</c:v>
                </c:pt>
                <c:pt idx="586">
                  <c:v>1.86</c:v>
                </c:pt>
                <c:pt idx="587">
                  <c:v>1.87</c:v>
                </c:pt>
                <c:pt idx="588">
                  <c:v>1.8800000000000001</c:v>
                </c:pt>
                <c:pt idx="589">
                  <c:v>1.8900000000000001</c:v>
                </c:pt>
                <c:pt idx="590">
                  <c:v>1.9000000000000001</c:v>
                </c:pt>
                <c:pt idx="591">
                  <c:v>1.9100000000000001</c:v>
                </c:pt>
                <c:pt idx="592">
                  <c:v>1.9200000000000021</c:v>
                </c:pt>
                <c:pt idx="593">
                  <c:v>1.9300000000000022</c:v>
                </c:pt>
                <c:pt idx="594">
                  <c:v>1.9400000000000022</c:v>
                </c:pt>
                <c:pt idx="595">
                  <c:v>1.9500000000000022</c:v>
                </c:pt>
                <c:pt idx="596">
                  <c:v>1.9600000000000022</c:v>
                </c:pt>
                <c:pt idx="597">
                  <c:v>1.9700000000000022</c:v>
                </c:pt>
                <c:pt idx="598">
                  <c:v>1.9800000000000024</c:v>
                </c:pt>
                <c:pt idx="599">
                  <c:v>1.9900000000000024</c:v>
                </c:pt>
                <c:pt idx="600">
                  <c:v>2</c:v>
                </c:pt>
                <c:pt idx="601">
                  <c:v>2.0099999999999998</c:v>
                </c:pt>
                <c:pt idx="602">
                  <c:v>2.02</c:v>
                </c:pt>
                <c:pt idx="603">
                  <c:v>2.0299999999999998</c:v>
                </c:pt>
                <c:pt idx="604">
                  <c:v>2.04</c:v>
                </c:pt>
                <c:pt idx="605">
                  <c:v>2.0499999999999998</c:v>
                </c:pt>
                <c:pt idx="606">
                  <c:v>2.06</c:v>
                </c:pt>
                <c:pt idx="607">
                  <c:v>2.0700000000000003</c:v>
                </c:pt>
                <c:pt idx="608">
                  <c:v>2.08</c:v>
                </c:pt>
                <c:pt idx="609">
                  <c:v>2.09</c:v>
                </c:pt>
                <c:pt idx="610">
                  <c:v>2.1</c:v>
                </c:pt>
                <c:pt idx="611">
                  <c:v>2.1100000000000003</c:v>
                </c:pt>
                <c:pt idx="612">
                  <c:v>2.12</c:v>
                </c:pt>
                <c:pt idx="613">
                  <c:v>2.13</c:v>
                </c:pt>
                <c:pt idx="614">
                  <c:v>2.1399999999999997</c:v>
                </c:pt>
                <c:pt idx="615">
                  <c:v>2.15</c:v>
                </c:pt>
                <c:pt idx="616">
                  <c:v>2.16</c:v>
                </c:pt>
                <c:pt idx="617">
                  <c:v>2.17</c:v>
                </c:pt>
                <c:pt idx="618">
                  <c:v>2.1799999999999997</c:v>
                </c:pt>
                <c:pt idx="619">
                  <c:v>2.19</c:v>
                </c:pt>
                <c:pt idx="620">
                  <c:v>2.2000000000000002</c:v>
                </c:pt>
                <c:pt idx="621">
                  <c:v>2.21</c:v>
                </c:pt>
                <c:pt idx="622">
                  <c:v>2.2199999999999998</c:v>
                </c:pt>
                <c:pt idx="623">
                  <c:v>2.23</c:v>
                </c:pt>
                <c:pt idx="624">
                  <c:v>2.2400000000000002</c:v>
                </c:pt>
                <c:pt idx="625">
                  <c:v>2.25</c:v>
                </c:pt>
                <c:pt idx="626">
                  <c:v>2.2599999999999998</c:v>
                </c:pt>
                <c:pt idx="627">
                  <c:v>2.27</c:v>
                </c:pt>
                <c:pt idx="628">
                  <c:v>2.2800000000000002</c:v>
                </c:pt>
                <c:pt idx="629">
                  <c:v>2.29</c:v>
                </c:pt>
                <c:pt idx="630">
                  <c:v>2.2999999999999998</c:v>
                </c:pt>
                <c:pt idx="631">
                  <c:v>2.3099999999999987</c:v>
                </c:pt>
                <c:pt idx="632">
                  <c:v>2.3200000000000003</c:v>
                </c:pt>
                <c:pt idx="633">
                  <c:v>2.3299999999999987</c:v>
                </c:pt>
                <c:pt idx="634">
                  <c:v>2.34</c:v>
                </c:pt>
                <c:pt idx="635">
                  <c:v>2.3499999999999988</c:v>
                </c:pt>
                <c:pt idx="636">
                  <c:v>2.3600000000000003</c:v>
                </c:pt>
                <c:pt idx="637">
                  <c:v>2.3699999999999997</c:v>
                </c:pt>
                <c:pt idx="638">
                  <c:v>2.38</c:v>
                </c:pt>
                <c:pt idx="639">
                  <c:v>2.3899999999999997</c:v>
                </c:pt>
                <c:pt idx="640">
                  <c:v>2.4</c:v>
                </c:pt>
                <c:pt idx="641">
                  <c:v>2.4099999999999997</c:v>
                </c:pt>
                <c:pt idx="642">
                  <c:v>2.42</c:v>
                </c:pt>
                <c:pt idx="643">
                  <c:v>2.4299999999999997</c:v>
                </c:pt>
                <c:pt idx="644">
                  <c:v>2.44</c:v>
                </c:pt>
                <c:pt idx="645">
                  <c:v>2.4499999999999997</c:v>
                </c:pt>
                <c:pt idx="646">
                  <c:v>2.46</c:v>
                </c:pt>
                <c:pt idx="647">
                  <c:v>2.4699999999999998</c:v>
                </c:pt>
                <c:pt idx="648">
                  <c:v>2.48</c:v>
                </c:pt>
                <c:pt idx="649">
                  <c:v>2.4899999999999998</c:v>
                </c:pt>
                <c:pt idx="650">
                  <c:v>2.5</c:v>
                </c:pt>
                <c:pt idx="651">
                  <c:v>2.5099999999999998</c:v>
                </c:pt>
                <c:pt idx="652">
                  <c:v>2.52</c:v>
                </c:pt>
                <c:pt idx="653">
                  <c:v>2.5299999999999998</c:v>
                </c:pt>
                <c:pt idx="654">
                  <c:v>2.54</c:v>
                </c:pt>
                <c:pt idx="655">
                  <c:v>2.5499999999999998</c:v>
                </c:pt>
                <c:pt idx="656">
                  <c:v>2.56</c:v>
                </c:pt>
                <c:pt idx="657">
                  <c:v>2.57</c:v>
                </c:pt>
                <c:pt idx="658">
                  <c:v>2.58</c:v>
                </c:pt>
                <c:pt idx="659">
                  <c:v>2.59</c:v>
                </c:pt>
                <c:pt idx="660">
                  <c:v>2.6</c:v>
                </c:pt>
                <c:pt idx="661">
                  <c:v>2.61</c:v>
                </c:pt>
                <c:pt idx="662">
                  <c:v>2.62</c:v>
                </c:pt>
                <c:pt idx="663">
                  <c:v>2.63</c:v>
                </c:pt>
                <c:pt idx="664">
                  <c:v>2.64</c:v>
                </c:pt>
                <c:pt idx="665">
                  <c:v>2.65</c:v>
                </c:pt>
                <c:pt idx="666">
                  <c:v>2.66</c:v>
                </c:pt>
                <c:pt idx="667">
                  <c:v>2.67</c:v>
                </c:pt>
                <c:pt idx="668">
                  <c:v>2.68</c:v>
                </c:pt>
                <c:pt idx="669">
                  <c:v>2.69</c:v>
                </c:pt>
                <c:pt idx="670">
                  <c:v>2.7</c:v>
                </c:pt>
                <c:pt idx="671">
                  <c:v>2.71</c:v>
                </c:pt>
                <c:pt idx="672">
                  <c:v>2.72</c:v>
                </c:pt>
                <c:pt idx="673">
                  <c:v>2.73</c:v>
                </c:pt>
                <c:pt idx="674">
                  <c:v>2.74</c:v>
                </c:pt>
                <c:pt idx="675">
                  <c:v>2.75</c:v>
                </c:pt>
                <c:pt idx="676">
                  <c:v>2.7600000000000002</c:v>
                </c:pt>
                <c:pt idx="677">
                  <c:v>2.77</c:v>
                </c:pt>
                <c:pt idx="678">
                  <c:v>2.7800000000000002</c:v>
                </c:pt>
                <c:pt idx="679">
                  <c:v>2.79</c:v>
                </c:pt>
                <c:pt idx="680">
                  <c:v>2.8</c:v>
                </c:pt>
                <c:pt idx="681">
                  <c:v>2.8099999999999987</c:v>
                </c:pt>
                <c:pt idx="682">
                  <c:v>2.82</c:v>
                </c:pt>
                <c:pt idx="683">
                  <c:v>2.8299999999999987</c:v>
                </c:pt>
                <c:pt idx="684">
                  <c:v>2.84</c:v>
                </c:pt>
                <c:pt idx="685">
                  <c:v>2.8499999999999988</c:v>
                </c:pt>
                <c:pt idx="686">
                  <c:v>2.86</c:v>
                </c:pt>
                <c:pt idx="687">
                  <c:v>2.8699999999999997</c:v>
                </c:pt>
                <c:pt idx="688">
                  <c:v>2.88</c:v>
                </c:pt>
                <c:pt idx="689">
                  <c:v>2.8899999999999997</c:v>
                </c:pt>
                <c:pt idx="690">
                  <c:v>2.9</c:v>
                </c:pt>
                <c:pt idx="691">
                  <c:v>2.9099999999999997</c:v>
                </c:pt>
                <c:pt idx="692">
                  <c:v>2.92</c:v>
                </c:pt>
                <c:pt idx="693">
                  <c:v>2.9299999999999997</c:v>
                </c:pt>
                <c:pt idx="694">
                  <c:v>2.94</c:v>
                </c:pt>
                <c:pt idx="695">
                  <c:v>2.9499999999999997</c:v>
                </c:pt>
                <c:pt idx="696">
                  <c:v>2.96</c:v>
                </c:pt>
                <c:pt idx="697">
                  <c:v>2.9699999999999998</c:v>
                </c:pt>
                <c:pt idx="698">
                  <c:v>2.98</c:v>
                </c:pt>
                <c:pt idx="699">
                  <c:v>2.9899999999999998</c:v>
                </c:pt>
                <c:pt idx="700">
                  <c:v>3</c:v>
                </c:pt>
                <c:pt idx="701">
                  <c:v>3.01</c:v>
                </c:pt>
                <c:pt idx="702">
                  <c:v>3.02</c:v>
                </c:pt>
                <c:pt idx="703">
                  <c:v>3.03</c:v>
                </c:pt>
                <c:pt idx="704">
                  <c:v>3.04</c:v>
                </c:pt>
                <c:pt idx="705">
                  <c:v>3.05</c:v>
                </c:pt>
                <c:pt idx="706">
                  <c:v>3.06</c:v>
                </c:pt>
                <c:pt idx="707">
                  <c:v>3.07</c:v>
                </c:pt>
                <c:pt idx="708">
                  <c:v>3.08</c:v>
                </c:pt>
                <c:pt idx="709">
                  <c:v>3.09</c:v>
                </c:pt>
                <c:pt idx="710">
                  <c:v>3.1</c:v>
                </c:pt>
                <c:pt idx="711">
                  <c:v>3.11</c:v>
                </c:pt>
                <c:pt idx="712">
                  <c:v>3.12</c:v>
                </c:pt>
                <c:pt idx="713">
                  <c:v>3.13</c:v>
                </c:pt>
                <c:pt idx="714">
                  <c:v>3.14</c:v>
                </c:pt>
                <c:pt idx="715">
                  <c:v>3.15</c:v>
                </c:pt>
                <c:pt idx="716">
                  <c:v>3.16</c:v>
                </c:pt>
                <c:pt idx="717">
                  <c:v>3.17</c:v>
                </c:pt>
                <c:pt idx="718">
                  <c:v>3.18</c:v>
                </c:pt>
                <c:pt idx="719">
                  <c:v>3.19</c:v>
                </c:pt>
                <c:pt idx="720">
                  <c:v>3.2</c:v>
                </c:pt>
                <c:pt idx="721">
                  <c:v>3.21</c:v>
                </c:pt>
                <c:pt idx="722">
                  <c:v>3.22</c:v>
                </c:pt>
                <c:pt idx="723">
                  <c:v>3.23</c:v>
                </c:pt>
                <c:pt idx="724">
                  <c:v>3.24</c:v>
                </c:pt>
                <c:pt idx="725">
                  <c:v>3.25</c:v>
                </c:pt>
                <c:pt idx="726">
                  <c:v>3.2600000000000002</c:v>
                </c:pt>
                <c:pt idx="727">
                  <c:v>3.27</c:v>
                </c:pt>
                <c:pt idx="728">
                  <c:v>3.2800000000000002</c:v>
                </c:pt>
                <c:pt idx="729">
                  <c:v>3.29</c:v>
                </c:pt>
                <c:pt idx="730">
                  <c:v>3.3</c:v>
                </c:pt>
                <c:pt idx="731">
                  <c:v>3.3099999999999987</c:v>
                </c:pt>
                <c:pt idx="732">
                  <c:v>3.32</c:v>
                </c:pt>
                <c:pt idx="733">
                  <c:v>3.3299999999999987</c:v>
                </c:pt>
                <c:pt idx="734">
                  <c:v>3.34</c:v>
                </c:pt>
                <c:pt idx="735">
                  <c:v>3.3499999999999988</c:v>
                </c:pt>
                <c:pt idx="736">
                  <c:v>3.36</c:v>
                </c:pt>
                <c:pt idx="737">
                  <c:v>3.3699999999999997</c:v>
                </c:pt>
                <c:pt idx="738">
                  <c:v>3.38</c:v>
                </c:pt>
                <c:pt idx="739">
                  <c:v>3.3899999999999997</c:v>
                </c:pt>
                <c:pt idx="740">
                  <c:v>3.4</c:v>
                </c:pt>
                <c:pt idx="741">
                  <c:v>3.4099999999999997</c:v>
                </c:pt>
                <c:pt idx="742">
                  <c:v>3.42</c:v>
                </c:pt>
                <c:pt idx="743">
                  <c:v>3.4299999999999997</c:v>
                </c:pt>
                <c:pt idx="744">
                  <c:v>3.44</c:v>
                </c:pt>
                <c:pt idx="745">
                  <c:v>3.4499999999999997</c:v>
                </c:pt>
                <c:pt idx="746">
                  <c:v>3.46</c:v>
                </c:pt>
                <c:pt idx="747">
                  <c:v>3.4699999999999998</c:v>
                </c:pt>
                <c:pt idx="748">
                  <c:v>3.48</c:v>
                </c:pt>
                <c:pt idx="749">
                  <c:v>3.4899999999999998</c:v>
                </c:pt>
                <c:pt idx="750">
                  <c:v>3.5</c:v>
                </c:pt>
                <c:pt idx="751">
                  <c:v>3.51</c:v>
                </c:pt>
                <c:pt idx="752">
                  <c:v>3.52</c:v>
                </c:pt>
                <c:pt idx="753">
                  <c:v>3.53</c:v>
                </c:pt>
                <c:pt idx="754">
                  <c:v>3.54</c:v>
                </c:pt>
                <c:pt idx="755">
                  <c:v>3.55</c:v>
                </c:pt>
                <c:pt idx="756">
                  <c:v>3.56</c:v>
                </c:pt>
                <c:pt idx="757">
                  <c:v>3.57</c:v>
                </c:pt>
                <c:pt idx="758">
                  <c:v>3.58</c:v>
                </c:pt>
                <c:pt idx="759">
                  <c:v>3.59</c:v>
                </c:pt>
                <c:pt idx="760">
                  <c:v>3.6</c:v>
                </c:pt>
                <c:pt idx="761">
                  <c:v>3.61</c:v>
                </c:pt>
                <c:pt idx="762">
                  <c:v>3.62</c:v>
                </c:pt>
                <c:pt idx="763">
                  <c:v>3.63</c:v>
                </c:pt>
                <c:pt idx="764">
                  <c:v>3.64</c:v>
                </c:pt>
                <c:pt idx="765">
                  <c:v>3.65</c:v>
                </c:pt>
                <c:pt idx="766">
                  <c:v>3.66</c:v>
                </c:pt>
                <c:pt idx="767">
                  <c:v>3.67</c:v>
                </c:pt>
                <c:pt idx="768">
                  <c:v>3.68</c:v>
                </c:pt>
                <c:pt idx="769">
                  <c:v>3.69</c:v>
                </c:pt>
                <c:pt idx="770">
                  <c:v>3.7</c:v>
                </c:pt>
                <c:pt idx="771">
                  <c:v>3.71</c:v>
                </c:pt>
                <c:pt idx="772">
                  <c:v>3.72</c:v>
                </c:pt>
                <c:pt idx="773">
                  <c:v>3.73</c:v>
                </c:pt>
                <c:pt idx="774">
                  <c:v>3.74</c:v>
                </c:pt>
                <c:pt idx="775">
                  <c:v>3.75</c:v>
                </c:pt>
                <c:pt idx="776">
                  <c:v>3.7600000000000002</c:v>
                </c:pt>
                <c:pt idx="777">
                  <c:v>3.77</c:v>
                </c:pt>
                <c:pt idx="778">
                  <c:v>3.7800000000000002</c:v>
                </c:pt>
                <c:pt idx="779">
                  <c:v>3.79</c:v>
                </c:pt>
                <c:pt idx="780">
                  <c:v>3.8</c:v>
                </c:pt>
                <c:pt idx="781">
                  <c:v>3.8099999999999987</c:v>
                </c:pt>
                <c:pt idx="782">
                  <c:v>3.82</c:v>
                </c:pt>
                <c:pt idx="783">
                  <c:v>3.8299999999999987</c:v>
                </c:pt>
                <c:pt idx="784">
                  <c:v>3.84</c:v>
                </c:pt>
                <c:pt idx="785">
                  <c:v>3.8499999999999988</c:v>
                </c:pt>
                <c:pt idx="786">
                  <c:v>3.86</c:v>
                </c:pt>
                <c:pt idx="787">
                  <c:v>3.8699999999999997</c:v>
                </c:pt>
                <c:pt idx="788">
                  <c:v>3.88</c:v>
                </c:pt>
                <c:pt idx="789">
                  <c:v>3.8899999999999997</c:v>
                </c:pt>
                <c:pt idx="790">
                  <c:v>3.9</c:v>
                </c:pt>
                <c:pt idx="791">
                  <c:v>3.9099999999999997</c:v>
                </c:pt>
                <c:pt idx="792">
                  <c:v>3.92</c:v>
                </c:pt>
                <c:pt idx="793">
                  <c:v>3.9299999999999997</c:v>
                </c:pt>
                <c:pt idx="794">
                  <c:v>3.94</c:v>
                </c:pt>
                <c:pt idx="795">
                  <c:v>3.9499999999999997</c:v>
                </c:pt>
                <c:pt idx="796">
                  <c:v>3.96</c:v>
                </c:pt>
                <c:pt idx="797">
                  <c:v>3.9699999999999998</c:v>
                </c:pt>
                <c:pt idx="798">
                  <c:v>3.98</c:v>
                </c:pt>
                <c:pt idx="799">
                  <c:v>3.9899999999999998</c:v>
                </c:pt>
                <c:pt idx="800">
                  <c:v>4</c:v>
                </c:pt>
                <c:pt idx="801">
                  <c:v>4.01</c:v>
                </c:pt>
                <c:pt idx="802">
                  <c:v>4.0199999999999996</c:v>
                </c:pt>
                <c:pt idx="803">
                  <c:v>4.0299999999999985</c:v>
                </c:pt>
                <c:pt idx="804">
                  <c:v>4.04</c:v>
                </c:pt>
                <c:pt idx="805">
                  <c:v>4.05</c:v>
                </c:pt>
                <c:pt idx="806">
                  <c:v>4.0600000000000005</c:v>
                </c:pt>
                <c:pt idx="807">
                  <c:v>4.07</c:v>
                </c:pt>
                <c:pt idx="808">
                  <c:v>4.08</c:v>
                </c:pt>
                <c:pt idx="809">
                  <c:v>4.09</c:v>
                </c:pt>
                <c:pt idx="810">
                  <c:v>4.0999999999999996</c:v>
                </c:pt>
                <c:pt idx="811">
                  <c:v>4.1099999999999985</c:v>
                </c:pt>
                <c:pt idx="812">
                  <c:v>4.1199999999999966</c:v>
                </c:pt>
                <c:pt idx="813">
                  <c:v>4.13</c:v>
                </c:pt>
                <c:pt idx="814">
                  <c:v>4.1400000000000006</c:v>
                </c:pt>
                <c:pt idx="815">
                  <c:v>4.1499999999999995</c:v>
                </c:pt>
                <c:pt idx="816">
                  <c:v>4.1599999999999975</c:v>
                </c:pt>
                <c:pt idx="817">
                  <c:v>4.17</c:v>
                </c:pt>
                <c:pt idx="818">
                  <c:v>4.1800000000000095</c:v>
                </c:pt>
                <c:pt idx="819">
                  <c:v>4.1899999999999995</c:v>
                </c:pt>
                <c:pt idx="820">
                  <c:v>4.2000000000000099</c:v>
                </c:pt>
                <c:pt idx="821">
                  <c:v>4.21</c:v>
                </c:pt>
                <c:pt idx="822">
                  <c:v>4.2200000000000095</c:v>
                </c:pt>
                <c:pt idx="823">
                  <c:v>4.2300000000000102</c:v>
                </c:pt>
                <c:pt idx="824">
                  <c:v>4.24000000000001</c:v>
                </c:pt>
                <c:pt idx="825">
                  <c:v>4.2500000000000107</c:v>
                </c:pt>
                <c:pt idx="826">
                  <c:v>4.2600000000000096</c:v>
                </c:pt>
                <c:pt idx="827">
                  <c:v>4.2700000000000102</c:v>
                </c:pt>
                <c:pt idx="828">
                  <c:v>4.28000000000001</c:v>
                </c:pt>
                <c:pt idx="829">
                  <c:v>4.2900000000000098</c:v>
                </c:pt>
                <c:pt idx="830">
                  <c:v>4.3000000000000096</c:v>
                </c:pt>
                <c:pt idx="831">
                  <c:v>4.3100000000000085</c:v>
                </c:pt>
                <c:pt idx="832">
                  <c:v>4.3200000000000065</c:v>
                </c:pt>
                <c:pt idx="833">
                  <c:v>4.3300000000000098</c:v>
                </c:pt>
                <c:pt idx="834">
                  <c:v>4.3400000000000105</c:v>
                </c:pt>
                <c:pt idx="835">
                  <c:v>4.3500000000000085</c:v>
                </c:pt>
                <c:pt idx="836">
                  <c:v>4.3600000000000065</c:v>
                </c:pt>
                <c:pt idx="837">
                  <c:v>4.3700000000000099</c:v>
                </c:pt>
                <c:pt idx="838">
                  <c:v>4.3800000000000097</c:v>
                </c:pt>
                <c:pt idx="839">
                  <c:v>4.3900000000000095</c:v>
                </c:pt>
                <c:pt idx="840">
                  <c:v>4.4000000000000101</c:v>
                </c:pt>
                <c:pt idx="841">
                  <c:v>4.4100000000000099</c:v>
                </c:pt>
                <c:pt idx="842">
                  <c:v>4.4200000000000106</c:v>
                </c:pt>
                <c:pt idx="843">
                  <c:v>4.4300000000000104</c:v>
                </c:pt>
                <c:pt idx="844">
                  <c:v>4.4400000000000102</c:v>
                </c:pt>
                <c:pt idx="845">
                  <c:v>4.4500000000000099</c:v>
                </c:pt>
                <c:pt idx="846">
                  <c:v>4.4600000000000097</c:v>
                </c:pt>
                <c:pt idx="847">
                  <c:v>4.4700000000000104</c:v>
                </c:pt>
                <c:pt idx="848">
                  <c:v>4.4800000000000102</c:v>
                </c:pt>
                <c:pt idx="849">
                  <c:v>4.49000000000001</c:v>
                </c:pt>
                <c:pt idx="850">
                  <c:v>4.5000000000000098</c:v>
                </c:pt>
                <c:pt idx="851">
                  <c:v>4.5100000000000096</c:v>
                </c:pt>
                <c:pt idx="852">
                  <c:v>4.5200000000000085</c:v>
                </c:pt>
                <c:pt idx="853">
                  <c:v>4.53000000000001</c:v>
                </c:pt>
                <c:pt idx="854">
                  <c:v>4.5400000000000098</c:v>
                </c:pt>
                <c:pt idx="855">
                  <c:v>4.5500000000000096</c:v>
                </c:pt>
                <c:pt idx="856">
                  <c:v>4.5600000000000085</c:v>
                </c:pt>
                <c:pt idx="857">
                  <c:v>4.5700000000000101</c:v>
                </c:pt>
                <c:pt idx="858">
                  <c:v>4.5800000000000098</c:v>
                </c:pt>
                <c:pt idx="859">
                  <c:v>4.5900000000000096</c:v>
                </c:pt>
                <c:pt idx="860">
                  <c:v>4.6000000000000085</c:v>
                </c:pt>
                <c:pt idx="861">
                  <c:v>4.6100000000000145</c:v>
                </c:pt>
                <c:pt idx="862">
                  <c:v>4.6200000000000099</c:v>
                </c:pt>
                <c:pt idx="863">
                  <c:v>4.6300000000000097</c:v>
                </c:pt>
                <c:pt idx="864">
                  <c:v>4.6400000000000095</c:v>
                </c:pt>
                <c:pt idx="865">
                  <c:v>4.6500000000000075</c:v>
                </c:pt>
                <c:pt idx="866">
                  <c:v>4.6600000000000108</c:v>
                </c:pt>
                <c:pt idx="867">
                  <c:v>4.6700000000000204</c:v>
                </c:pt>
                <c:pt idx="868">
                  <c:v>4.6800000000000201</c:v>
                </c:pt>
                <c:pt idx="869">
                  <c:v>4.6900000000000155</c:v>
                </c:pt>
                <c:pt idx="870">
                  <c:v>4.7000000000000197</c:v>
                </c:pt>
                <c:pt idx="871">
                  <c:v>4.7100000000000204</c:v>
                </c:pt>
                <c:pt idx="872">
                  <c:v>4.7200000000000202</c:v>
                </c:pt>
                <c:pt idx="873">
                  <c:v>4.7300000000000288</c:v>
                </c:pt>
                <c:pt idx="874">
                  <c:v>4.7400000000000198</c:v>
                </c:pt>
                <c:pt idx="875">
                  <c:v>4.7500000000000204</c:v>
                </c:pt>
                <c:pt idx="876">
                  <c:v>4.7600000000000202</c:v>
                </c:pt>
                <c:pt idx="877">
                  <c:v>4.7700000000000289</c:v>
                </c:pt>
                <c:pt idx="878">
                  <c:v>4.7800000000000198</c:v>
                </c:pt>
                <c:pt idx="879">
                  <c:v>4.7900000000000196</c:v>
                </c:pt>
                <c:pt idx="880">
                  <c:v>4.8000000000000203</c:v>
                </c:pt>
                <c:pt idx="881">
                  <c:v>4.81000000000002</c:v>
                </c:pt>
                <c:pt idx="882">
                  <c:v>4.8200000000000145</c:v>
                </c:pt>
                <c:pt idx="883">
                  <c:v>4.8300000000000196</c:v>
                </c:pt>
                <c:pt idx="884">
                  <c:v>4.8400000000000203</c:v>
                </c:pt>
                <c:pt idx="885">
                  <c:v>4.8500000000000201</c:v>
                </c:pt>
                <c:pt idx="886">
                  <c:v>4.8600000000000145</c:v>
                </c:pt>
                <c:pt idx="887">
                  <c:v>4.8700000000000196</c:v>
                </c:pt>
                <c:pt idx="888">
                  <c:v>4.8800000000000203</c:v>
                </c:pt>
                <c:pt idx="889">
                  <c:v>4.8900000000000201</c:v>
                </c:pt>
                <c:pt idx="890">
                  <c:v>4.9000000000000199</c:v>
                </c:pt>
                <c:pt idx="891">
                  <c:v>4.9100000000000197</c:v>
                </c:pt>
                <c:pt idx="892">
                  <c:v>4.9200000000000204</c:v>
                </c:pt>
                <c:pt idx="893">
                  <c:v>4.9300000000000299</c:v>
                </c:pt>
                <c:pt idx="894">
                  <c:v>4.9400000000000199</c:v>
                </c:pt>
                <c:pt idx="895">
                  <c:v>4.9500000000000197</c:v>
                </c:pt>
                <c:pt idx="896">
                  <c:v>4.9600000000000204</c:v>
                </c:pt>
                <c:pt idx="897">
                  <c:v>4.9700000000000299</c:v>
                </c:pt>
                <c:pt idx="898">
                  <c:v>4.9800000000000288</c:v>
                </c:pt>
                <c:pt idx="899">
                  <c:v>4.9900000000000198</c:v>
                </c:pt>
                <c:pt idx="900">
                  <c:v>5.0000000000000204</c:v>
                </c:pt>
              </c:numCache>
            </c:numRef>
          </c:xVal>
          <c:yVal>
            <c:numRef>
              <c:f>'N026'!$D$2:$D$902</c:f>
              <c:numCache>
                <c:formatCode>0.0000</c:formatCode>
                <c:ptCount val="901"/>
                <c:pt idx="0">
                  <c:v>0</c:v>
                </c:pt>
                <c:pt idx="1">
                  <c:v>1.8142079429291831E-116</c:v>
                </c:pt>
                <c:pt idx="2">
                  <c:v>5.8287445035341274E-116</c:v>
                </c:pt>
                <c:pt idx="3">
                  <c:v>1.8678157665106207E-115</c:v>
                </c:pt>
                <c:pt idx="4">
                  <c:v>5.9698596130171599E-115</c:v>
                </c:pt>
                <c:pt idx="5">
                  <c:v>1.9031160114185856E-114</c:v>
                </c:pt>
                <c:pt idx="6">
                  <c:v>6.0511437658392265E-114</c:v>
                </c:pt>
                <c:pt idx="7">
                  <c:v>1.919025487320762E-113</c:v>
                </c:pt>
                <c:pt idx="8">
                  <c:v>6.070089267745503E-113</c:v>
                </c:pt>
                <c:pt idx="9">
                  <c:v>1.9150515839899559E-112</c:v>
                </c:pt>
                <c:pt idx="10">
                  <c:v>6.0261083914271288E-112</c:v>
                </c:pt>
                <c:pt idx="11">
                  <c:v>1.8913176052061383E-111</c:v>
                </c:pt>
                <c:pt idx="12">
                  <c:v>5.9205636592295273E-111</c:v>
                </c:pt>
                <c:pt idx="13">
                  <c:v>1.8485564142170184E-110</c:v>
                </c:pt>
                <c:pt idx="14">
                  <c:v>5.7566977341022967E-110</c:v>
                </c:pt>
                <c:pt idx="15">
                  <c:v>1.7880728476431091E-109</c:v>
                </c:pt>
                <c:pt idx="16">
                  <c:v>5.5394679518963005E-109</c:v>
                </c:pt>
                <c:pt idx="17">
                  <c:v>1.711677587301988E-108</c:v>
                </c:pt>
                <c:pt idx="18">
                  <c:v>5.2752972752321596E-108</c:v>
                </c:pt>
                <c:pt idx="19">
                  <c:v>1.6215971653877148E-107</c:v>
                </c:pt>
                <c:pt idx="20">
                  <c:v>4.9717591216479194E-107</c:v>
                </c:pt>
                <c:pt idx="21">
                  <c:v>1.5203663409079773E-106</c:v>
                </c:pt>
                <c:pt idx="22">
                  <c:v>4.6372176244539302E-106</c:v>
                </c:pt>
                <c:pt idx="23">
                  <c:v>1.4107100939661499E-105</c:v>
                </c:pt>
                <c:pt idx="24">
                  <c:v>4.2804471026453747E-105</c:v>
                </c:pt>
                <c:pt idx="25">
                  <c:v>1.2954228690645616E-104</c:v>
                </c:pt>
                <c:pt idx="26">
                  <c:v>3.9102547267431582E-104</c:v>
                </c:pt>
                <c:pt idx="27">
                  <c:v>1.1772524540140949E-103</c:v>
                </c:pt>
                <c:pt idx="28">
                  <c:v>3.5351286562782428E-103</c:v>
                </c:pt>
                <c:pt idx="29">
                  <c:v>1.058795065131034E-102</c:v>
                </c:pt>
                <c:pt idx="30">
                  <c:v>3.1629305637469133E-102</c:v>
                </c:pt>
                <c:pt idx="31">
                  <c:v>9.4240693284076656E-102</c:v>
                </c:pt>
                <c:pt idx="32">
                  <c:v>2.8006468652606952E-101</c:v>
                </c:pt>
                <c:pt idx="33">
                  <c:v>8.3013609280293773E-101</c:v>
                </c:pt>
                <c:pt idx="34">
                  <c:v>2.4542076556922565E-100</c:v>
                </c:pt>
                <c:pt idx="35">
                  <c:v>7.236763529204448E-100</c:v>
                </c:pt>
                <c:pt idx="36">
                  <c:v>2.1283768290134718E-99</c:v>
                </c:pt>
                <c:pt idx="37">
                  <c:v>6.2434369194949159E-99</c:v>
                </c:pt>
                <c:pt idx="38">
                  <c:v>1.8267116544496796E-98</c:v>
                </c:pt>
                <c:pt idx="39">
                  <c:v>5.330737982513298E-98</c:v>
                </c:pt>
                <c:pt idx="40">
                  <c:v>1.5515855953944364E-97</c:v>
                </c:pt>
                <c:pt idx="41">
                  <c:v>4.5043819264049294E-97</c:v>
                </c:pt>
                <c:pt idx="42">
                  <c:v>1.3042647026346786E-96</c:v>
                </c:pt>
                <c:pt idx="43">
                  <c:v>3.7667547168259417E-96</c:v>
                </c:pt>
                <c:pt idx="44">
                  <c:v>1.0850256531429682E-95</c:v>
                </c:pt>
                <c:pt idx="45">
                  <c:v>3.117336881056555E-95</c:v>
                </c:pt>
                <c:pt idx="46">
                  <c:v>8.9330247047719941E-95</c:v>
                </c:pt>
                <c:pt idx="47">
                  <c:v>2.5531974290632118E-94</c:v>
                </c:pt>
                <c:pt idx="48">
                  <c:v>7.2784906412530472E-94</c:v>
                </c:pt>
                <c:pt idx="49">
                  <c:v>2.0695185500711482E-93</c:v>
                </c:pt>
                <c:pt idx="50">
                  <c:v>5.869057783621509E-93</c:v>
                </c:pt>
                <c:pt idx="51">
                  <c:v>1.660116298893496E-92</c:v>
                </c:pt>
                <c:pt idx="52">
                  <c:v>4.6835990353789475E-92</c:v>
                </c:pt>
                <c:pt idx="53">
                  <c:v>1.3179288612925263E-91</c:v>
                </c:pt>
                <c:pt idx="54">
                  <c:v>3.6989230442538469E-91</c:v>
                </c:pt>
                <c:pt idx="55">
                  <c:v>1.0354513286725761E-90</c:v>
                </c:pt>
                <c:pt idx="56">
                  <c:v>2.8910469864999085E-90</c:v>
                </c:pt>
                <c:pt idx="57">
                  <c:v>8.0510343028151688E-90</c:v>
                </c:pt>
                <c:pt idx="58">
                  <c:v>2.236244424072836E-89</c:v>
                </c:pt>
                <c:pt idx="59">
                  <c:v>6.1952370863322056E-89</c:v>
                </c:pt>
                <c:pt idx="60">
                  <c:v>1.7118576908262684E-88</c:v>
                </c:pt>
                <c:pt idx="61">
                  <c:v>4.7178969692619221E-88</c:v>
                </c:pt>
                <c:pt idx="62">
                  <c:v>1.2968815547550083E-87</c:v>
                </c:pt>
                <c:pt idx="63">
                  <c:v>3.5556846873059262E-87</c:v>
                </c:pt>
                <c:pt idx="64">
                  <c:v>9.723379501048879E-87</c:v>
                </c:pt>
                <c:pt idx="65">
                  <c:v>2.6520536085891974E-86</c:v>
                </c:pt>
                <c:pt idx="66">
                  <c:v>7.214702506824474E-86</c:v>
                </c:pt>
                <c:pt idx="67">
                  <c:v>1.9576075193924813E-85</c:v>
                </c:pt>
                <c:pt idx="68">
                  <c:v>5.2979016077982402E-85</c:v>
                </c:pt>
                <c:pt idx="69">
                  <c:v>1.4300565764419409E-84</c:v>
                </c:pt>
                <c:pt idx="70">
                  <c:v>3.8501142584736973E-84</c:v>
                </c:pt>
                <c:pt idx="71">
                  <c:v>1.0338679780176313E-83</c:v>
                </c:pt>
                <c:pt idx="72">
                  <c:v>2.7690297240272995E-83</c:v>
                </c:pt>
                <c:pt idx="73">
                  <c:v>7.3970953828999509E-83</c:v>
                </c:pt>
                <c:pt idx="74">
                  <c:v>1.9709058908508305E-82</c:v>
                </c:pt>
                <c:pt idx="75">
                  <c:v>5.2377121123590156E-82</c:v>
                </c:pt>
                <c:pt idx="76">
                  <c:v>1.3883163177066793E-81</c:v>
                </c:pt>
                <c:pt idx="77">
                  <c:v>3.6703400292204573E-81</c:v>
                </c:pt>
                <c:pt idx="78">
                  <c:v>9.6782144298165868E-81</c:v>
                </c:pt>
                <c:pt idx="79">
                  <c:v>2.5453953586064102E-80</c:v>
                </c:pt>
                <c:pt idx="80">
                  <c:v>6.677076063406799E-80</c:v>
                </c:pt>
                <c:pt idx="81">
                  <c:v>1.7469821494865163E-79</c:v>
                </c:pt>
                <c:pt idx="82">
                  <c:v>4.5589169352975546E-79</c:v>
                </c:pt>
                <c:pt idx="83">
                  <c:v>1.1866044135349871E-78</c:v>
                </c:pt>
                <c:pt idx="84">
                  <c:v>3.080500670021377E-78</c:v>
                </c:pt>
                <c:pt idx="85">
                  <c:v>7.9764146797157481E-78</c:v>
                </c:pt>
                <c:pt idx="86">
                  <c:v>2.0599904590416569E-77</c:v>
                </c:pt>
                <c:pt idx="87">
                  <c:v>5.306323975230609E-77</c:v>
                </c:pt>
                <c:pt idx="88">
                  <c:v>1.3633061182264338E-76</c:v>
                </c:pt>
                <c:pt idx="89">
                  <c:v>3.4935267567862233E-76</c:v>
                </c:pt>
                <c:pt idx="90">
                  <c:v>8.9290618756309452E-76</c:v>
                </c:pt>
                <c:pt idx="91">
                  <c:v>2.2762431913491695E-75</c:v>
                </c:pt>
                <c:pt idx="92">
                  <c:v>5.7876539415181395E-75</c:v>
                </c:pt>
                <c:pt idx="93">
                  <c:v>1.4677683555703678E-74</c:v>
                </c:pt>
                <c:pt idx="94">
                  <c:v>3.7126461054229355E-74</c:v>
                </c:pt>
                <c:pt idx="95">
                  <c:v>9.3665715684418342E-74</c:v>
                </c:pt>
                <c:pt idx="96">
                  <c:v>2.3569416279420165E-73</c:v>
                </c:pt>
                <c:pt idx="97">
                  <c:v>5.9154538008893836E-73</c:v>
                </c:pt>
                <c:pt idx="98">
                  <c:v>1.4808067175729141E-72</c:v>
                </c:pt>
                <c:pt idx="99">
                  <c:v>3.6972579709694508E-72</c:v>
                </c:pt>
                <c:pt idx="100">
                  <c:v>9.2072980304701292E-72</c:v>
                </c:pt>
                <c:pt idx="101">
                  <c:v>2.2869449849773818E-71</c:v>
                </c:pt>
                <c:pt idx="102">
                  <c:v>5.6656573137403548E-71</c:v>
                </c:pt>
                <c:pt idx="103">
                  <c:v>1.3999610650119832E-70</c:v>
                </c:pt>
                <c:pt idx="104">
                  <c:v>3.4502668181765619E-70</c:v>
                </c:pt>
                <c:pt idx="105">
                  <c:v>8.4812619104377966E-70</c:v>
                </c:pt>
                <c:pt idx="106">
                  <c:v>2.0794062151484506E-69</c:v>
                </c:pt>
                <c:pt idx="107">
                  <c:v>5.0849802443197943E-69</c:v>
                </c:pt>
                <c:pt idx="108">
                  <c:v>1.2402529588150368E-68</c:v>
                </c:pt>
                <c:pt idx="109">
                  <c:v>3.0171878013144326E-68</c:v>
                </c:pt>
                <c:pt idx="110">
                  <c:v>7.3209170178222286E-68</c:v>
                </c:pt>
                <c:pt idx="111">
                  <c:v>1.7717387951519852E-67</c:v>
                </c:pt>
                <c:pt idx="112">
                  <c:v>4.2766624682203439E-67</c:v>
                </c:pt>
                <c:pt idx="113">
                  <c:v>1.0296303260904793E-66</c:v>
                </c:pt>
                <c:pt idx="114">
                  <c:v>2.4724569904906652E-66</c:v>
                </c:pt>
                <c:pt idx="115">
                  <c:v>5.9217113687727119E-66</c:v>
                </c:pt>
                <c:pt idx="116">
                  <c:v>1.4146102332900223E-65</c:v>
                </c:pt>
                <c:pt idx="117">
                  <c:v>3.3705240111879585E-65</c:v>
                </c:pt>
                <c:pt idx="118">
                  <c:v>8.0099374615527002E-65</c:v>
                </c:pt>
                <c:pt idx="119">
                  <c:v>1.8985930875578873E-64</c:v>
                </c:pt>
                <c:pt idx="120">
                  <c:v>4.488546570855086E-64</c:v>
                </c:pt>
                <c:pt idx="121">
                  <c:v>1.0584019857018828E-63</c:v>
                </c:pt>
                <c:pt idx="122">
                  <c:v>2.4892391719394112E-63</c:v>
                </c:pt>
                <c:pt idx="123">
                  <c:v>5.8392043963924533E-63</c:v>
                </c:pt>
                <c:pt idx="124">
                  <c:v>1.3661921920701421E-62</c:v>
                </c:pt>
                <c:pt idx="125">
                  <c:v>3.1881664753799015E-62</c:v>
                </c:pt>
                <c:pt idx="126">
                  <c:v>7.4206381189013171E-62</c:v>
                </c:pt>
                <c:pt idx="127">
                  <c:v>1.7227116300751181E-61</c:v>
                </c:pt>
                <c:pt idx="128">
                  <c:v>3.988916900775303E-61</c:v>
                </c:pt>
                <c:pt idx="129">
                  <c:v>9.212308282609665E-61</c:v>
                </c:pt>
                <c:pt idx="130">
                  <c:v>2.1220372707062491E-60</c:v>
                </c:pt>
                <c:pt idx="131">
                  <c:v>4.8753816984503251E-60</c:v>
                </c:pt>
                <c:pt idx="132">
                  <c:v>1.1172112718281596E-59</c:v>
                </c:pt>
                <c:pt idx="133">
                  <c:v>2.5534835571988087E-59</c:v>
                </c:pt>
                <c:pt idx="134">
                  <c:v>5.8210575551313775E-59</c:v>
                </c:pt>
                <c:pt idx="135">
                  <c:v>1.3235543873728511E-58</c:v>
                </c:pt>
                <c:pt idx="136">
                  <c:v>3.0015996191757648E-58</c:v>
                </c:pt>
                <c:pt idx="137">
                  <c:v>6.7894532494549672E-58</c:v>
                </c:pt>
                <c:pt idx="138">
                  <c:v>1.5317500878069783E-57</c:v>
                </c:pt>
                <c:pt idx="139">
                  <c:v>3.4467683525147757E-57</c:v>
                </c:pt>
                <c:pt idx="140">
                  <c:v>7.7358377194966961E-57</c:v>
                </c:pt>
                <c:pt idx="141">
                  <c:v>1.7317040626048172E-56</c:v>
                </c:pt>
                <c:pt idx="142">
                  <c:v>3.8664381937457497E-56</c:v>
                </c:pt>
                <c:pt idx="143">
                  <c:v>8.6103249125218614E-56</c:v>
                </c:pt>
                <c:pt idx="144">
                  <c:v>1.9124895862589801E-55</c:v>
                </c:pt>
                <c:pt idx="145">
                  <c:v>4.2369143966833802E-55</c:v>
                </c:pt>
                <c:pt idx="146">
                  <c:v>9.362058951130179E-55</c:v>
                </c:pt>
                <c:pt idx="147">
                  <c:v>2.0633082986044209E-54</c:v>
                </c:pt>
                <c:pt idx="148">
                  <c:v>4.5355290182136553E-54</c:v>
                </c:pt>
                <c:pt idx="149">
                  <c:v>9.944039631004141E-54</c:v>
                </c:pt>
                <c:pt idx="150">
                  <c:v>2.1745470795464399E-53</c:v>
                </c:pt>
                <c:pt idx="151">
                  <c:v>4.742920603392853E-53</c:v>
                </c:pt>
                <c:pt idx="152">
                  <c:v>1.031796300223819E-52</c:v>
                </c:pt>
                <c:pt idx="153">
                  <c:v>2.2387889242656668E-52</c:v>
                </c:pt>
                <c:pt idx="154">
                  <c:v>4.845107362075146E-52</c:v>
                </c:pt>
                <c:pt idx="155">
                  <c:v>1.0458387572569027E-51</c:v>
                </c:pt>
                <c:pt idx="156">
                  <c:v>2.2516305431027422E-51</c:v>
                </c:pt>
                <c:pt idx="157">
                  <c:v>4.8350459105299708E-51</c:v>
                </c:pt>
                <c:pt idx="158">
                  <c:v>1.0355597101644025E-50</c:v>
                </c:pt>
                <c:pt idx="159">
                  <c:v>2.2121815219800464E-50</c:v>
                </c:pt>
                <c:pt idx="160">
                  <c:v>4.7134341888961622E-50</c:v>
                </c:pt>
                <c:pt idx="161">
                  <c:v>1.001671245885463E-49</c:v>
                </c:pt>
                <c:pt idx="162">
                  <c:v>2.1231664290720857E-49</c:v>
                </c:pt>
                <c:pt idx="163">
                  <c:v>4.4886313922229832E-49</c:v>
                </c:pt>
                <c:pt idx="164">
                  <c:v>9.4648757818797427E-49</c:v>
                </c:pt>
                <c:pt idx="165">
                  <c:v>1.9906136009610768E-48</c:v>
                </c:pt>
                <c:pt idx="166">
                  <c:v>4.1757076763799813E-48</c:v>
                </c:pt>
                <c:pt idx="167">
                  <c:v>8.7366367931199886E-48</c:v>
                </c:pt>
                <c:pt idx="168">
                  <c:v>1.8231799955300633E-47</c:v>
                </c:pt>
                <c:pt idx="169">
                  <c:v>3.7947737285596798E-47</c:v>
                </c:pt>
                <c:pt idx="170">
                  <c:v>7.8779513791537753E-47</c:v>
                </c:pt>
                <c:pt idx="171">
                  <c:v>1.6312171528973535E-46</c:v>
                </c:pt>
                <c:pt idx="172">
                  <c:v>3.3688473741014253E-46</c:v>
                </c:pt>
                <c:pt idx="173">
                  <c:v>6.9394006827133251E-46</c:v>
                </c:pt>
                <c:pt idx="174">
                  <c:v>1.4257181094195893E-45</c:v>
                </c:pt>
                <c:pt idx="175">
                  <c:v>2.9215709688237847E-45</c:v>
                </c:pt>
                <c:pt idx="176">
                  <c:v>5.9713192038535634E-45</c:v>
                </c:pt>
                <c:pt idx="177">
                  <c:v>1.2172932324335392E-44</c:v>
                </c:pt>
                <c:pt idx="178">
                  <c:v>2.4750911682859048E-44</c:v>
                </c:pt>
                <c:pt idx="179">
                  <c:v>5.0194746635080172E-44</c:v>
                </c:pt>
                <c:pt idx="180">
                  <c:v>1.0153047203850777E-43</c:v>
                </c:pt>
                <c:pt idx="181">
                  <c:v>2.0483568439851851E-43</c:v>
                </c:pt>
                <c:pt idx="182">
                  <c:v>4.1217903898485163E-43</c:v>
                </c:pt>
                <c:pt idx="183">
                  <c:v>8.2725092321343171E-43</c:v>
                </c:pt>
                <c:pt idx="184">
                  <c:v>1.6559975573766251E-42</c:v>
                </c:pt>
                <c:pt idx="185">
                  <c:v>3.3063832824752102E-42</c:v>
                </c:pt>
                <c:pt idx="186">
                  <c:v>6.584423772890097E-42</c:v>
                </c:pt>
                <c:pt idx="187">
                  <c:v>1.3078364144774118E-41</c:v>
                </c:pt>
                <c:pt idx="188">
                  <c:v>2.5909566685590408E-41</c:v>
                </c:pt>
                <c:pt idx="189">
                  <c:v>5.1196226020573336E-41</c:v>
                </c:pt>
                <c:pt idx="190">
                  <c:v>1.0089899000850465E-40</c:v>
                </c:pt>
                <c:pt idx="191">
                  <c:v>1.9833838095977648E-40</c:v>
                </c:pt>
                <c:pt idx="192">
                  <c:v>3.888640383650781E-40</c:v>
                </c:pt>
                <c:pt idx="193">
                  <c:v>7.6043110624954359E-40</c:v>
                </c:pt>
                <c:pt idx="194">
                  <c:v>1.4831771950332925E-39</c:v>
                </c:pt>
                <c:pt idx="195">
                  <c:v>2.8853418721727305E-39</c:v>
                </c:pt>
                <c:pt idx="196">
                  <c:v>5.5985117110192223E-39</c:v>
                </c:pt>
                <c:pt idx="197">
                  <c:v>1.0834752059147897E-38</c:v>
                </c:pt>
                <c:pt idx="198">
                  <c:v>2.0913967925298179E-38</c:v>
                </c:pt>
                <c:pt idx="199">
                  <c:v>4.0264746724337636E-38</c:v>
                </c:pt>
                <c:pt idx="200">
                  <c:v>7.7318706415887833E-38</c:v>
                </c:pt>
                <c:pt idx="201">
                  <c:v>1.4808642920057937E-37</c:v>
                </c:pt>
                <c:pt idx="202">
                  <c:v>2.8288962290462036E-37</c:v>
                </c:pt>
                <c:pt idx="203">
                  <c:v>5.3900134178662884E-37</c:v>
                </c:pt>
                <c:pt idx="204">
                  <c:v>1.0243155126191209E-36</c:v>
                </c:pt>
                <c:pt idx="205">
                  <c:v>1.9415506627287203E-36</c:v>
                </c:pt>
                <c:pt idx="206">
                  <c:v>3.6705807204597627E-36</c:v>
                </c:pt>
                <c:pt idx="207">
                  <c:v>6.9213674301143566E-36</c:v>
                </c:pt>
                <c:pt idx="208">
                  <c:v>1.301727575395487E-35</c:v>
                </c:pt>
                <c:pt idx="209">
                  <c:v>2.441852231154274E-35</c:v>
                </c:pt>
                <c:pt idx="210">
                  <c:v>4.5686693455575655E-35</c:v>
                </c:pt>
                <c:pt idx="211">
                  <c:v>8.5257216592785846E-35</c:v>
                </c:pt>
                <c:pt idx="212">
                  <c:v>1.5868783937051242E-34</c:v>
                </c:pt>
                <c:pt idx="213">
                  <c:v>2.9459625272308478E-34</c:v>
                </c:pt>
                <c:pt idx="214">
                  <c:v>5.4548380843453218E-34</c:v>
                </c:pt>
                <c:pt idx="215">
                  <c:v>1.0074130770991537E-33</c:v>
                </c:pt>
                <c:pt idx="216">
                  <c:v>1.8556855187232837E-33</c:v>
                </c:pt>
                <c:pt idx="217">
                  <c:v>3.4093551812703672E-33</c:v>
                </c:pt>
                <c:pt idx="218">
                  <c:v>6.2475708701045215E-33</c:v>
                </c:pt>
                <c:pt idx="219">
                  <c:v>1.141881953832548E-32</c:v>
                </c:pt>
                <c:pt idx="220">
                  <c:v>2.0816240758532786E-32</c:v>
                </c:pt>
                <c:pt idx="221">
                  <c:v>3.7849005237041883E-32</c:v>
                </c:pt>
                <c:pt idx="222">
                  <c:v>6.8640069060561005E-32</c:v>
                </c:pt>
                <c:pt idx="223">
                  <c:v>1.2415723397427388E-31</c:v>
                </c:pt>
                <c:pt idx="224">
                  <c:v>2.239945337841379E-31</c:v>
                </c:pt>
                <c:pt idx="225">
                  <c:v>4.0306388501501668E-31</c:v>
                </c:pt>
                <c:pt idx="226">
                  <c:v>7.2340486950866667E-31</c:v>
                </c:pt>
                <c:pt idx="227">
                  <c:v>1.2949710033585084E-30</c:v>
                </c:pt>
                <c:pt idx="228">
                  <c:v>2.3121166167590281E-30</c:v>
                </c:pt>
                <c:pt idx="229">
                  <c:v>4.1174705429677619E-30</c:v>
                </c:pt>
                <c:pt idx="230">
                  <c:v>7.3134507604507313E-30</c:v>
                </c:pt>
                <c:pt idx="231">
                  <c:v>1.295642715548496E-29</c:v>
                </c:pt>
                <c:pt idx="232">
                  <c:v>2.289387190942312E-29</c:v>
                </c:pt>
                <c:pt idx="233">
                  <c:v>4.0348213914718704E-29</c:v>
                </c:pt>
                <c:pt idx="234">
                  <c:v>7.0925181497324059E-29</c:v>
                </c:pt>
                <c:pt idx="235">
                  <c:v>1.2435053902017045E-28</c:v>
                </c:pt>
                <c:pt idx="236">
                  <c:v>2.1745328040975684E-28</c:v>
                </c:pt>
                <c:pt idx="237">
                  <c:v>3.7927597228791585E-28</c:v>
                </c:pt>
                <c:pt idx="238">
                  <c:v>6.5980525831339594E-28</c:v>
                </c:pt>
                <c:pt idx="239">
                  <c:v>1.1448465760063576E-27</c:v>
                </c:pt>
                <c:pt idx="240">
                  <c:v>1.981298369713216E-27</c:v>
                </c:pt>
                <c:pt idx="241">
                  <c:v>3.4199798725458659E-27</c:v>
                </c:pt>
                <c:pt idx="242">
                  <c:v>5.8880066722427061E-27</c:v>
                </c:pt>
                <c:pt idx="243">
                  <c:v>1.0110767231256272E-26</c:v>
                </c:pt>
                <c:pt idx="244">
                  <c:v>1.7316934188703328E-26</c:v>
                </c:pt>
                <c:pt idx="245">
                  <c:v>2.9582098320536108E-26</c:v>
                </c:pt>
                <c:pt idx="246">
                  <c:v>5.0403189740092548E-26</c:v>
                </c:pt>
                <c:pt idx="247">
                  <c:v>8.5656069534609252E-26</c:v>
                </c:pt>
                <c:pt idx="248">
                  <c:v>1.4518753726647531E-25</c:v>
                </c:pt>
                <c:pt idx="249">
                  <c:v>2.4545484592606933E-25</c:v>
                </c:pt>
                <c:pt idx="250">
                  <c:v>4.1389002361881943E-25</c:v>
                </c:pt>
                <c:pt idx="251">
                  <c:v>6.9609639031923297E-25</c:v>
                </c:pt>
                <c:pt idx="252">
                  <c:v>1.1676827937988344E-24</c:v>
                </c:pt>
                <c:pt idx="253">
                  <c:v>1.9536711155114382E-24</c:v>
                </c:pt>
                <c:pt idx="254">
                  <c:v>3.2602365075251767E-24</c:v>
                </c:pt>
                <c:pt idx="255">
                  <c:v>5.4264753270664381E-24</c:v>
                </c:pt>
                <c:pt idx="256">
                  <c:v>9.0086068705471912E-24</c:v>
                </c:pt>
                <c:pt idx="257">
                  <c:v>1.491655429337682E-23</c:v>
                </c:pt>
                <c:pt idx="258">
                  <c:v>2.4634880918805609E-23</c:v>
                </c:pt>
                <c:pt idx="259">
                  <c:v>4.0579201539873555E-23</c:v>
                </c:pt>
                <c:pt idx="260">
                  <c:v>6.6669562218924068E-23</c:v>
                </c:pt>
                <c:pt idx="261">
                  <c:v>1.0925033702612885E-22</c:v>
                </c:pt>
                <c:pt idx="262">
                  <c:v>1.7856200075048904E-22</c:v>
                </c:pt>
                <c:pt idx="263">
                  <c:v>2.9108939106969188E-22</c:v>
                </c:pt>
                <c:pt idx="264">
                  <c:v>4.73298129193078E-22</c:v>
                </c:pt>
                <c:pt idx="265">
                  <c:v>7.675634287373504E-22</c:v>
                </c:pt>
                <c:pt idx="266">
                  <c:v>1.2415517794934061E-21</c:v>
                </c:pt>
                <c:pt idx="267">
                  <c:v>2.0030254871539935E-21</c:v>
                </c:pt>
                <c:pt idx="268">
                  <c:v>3.2231401519298795E-21</c:v>
                </c:pt>
                <c:pt idx="269">
                  <c:v>5.1730059930384926E-21</c:v>
                </c:pt>
                <c:pt idx="270">
                  <c:v>8.2809058893392864E-21</c:v>
                </c:pt>
                <c:pt idx="271">
                  <c:v>1.3221593262586706E-20</c:v>
                </c:pt>
                <c:pt idx="272">
                  <c:v>2.1055269901316531E-20</c:v>
                </c:pt>
                <c:pt idx="273">
                  <c:v>3.3443283420448276E-20</c:v>
                </c:pt>
                <c:pt idx="274">
                  <c:v>5.2981967539164166E-20</c:v>
                </c:pt>
                <c:pt idx="275">
                  <c:v>8.3717901091954966E-20</c:v>
                </c:pt>
                <c:pt idx="276">
                  <c:v>1.3194096534447871E-19</c:v>
                </c:pt>
                <c:pt idx="277">
                  <c:v>2.0740157949471834E-19</c:v>
                </c:pt>
                <c:pt idx="278">
                  <c:v>3.2517379401262164E-19</c:v>
                </c:pt>
                <c:pt idx="279">
                  <c:v>5.0849898866370146E-19</c:v>
                </c:pt>
                <c:pt idx="280">
                  <c:v>7.931141995357128E-19</c:v>
                </c:pt>
                <c:pt idx="281">
                  <c:v>1.2338217840810053E-18</c:v>
                </c:pt>
                <c:pt idx="282">
                  <c:v>1.9144332072953311E-18</c:v>
                </c:pt>
                <c:pt idx="283">
                  <c:v>2.9627777911703146E-18</c:v>
                </c:pt>
                <c:pt idx="284">
                  <c:v>4.5732929203678748E-18</c:v>
                </c:pt>
                <c:pt idx="285">
                  <c:v>7.0409301194439149E-18</c:v>
                </c:pt>
                <c:pt idx="286">
                  <c:v>1.0811902628890159E-17</c:v>
                </c:pt>
                <c:pt idx="287">
                  <c:v>1.6559426596817141E-17</c:v>
                </c:pt>
                <c:pt idx="288">
                  <c:v>2.5296447752050607E-17</c:v>
                </c:pt>
                <c:pt idx="289">
                  <c:v>3.8542942039383674E-17</c:v>
                </c:pt>
                <c:pt idx="290">
                  <c:v>5.8573511503913733E-17</c:v>
                </c:pt>
                <c:pt idx="291">
                  <c:v>8.8782779406641632E-17</c:v>
                </c:pt>
                <c:pt idx="292">
                  <c:v>1.3422310758522323E-16</c:v>
                </c:pt>
                <c:pt idx="293">
                  <c:v>2.0239366706345337E-16</c:v>
                </c:pt>
                <c:pt idx="294">
                  <c:v>3.0439507808814513E-16</c:v>
                </c:pt>
                <c:pt idx="295">
                  <c:v>4.5661419596511183E-16</c:v>
                </c:pt>
                <c:pt idx="296">
                  <c:v>6.8317547903695773E-16</c:v>
                </c:pt>
                <c:pt idx="297">
                  <c:v>1.019497599621315E-15</c:v>
                </c:pt>
                <c:pt idx="298">
                  <c:v>1.5174389317071304E-15</c:v>
                </c:pt>
                <c:pt idx="299">
                  <c:v>2.2527205141243529E-15</c:v>
                </c:pt>
                <c:pt idx="300">
                  <c:v>3.3356039750002927E-15</c:v>
                </c:pt>
                <c:pt idx="301">
                  <c:v>4.9262078122686697E-15</c:v>
                </c:pt>
                <c:pt idx="302">
                  <c:v>7.2564139853084414E-15</c:v>
                </c:pt>
                <c:pt idx="303">
                  <c:v>1.0661110675566259E-14</c:v>
                </c:pt>
                <c:pt idx="304">
                  <c:v>1.5622622160363585E-14</c:v>
                </c:pt>
                <c:pt idx="305">
                  <c:v>2.2833710154217104E-14</c:v>
                </c:pt>
                <c:pt idx="306">
                  <c:v>3.3286652010703605E-14</c:v>
                </c:pt>
                <c:pt idx="307">
                  <c:v>4.8398825745976266E-14</c:v>
                </c:pt>
                <c:pt idx="308">
                  <c:v>7.0189251532771832E-14</c:v>
                </c:pt>
                <c:pt idx="309">
                  <c:v>1.0152604656229102E-13</c:v>
                </c:pt>
                <c:pt idx="310">
                  <c:v>1.464722712986792E-13</c:v>
                </c:pt>
                <c:pt idx="311">
                  <c:v>2.1076788352580806E-13</c:v>
                </c:pt>
                <c:pt idx="312">
                  <c:v>3.0249940883579041E-13</c:v>
                </c:pt>
                <c:pt idx="313">
                  <c:v>4.3302772509563607E-13</c:v>
                </c:pt>
                <c:pt idx="314">
                  <c:v>6.1826968693180939E-13</c:v>
                </c:pt>
                <c:pt idx="315">
                  <c:v>8.8046334854328868E-13</c:v>
                </c:pt>
                <c:pt idx="316">
                  <c:v>1.2505921193190621E-12</c:v>
                </c:pt>
                <c:pt idx="317">
                  <c:v>1.7717040201679989E-12</c:v>
                </c:pt>
                <c:pt idx="318">
                  <c:v>2.5034431360373357E-12</c:v>
                </c:pt>
                <c:pt idx="319">
                  <c:v>3.5282176581300916E-12</c:v>
                </c:pt>
                <c:pt idx="320">
                  <c:v>4.9595706907643912E-12</c:v>
                </c:pt>
                <c:pt idx="321">
                  <c:v>6.953506708857093E-12</c:v>
                </c:pt>
                <c:pt idx="322">
                  <c:v>9.7237715902970042E-12</c:v>
                </c:pt>
                <c:pt idx="323">
                  <c:v>1.3562404627594795E-11</c:v>
                </c:pt>
                <c:pt idx="324">
                  <c:v>1.8867298619589391E-11</c:v>
                </c:pt>
                <c:pt idx="325">
                  <c:v>2.6179046646384485E-11</c:v>
                </c:pt>
                <c:pt idx="326">
                  <c:v>3.6230056251837645E-11</c:v>
                </c:pt>
                <c:pt idx="327">
                  <c:v>5.0009817239366147E-11</c:v>
                </c:pt>
                <c:pt idx="328">
                  <c:v>6.8851372852786703E-11</c:v>
                </c:pt>
                <c:pt idx="329">
                  <c:v>9.4545533929700756E-11</c:v>
                </c:pt>
                <c:pt idx="330">
                  <c:v>1.294912762105026E-10</c:v>
                </c:pt>
                <c:pt idx="331">
                  <c:v>1.7689317670743187E-10</c:v>
                </c:pt>
                <c:pt idx="332">
                  <c:v>2.4101980409557615E-10</c:v>
                </c:pt>
                <c:pt idx="333">
                  <c:v>3.2754083726375246E-10</c:v>
                </c:pt>
                <c:pt idx="334">
                  <c:v>4.4396553624718258E-10</c:v>
                </c:pt>
                <c:pt idx="335">
                  <c:v>6.002112617641841E-10</c:v>
                </c:pt>
                <c:pt idx="336">
                  <c:v>8.0933831176327469E-10</c:v>
                </c:pt>
                <c:pt idx="337">
                  <c:v>1.0884967491670675E-9</c:v>
                </c:pt>
                <c:pt idx="338">
                  <c:v>1.4601425316642992E-9</c:v>
                </c:pt>
                <c:pt idx="339">
                  <c:v>1.9535945926621965E-9</c:v>
                </c:pt>
                <c:pt idx="340">
                  <c:v>2.6070221167471866E-9</c:v>
                </c:pt>
                <c:pt idx="341">
                  <c:v>3.4699727521211907E-9</c:v>
                </c:pt>
                <c:pt idx="342">
                  <c:v>4.606578661048687E-9</c:v>
                </c:pt>
                <c:pt idx="343">
                  <c:v>6.0996089988562337E-9</c:v>
                </c:pt>
                <c:pt idx="344">
                  <c:v>8.055575631641038E-9</c:v>
                </c:pt>
                <c:pt idx="345">
                  <c:v>1.0611144789289728E-8</c:v>
                </c:pt>
                <c:pt idx="346">
                  <c:v>1.3941162186164115E-8</c:v>
                </c:pt>
                <c:pt idx="347">
                  <c:v>1.8268664360749964E-8</c:v>
                </c:pt>
                <c:pt idx="348">
                  <c:v>2.3877326175032245E-8</c:v>
                </c:pt>
                <c:pt idx="349">
                  <c:v>3.1126885312518766E-8</c:v>
                </c:pt>
                <c:pt idx="350">
                  <c:v>4.0472191100477197E-8</c:v>
                </c:pt>
                <c:pt idx="351">
                  <c:v>5.2486649061840561E-8</c:v>
                </c:pt>
                <c:pt idx="352">
                  <c:v>6.7891357052291758E-8</c:v>
                </c:pt>
                <c:pt idx="353">
                  <c:v>8.7588143404815567E-8</c:v>
                </c:pt>
                <c:pt idx="354">
                  <c:v>1.1270704103338907E-7</c:v>
                </c:pt>
                <c:pt idx="355">
                  <c:v>1.4465331066304593E-7</c:v>
                </c:pt>
                <c:pt idx="356">
                  <c:v>1.8517215916169558E-7</c:v>
                </c:pt>
                <c:pt idx="357">
                  <c:v>2.3642555280201166E-7</c:v>
                </c:pt>
                <c:pt idx="358">
                  <c:v>3.0108123638683617E-7</c:v>
                </c:pt>
                <c:pt idx="359">
                  <c:v>3.824236273208837E-7</c:v>
                </c:pt>
                <c:pt idx="360">
                  <c:v>4.8448076961360474E-7</c:v>
                </c:pt>
                <c:pt idx="361">
                  <c:v>6.1218041103039549E-7</c:v>
                </c:pt>
                <c:pt idx="362">
                  <c:v>7.7153112576500361E-7</c:v>
                </c:pt>
                <c:pt idx="363">
                  <c:v>9.6983642672299578E-7</c:v>
                </c:pt>
                <c:pt idx="364">
                  <c:v>1.2159470337280753E-6</c:v>
                </c:pt>
                <c:pt idx="365">
                  <c:v>1.5205541059604193E-6</c:v>
                </c:pt>
                <c:pt idx="366">
                  <c:v>1.8965319985575552E-6</c:v>
                </c:pt>
                <c:pt idx="367">
                  <c:v>2.3593347537875905E-6</c:v>
                </c:pt>
                <c:pt idx="368">
                  <c:v>2.927453589762771E-6</c:v>
                </c:pt>
                <c:pt idx="369">
                  <c:v>3.6229435129708886E-6</c:v>
                </c:pt>
                <c:pt idx="370">
                  <c:v>4.4720245535590038E-6</c:v>
                </c:pt>
                <c:pt idx="371">
                  <c:v>5.5057675898418033E-6</c:v>
                </c:pt>
                <c:pt idx="372">
                  <c:v>6.7608709933830987E-6</c:v>
                </c:pt>
                <c:pt idx="373">
                  <c:v>8.2805369970851404E-6</c:v>
                </c:pt>
                <c:pt idx="374">
                  <c:v>1.0115455246761994E-5</c:v>
                </c:pt>
                <c:pt idx="375">
                  <c:v>1.2324901103144549E-5</c:v>
                </c:pt>
                <c:pt idx="376">
                  <c:v>1.4977955329675857E-5</c:v>
                </c:pt>
                <c:pt idx="377">
                  <c:v>1.8154851372465033E-5</c:v>
                </c:pt>
                <c:pt idx="378">
                  <c:v>2.1948454418163675E-5</c:v>
                </c:pt>
                <c:pt idx="379">
                  <c:v>2.6465875610837236E-5</c:v>
                </c:pt>
                <c:pt idx="380">
                  <c:v>3.1830222130713317E-5</c:v>
                </c:pt>
                <c:pt idx="381">
                  <c:v>3.8182481530202317E-5</c:v>
                </c:pt>
                <c:pt idx="382">
                  <c:v>4.5683535796037328E-5</c:v>
                </c:pt>
                <c:pt idx="383">
                  <c:v>5.4516296891793686E-5</c:v>
                </c:pt>
                <c:pt idx="384">
                  <c:v>6.4887951642722826E-5</c:v>
                </c:pt>
                <c:pt idx="385">
                  <c:v>7.7032299119373087E-5</c:v>
                </c:pt>
                <c:pt idx="386">
                  <c:v>9.1212158666587065E-5</c:v>
                </c:pt>
                <c:pt idx="387">
                  <c:v>1.0772182106266741E-4</c:v>
                </c:pt>
                <c:pt idx="388">
                  <c:v>1.2688950929773402E-4</c:v>
                </c:pt>
                <c:pt idx="389">
                  <c:v>1.4907980904665941E-4</c:v>
                </c:pt>
                <c:pt idx="390">
                  <c:v>1.7469602223529892E-4</c:v>
                </c:pt>
                <c:pt idx="391">
                  <c:v>2.0418239027941758E-4</c:v>
                </c:pt>
                <c:pt idx="392">
                  <c:v>2.3802612668477697E-4</c:v>
                </c:pt>
                <c:pt idx="393">
                  <c:v>2.7675919210501507E-4</c:v>
                </c:pt>
                <c:pt idx="394">
                  <c:v>3.2095973850221462E-4</c:v>
                </c:pt>
                <c:pt idx="395">
                  <c:v>3.7125314343411446E-4</c:v>
                </c:pt>
                <c:pt idx="396">
                  <c:v>4.2831255045583481E-4</c:v>
                </c:pt>
                <c:pt idx="397">
                  <c:v>4.9285882784078072E-4</c:v>
                </c:pt>
                <c:pt idx="398">
                  <c:v>5.6565985527168294E-4</c:v>
                </c:pt>
                <c:pt idx="399">
                  <c:v>6.4752904729870292E-4</c:v>
                </c:pt>
                <c:pt idx="400">
                  <c:v>7.393230233442308E-4</c:v>
                </c:pt>
                <c:pt idx="401">
                  <c:v>8.4193833723078754E-4</c:v>
                </c:pt>
                <c:pt idx="402">
                  <c:v>9.5630718474204565E-4</c:v>
                </c:pt>
                <c:pt idx="403">
                  <c:v>1.0833920159400989E-3</c:v>
                </c:pt>
                <c:pt idx="404">
                  <c:v>1.2241789899043482E-3</c:v>
                </c:pt>
                <c:pt idx="405">
                  <c:v>1.3796702234103475E-3</c:v>
                </c:pt>
                <c:pt idx="406">
                  <c:v>1.5508748018994161E-3</c:v>
                </c:pt>
                <c:pt idx="407">
                  <c:v>1.7387985407987293E-3</c:v>
                </c:pt>
                <c:pt idx="408">
                  <c:v>1.944432507825839E-3</c:v>
                </c:pt>
                <c:pt idx="409">
                  <c:v>2.1687403421002459E-3</c:v>
                </c:pt>
                <c:pt idx="410">
                  <c:v>2.4126444333877296E-3</c:v>
                </c:pt>
                <c:pt idx="411">
                  <c:v>2.6770110542725461E-3</c:v>
                </c:pt>
                <c:pt idx="412">
                  <c:v>2.9626345689523054E-3</c:v>
                </c:pt>
                <c:pt idx="413">
                  <c:v>3.2702208740805826E-3</c:v>
                </c:pt>
                <c:pt idx="414">
                  <c:v>3.6003702590357103E-3</c:v>
                </c:pt>
                <c:pt idx="415">
                  <c:v>3.9535599042600511E-3</c:v>
                </c:pt>
                <c:pt idx="416">
                  <c:v>4.3301262662505105E-3</c:v>
                </c:pt>
                <c:pt idx="417">
                  <c:v>4.7302476253061826E-3</c:v>
                </c:pt>
                <c:pt idx="418">
                  <c:v>5.1539270965058614E-3</c:v>
                </c:pt>
                <c:pt idx="419">
                  <c:v>5.6009764245755784E-3</c:v>
                </c:pt>
                <c:pt idx="420">
                  <c:v>6.0710008984812391E-3</c:v>
                </c:pt>
                <c:pt idx="421">
                  <c:v>6.5633857308577959E-3</c:v>
                </c:pt>
                <c:pt idx="422">
                  <c:v>7.077284250053717E-3</c:v>
                </c:pt>
                <c:pt idx="423">
                  <c:v>7.6116082479346248E-3</c:v>
                </c:pt>
                <c:pt idx="424">
                  <c:v>8.1650208141687396E-3</c:v>
                </c:pt>
                <c:pt idx="425">
                  <c:v>8.7359319671694857E-3</c:v>
                </c:pt>
                <c:pt idx="426">
                  <c:v>9.3224973630331685E-3</c:v>
                </c:pt>
                <c:pt idx="427">
                  <c:v>9.9226203267630767E-3</c:v>
                </c:pt>
                <c:pt idx="428">
                  <c:v>1.0533957405086222E-2</c:v>
                </c:pt>
                <c:pt idx="429">
                  <c:v>1.1153927587768021E-2</c:v>
                </c:pt>
                <c:pt idx="430">
                  <c:v>1.1779725285291481E-2</c:v>
                </c:pt>
                <c:pt idx="431">
                  <c:v>1.2408337086030063E-2</c:v>
                </c:pt>
                <c:pt idx="432">
                  <c:v>1.3036562246852268E-2</c:v>
                </c:pt>
                <c:pt idx="433">
                  <c:v>1.3661036798808288E-2</c:v>
                </c:pt>
                <c:pt idx="434">
                  <c:v>1.4278261075750896E-2</c:v>
                </c:pt>
                <c:pt idx="435">
                  <c:v>1.4884630400063721E-2</c:v>
                </c:pt>
                <c:pt idx="436">
                  <c:v>1.5476468587967607E-2</c:v>
                </c:pt>
                <c:pt idx="437">
                  <c:v>1.6050063868845887E-2</c:v>
                </c:pt>
                <c:pt idx="438">
                  <c:v>1.6601706750565638E-2</c:v>
                </c:pt>
                <c:pt idx="439">
                  <c:v>1.7127729307539398E-2</c:v>
                </c:pt>
                <c:pt idx="440">
                  <c:v>1.7624545321908831E-2</c:v>
                </c:pt>
                <c:pt idx="441">
                  <c:v>1.808869067217167E-2</c:v>
                </c:pt>
                <c:pt idx="442">
                  <c:v>1.8516863339038493E-2</c:v>
                </c:pt>
                <c:pt idx="443">
                  <c:v>1.8905962386260421E-2</c:v>
                </c:pt>
                <c:pt idx="444">
                  <c:v>1.9253125275268634E-2</c:v>
                </c:pt>
                <c:pt idx="445">
                  <c:v>1.9555762887058625E-2</c:v>
                </c:pt>
                <c:pt idx="446">
                  <c:v>1.9811591652822143E-2</c:v>
                </c:pt>
                <c:pt idx="447">
                  <c:v>2.0018662236011668E-2</c:v>
                </c:pt>
                <c:pt idx="448">
                  <c:v>2.0175384262128278E-2</c:v>
                </c:pt>
                <c:pt idx="449">
                  <c:v>2.0280546657467712E-2</c:v>
                </c:pt>
                <c:pt idx="450">
                  <c:v>2.0333333233018672E-2</c:v>
                </c:pt>
                <c:pt idx="451">
                  <c:v>2.0333333233018672E-2</c:v>
                </c:pt>
                <c:pt idx="452">
                  <c:v>2.0280546657467712E-2</c:v>
                </c:pt>
                <c:pt idx="453">
                  <c:v>2.0175384262128278E-2</c:v>
                </c:pt>
                <c:pt idx="454">
                  <c:v>2.0018662236011668E-2</c:v>
                </c:pt>
                <c:pt idx="455">
                  <c:v>1.9811591652822143E-2</c:v>
                </c:pt>
                <c:pt idx="456">
                  <c:v>1.9555762887058625E-2</c:v>
                </c:pt>
                <c:pt idx="457">
                  <c:v>1.9253125275268634E-2</c:v>
                </c:pt>
                <c:pt idx="458">
                  <c:v>1.8905962386260421E-2</c:v>
                </c:pt>
                <c:pt idx="459">
                  <c:v>1.8516863339038493E-2</c:v>
                </c:pt>
                <c:pt idx="460">
                  <c:v>1.808869067217167E-2</c:v>
                </c:pt>
                <c:pt idx="461">
                  <c:v>1.7624545321908831E-2</c:v>
                </c:pt>
                <c:pt idx="462">
                  <c:v>1.7127729307539398E-2</c:v>
                </c:pt>
                <c:pt idx="463">
                  <c:v>1.6601706750565638E-2</c:v>
                </c:pt>
                <c:pt idx="464">
                  <c:v>1.6050063868845887E-2</c:v>
                </c:pt>
                <c:pt idx="465">
                  <c:v>1.5476468587967607E-2</c:v>
                </c:pt>
                <c:pt idx="466">
                  <c:v>1.4884630400063721E-2</c:v>
                </c:pt>
                <c:pt idx="467">
                  <c:v>1.4278261075750896E-2</c:v>
                </c:pt>
                <c:pt idx="468">
                  <c:v>1.3661036798808288E-2</c:v>
                </c:pt>
                <c:pt idx="469">
                  <c:v>1.3036562246852268E-2</c:v>
                </c:pt>
                <c:pt idx="470">
                  <c:v>1.2408337086030063E-2</c:v>
                </c:pt>
                <c:pt idx="471">
                  <c:v>1.1779725285291481E-2</c:v>
                </c:pt>
                <c:pt idx="472">
                  <c:v>1.1153927587768021E-2</c:v>
                </c:pt>
                <c:pt idx="473">
                  <c:v>1.0533957405086222E-2</c:v>
                </c:pt>
                <c:pt idx="474">
                  <c:v>9.9226203267630767E-3</c:v>
                </c:pt>
                <c:pt idx="475">
                  <c:v>9.3224973630331685E-3</c:v>
                </c:pt>
                <c:pt idx="476">
                  <c:v>8.7359319671694857E-3</c:v>
                </c:pt>
                <c:pt idx="477">
                  <c:v>8.1650208141687396E-3</c:v>
                </c:pt>
                <c:pt idx="478">
                  <c:v>7.6116082479346248E-3</c:v>
                </c:pt>
                <c:pt idx="479">
                  <c:v>7.077284250053717E-3</c:v>
                </c:pt>
                <c:pt idx="480">
                  <c:v>6.5633857308577959E-3</c:v>
                </c:pt>
                <c:pt idx="481">
                  <c:v>6.0710008984812391E-3</c:v>
                </c:pt>
                <c:pt idx="482">
                  <c:v>5.6009764245755784E-3</c:v>
                </c:pt>
                <c:pt idx="483">
                  <c:v>5.1539270965058614E-3</c:v>
                </c:pt>
                <c:pt idx="484">
                  <c:v>4.7302476253061826E-3</c:v>
                </c:pt>
                <c:pt idx="485">
                  <c:v>4.3301262662505105E-3</c:v>
                </c:pt>
                <c:pt idx="486">
                  <c:v>3.9535599042600511E-3</c:v>
                </c:pt>
                <c:pt idx="487">
                  <c:v>3.6003702590357103E-3</c:v>
                </c:pt>
                <c:pt idx="488">
                  <c:v>3.2702208740805826E-3</c:v>
                </c:pt>
                <c:pt idx="489">
                  <c:v>2.9626345689523054E-3</c:v>
                </c:pt>
                <c:pt idx="490">
                  <c:v>2.6770110542725461E-3</c:v>
                </c:pt>
                <c:pt idx="491">
                  <c:v>2.4126444333877296E-3</c:v>
                </c:pt>
                <c:pt idx="492">
                  <c:v>2.1687403421002459E-3</c:v>
                </c:pt>
                <c:pt idx="493">
                  <c:v>1.944432507825839E-3</c:v>
                </c:pt>
                <c:pt idx="494">
                  <c:v>1.7387985407987293E-3</c:v>
                </c:pt>
                <c:pt idx="495">
                  <c:v>1.5508748018994161E-3</c:v>
                </c:pt>
                <c:pt idx="496">
                  <c:v>1.3796702234103475E-3</c:v>
                </c:pt>
                <c:pt idx="497">
                  <c:v>1.2241789899043482E-3</c:v>
                </c:pt>
                <c:pt idx="498">
                  <c:v>1.0833920159400989E-3</c:v>
                </c:pt>
                <c:pt idx="499">
                  <c:v>9.5630718474204565E-4</c:v>
                </c:pt>
                <c:pt idx="500">
                  <c:v>8.4193833723078754E-4</c:v>
                </c:pt>
                <c:pt idx="501">
                  <c:v>7.393230233442308E-4</c:v>
                </c:pt>
                <c:pt idx="502">
                  <c:v>6.4752904729870292E-4</c:v>
                </c:pt>
                <c:pt idx="503">
                  <c:v>5.6565985527168294E-4</c:v>
                </c:pt>
                <c:pt idx="504">
                  <c:v>4.9285882784078072E-4</c:v>
                </c:pt>
                <c:pt idx="505">
                  <c:v>4.2831255045583481E-4</c:v>
                </c:pt>
                <c:pt idx="506">
                  <c:v>3.7125314343411446E-4</c:v>
                </c:pt>
                <c:pt idx="507">
                  <c:v>3.2095973850221462E-4</c:v>
                </c:pt>
                <c:pt idx="508">
                  <c:v>2.7675919210501507E-4</c:v>
                </c:pt>
                <c:pt idx="509">
                  <c:v>2.3802612668477697E-4</c:v>
                </c:pt>
                <c:pt idx="510">
                  <c:v>2.0418239027941758E-4</c:v>
                </c:pt>
                <c:pt idx="511">
                  <c:v>1.7469602223529892E-4</c:v>
                </c:pt>
                <c:pt idx="512">
                  <c:v>1.4907980904665941E-4</c:v>
                </c:pt>
                <c:pt idx="513">
                  <c:v>1.2688950929773402E-4</c:v>
                </c:pt>
                <c:pt idx="514">
                  <c:v>1.0772182106266741E-4</c:v>
                </c:pt>
                <c:pt idx="515">
                  <c:v>9.1212158666587065E-5</c:v>
                </c:pt>
                <c:pt idx="516">
                  <c:v>7.7032299119373087E-5</c:v>
                </c:pt>
                <c:pt idx="517">
                  <c:v>6.4887951642722826E-5</c:v>
                </c:pt>
                <c:pt idx="518">
                  <c:v>5.4516296891793686E-5</c:v>
                </c:pt>
                <c:pt idx="519">
                  <c:v>4.5683535796037328E-5</c:v>
                </c:pt>
                <c:pt idx="520">
                  <c:v>3.8182481530202317E-5</c:v>
                </c:pt>
                <c:pt idx="521">
                  <c:v>3.1830222130713317E-5</c:v>
                </c:pt>
                <c:pt idx="522">
                  <c:v>2.6465875610837236E-5</c:v>
                </c:pt>
                <c:pt idx="523">
                  <c:v>2.1948454418163675E-5</c:v>
                </c:pt>
                <c:pt idx="524">
                  <c:v>1.8154851372465033E-5</c:v>
                </c:pt>
                <c:pt idx="525">
                  <c:v>1.4977955329675857E-5</c:v>
                </c:pt>
                <c:pt idx="526">
                  <c:v>1.2324901103144549E-5</c:v>
                </c:pt>
                <c:pt idx="527">
                  <c:v>1.0115455246761994E-5</c:v>
                </c:pt>
                <c:pt idx="528">
                  <c:v>8.2805369970851404E-6</c:v>
                </c:pt>
                <c:pt idx="529">
                  <c:v>6.7608709933830987E-6</c:v>
                </c:pt>
                <c:pt idx="530">
                  <c:v>5.5057675898418033E-6</c:v>
                </c:pt>
                <c:pt idx="531">
                  <c:v>4.4720245535590038E-6</c:v>
                </c:pt>
                <c:pt idx="532">
                  <c:v>3.6229435129708886E-6</c:v>
                </c:pt>
                <c:pt idx="533">
                  <c:v>2.927453589762771E-6</c:v>
                </c:pt>
                <c:pt idx="534">
                  <c:v>2.3593347537875905E-6</c:v>
                </c:pt>
                <c:pt idx="535">
                  <c:v>1.8965319985575552E-6</c:v>
                </c:pt>
                <c:pt idx="536">
                  <c:v>1.5205541059604193E-6</c:v>
                </c:pt>
                <c:pt idx="537">
                  <c:v>1.2159470337280753E-6</c:v>
                </c:pt>
                <c:pt idx="538">
                  <c:v>9.6983642672299578E-7</c:v>
                </c:pt>
                <c:pt idx="539">
                  <c:v>7.7153112576500361E-7</c:v>
                </c:pt>
                <c:pt idx="540">
                  <c:v>6.1218041103039549E-7</c:v>
                </c:pt>
                <c:pt idx="541">
                  <c:v>4.8448076961360474E-7</c:v>
                </c:pt>
                <c:pt idx="542">
                  <c:v>3.824236273208837E-7</c:v>
                </c:pt>
                <c:pt idx="543">
                  <c:v>3.0108123638683617E-7</c:v>
                </c:pt>
                <c:pt idx="544">
                  <c:v>2.3642555280201166E-7</c:v>
                </c:pt>
                <c:pt idx="545">
                  <c:v>1.8517215916169558E-7</c:v>
                </c:pt>
                <c:pt idx="546">
                  <c:v>1.4465331066304593E-7</c:v>
                </c:pt>
                <c:pt idx="547">
                  <c:v>1.1270704103338907E-7</c:v>
                </c:pt>
                <c:pt idx="548">
                  <c:v>8.7588143404815567E-8</c:v>
                </c:pt>
                <c:pt idx="549">
                  <c:v>6.7891357091732007E-8</c:v>
                </c:pt>
                <c:pt idx="550">
                  <c:v>5.2486649027017349E-8</c:v>
                </c:pt>
                <c:pt idx="551">
                  <c:v>4.0472191042973037E-8</c:v>
                </c:pt>
                <c:pt idx="552">
                  <c:v>3.1126885402521641E-8</c:v>
                </c:pt>
                <c:pt idx="553">
                  <c:v>2.3877326116306247E-8</c:v>
                </c:pt>
                <c:pt idx="554">
                  <c:v>1.8268664359055806E-8</c:v>
                </c:pt>
                <c:pt idx="555">
                  <c:v>1.3941162224639993E-8</c:v>
                </c:pt>
                <c:pt idx="556">
                  <c:v>1.0611144740657672E-8</c:v>
                </c:pt>
                <c:pt idx="557">
                  <c:v>8.0555756509781931E-9</c:v>
                </c:pt>
                <c:pt idx="558">
                  <c:v>6.0996090400778134E-9</c:v>
                </c:pt>
                <c:pt idx="559">
                  <c:v>4.6065786740712371E-9</c:v>
                </c:pt>
                <c:pt idx="560">
                  <c:v>3.469972753578094E-9</c:v>
                </c:pt>
                <c:pt idx="561">
                  <c:v>2.6070220426888287E-9</c:v>
                </c:pt>
                <c:pt idx="562">
                  <c:v>1.9535946194082581E-9</c:v>
                </c:pt>
                <c:pt idx="563">
                  <c:v>1.460142562415011E-9</c:v>
                </c:pt>
                <c:pt idx="564">
                  <c:v>1.0884967371893619E-9</c:v>
                </c:pt>
                <c:pt idx="565">
                  <c:v>8.0933826307472807E-10</c:v>
                </c:pt>
                <c:pt idx="566">
                  <c:v>6.0021132508581094E-10</c:v>
                </c:pt>
                <c:pt idx="567">
                  <c:v>4.4396553100512273E-10</c:v>
                </c:pt>
                <c:pt idx="568">
                  <c:v>3.2754077228247726E-10</c:v>
                </c:pt>
                <c:pt idx="569">
                  <c:v>2.4101987072811126E-10</c:v>
                </c:pt>
                <c:pt idx="570">
                  <c:v>1.7689316678115665E-10</c:v>
                </c:pt>
                <c:pt idx="571">
                  <c:v>1.2949130656636586E-10</c:v>
                </c:pt>
                <c:pt idx="572">
                  <c:v>9.4545482554054546E-11</c:v>
                </c:pt>
                <c:pt idx="573">
                  <c:v>6.8851369050549158E-11</c:v>
                </c:pt>
                <c:pt idx="574">
                  <c:v>5.0009774099635594E-11</c:v>
                </c:pt>
                <c:pt idx="575">
                  <c:v>3.6230130007197904E-11</c:v>
                </c:pt>
                <c:pt idx="576">
                  <c:v>2.6179058920661362E-11</c:v>
                </c:pt>
                <c:pt idx="577">
                  <c:v>1.8867241102782492E-11</c:v>
                </c:pt>
                <c:pt idx="578">
                  <c:v>1.3562484468821009E-11</c:v>
                </c:pt>
                <c:pt idx="579">
                  <c:v>9.7236663165745699E-12</c:v>
                </c:pt>
                <c:pt idx="580">
                  <c:v>6.9535488478323249E-12</c:v>
                </c:pt>
                <c:pt idx="581">
                  <c:v>4.959588295605534E-12</c:v>
                </c:pt>
                <c:pt idx="582">
                  <c:v>3.5281777499563177E-12</c:v>
                </c:pt>
                <c:pt idx="583">
                  <c:v>2.5034418982272849E-12</c:v>
                </c:pt>
                <c:pt idx="584">
                  <c:v>1.7716939026968359E-12</c:v>
                </c:pt>
                <c:pt idx="585">
                  <c:v>1.2506662372402447E-12</c:v>
                </c:pt>
                <c:pt idx="586">
                  <c:v>8.8040685852775408E-13</c:v>
                </c:pt>
                <c:pt idx="587">
                  <c:v>6.1828320241375372E-13</c:v>
                </c:pt>
                <c:pt idx="588">
                  <c:v>4.3298697960381499E-13</c:v>
                </c:pt>
                <c:pt idx="589">
                  <c:v>3.0253577421035798E-13</c:v>
                </c:pt>
                <c:pt idx="590">
                  <c:v>2.1083135237631877E-13</c:v>
                </c:pt>
                <c:pt idx="591">
                  <c:v>1.4643841694805933E-13</c:v>
                </c:pt>
                <c:pt idx="592">
                  <c:v>1.0147438445074005E-13</c:v>
                </c:pt>
                <c:pt idx="593">
                  <c:v>7.0277117458772876E-14</c:v>
                </c:pt>
                <c:pt idx="594">
                  <c:v>4.8294701571194593E-14</c:v>
                </c:pt>
                <c:pt idx="595">
                  <c:v>3.3306690738754898E-14</c:v>
                </c:pt>
                <c:pt idx="596">
                  <c:v>2.2870594307278401E-14</c:v>
                </c:pt>
                <c:pt idx="597">
                  <c:v>1.5654144647214837E-14</c:v>
                </c:pt>
                <c:pt idx="598">
                  <c:v>1.0658141036401574E-14</c:v>
                </c:pt>
                <c:pt idx="599">
                  <c:v>7.2164496600635854E-15</c:v>
                </c:pt>
                <c:pt idx="600">
                  <c:v>4.8849813083507172E-15</c:v>
                </c:pt>
                <c:pt idx="601">
                  <c:v>3.3306690738754921E-15</c:v>
                </c:pt>
                <c:pt idx="602">
                  <c:v>2.3314683517128437E-15</c:v>
                </c:pt>
                <c:pt idx="603">
                  <c:v>1.4432899320127155E-15</c:v>
                </c:pt>
                <c:pt idx="604">
                  <c:v>1.110223024625167E-15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475A-4FDE-A9E0-53D66DAA9878}"/>
            </c:ext>
          </c:extLst>
        </c:ser>
        <c:axId val="62547072"/>
        <c:axId val="62548992"/>
      </c:scatterChart>
      <c:valAx>
        <c:axId val="62547072"/>
        <c:scaling>
          <c:orientation val="minMax"/>
          <c:max val="6"/>
          <c:min val="-6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/>
                  <a:t>Z</a:t>
                </a:r>
              </a:p>
            </c:rich>
          </c:tx>
        </c:title>
        <c:numFmt formatCode="0.00" sourceLinked="1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62548992"/>
        <c:crosses val="autoZero"/>
        <c:crossBetween val="midCat"/>
      </c:valAx>
      <c:valAx>
        <c:axId val="62548992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f(Z)</a:t>
                </a:r>
              </a:p>
            </c:rich>
          </c:tx>
        </c:title>
        <c:numFmt formatCode="0.0000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62547072"/>
        <c:crossesAt val="-6"/>
        <c:crossBetween val="midCat"/>
      </c:valAx>
    </c:plotArea>
    <c:plotVisOnly val="1"/>
    <c:dispBlanksAs val="gap"/>
  </c:chart>
  <c:spPr>
    <a:solidFill>
      <a:schemeClr val="bg1"/>
    </a:solidFill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>
              <a:defRPr/>
            </a:pPr>
            <a:r>
              <a:rPr lang="en-US"/>
              <a:t>Z(0.0;1) vs Z(0.2;1) - effetto piccolo</a:t>
            </a:r>
          </a:p>
        </c:rich>
      </c:tx>
      <c:layout>
        <c:manualLayout>
          <c:xMode val="edge"/>
          <c:yMode val="edge"/>
          <c:x val="0.2248468469640357"/>
          <c:y val="2.5204788909892879E-2"/>
        </c:manualLayout>
      </c:layout>
    </c:title>
    <c:plotArea>
      <c:layout/>
      <c:scatterChart>
        <c:scatterStyle val="smoothMarker"/>
        <c:ser>
          <c:idx val="0"/>
          <c:order val="0"/>
          <c:tx>
            <c:v>Z(0.0;1)</c:v>
          </c:tx>
          <c:marker>
            <c:symbol val="none"/>
          </c:marker>
          <c:xVal>
            <c:numRef>
              <c:f>'N026'!$E$2:$E$902</c:f>
              <c:numCache>
                <c:formatCode>0.00</c:formatCode>
                <c:ptCount val="901"/>
                <c:pt idx="0">
                  <c:v>-4.4999999999999813</c:v>
                </c:pt>
                <c:pt idx="1">
                  <c:v>-4.4899999999999824</c:v>
                </c:pt>
                <c:pt idx="2">
                  <c:v>-4.4799999999999889</c:v>
                </c:pt>
                <c:pt idx="3">
                  <c:v>-4.4699999999999802</c:v>
                </c:pt>
                <c:pt idx="4">
                  <c:v>-4.4599999999999804</c:v>
                </c:pt>
                <c:pt idx="5">
                  <c:v>-4.4499999999999824</c:v>
                </c:pt>
                <c:pt idx="6">
                  <c:v>-4.4399999999999888</c:v>
                </c:pt>
                <c:pt idx="7">
                  <c:v>-4.4299999999999802</c:v>
                </c:pt>
                <c:pt idx="8">
                  <c:v>-4.4199999999999804</c:v>
                </c:pt>
                <c:pt idx="9">
                  <c:v>-4.4099999999999824</c:v>
                </c:pt>
                <c:pt idx="10">
                  <c:v>-4.3999999999999799</c:v>
                </c:pt>
                <c:pt idx="11">
                  <c:v>-4.3899999999999801</c:v>
                </c:pt>
                <c:pt idx="12">
                  <c:v>-4.3799999999999804</c:v>
                </c:pt>
                <c:pt idx="13">
                  <c:v>-4.3699999999999797</c:v>
                </c:pt>
                <c:pt idx="14">
                  <c:v>-4.3599999999999799</c:v>
                </c:pt>
                <c:pt idx="15">
                  <c:v>-4.3499999999999801</c:v>
                </c:pt>
                <c:pt idx="16">
                  <c:v>-4.3399999999999803</c:v>
                </c:pt>
                <c:pt idx="17">
                  <c:v>-4.3299999999999796</c:v>
                </c:pt>
                <c:pt idx="18">
                  <c:v>-4.3199999999999799</c:v>
                </c:pt>
                <c:pt idx="19">
                  <c:v>-4.3099999999999801</c:v>
                </c:pt>
                <c:pt idx="20">
                  <c:v>-4.2999999999999803</c:v>
                </c:pt>
                <c:pt idx="21">
                  <c:v>-4.2899999999999814</c:v>
                </c:pt>
                <c:pt idx="22">
                  <c:v>-4.2799999999999834</c:v>
                </c:pt>
                <c:pt idx="23">
                  <c:v>-4.26999999999998</c:v>
                </c:pt>
                <c:pt idx="24">
                  <c:v>-4.2599999999999802</c:v>
                </c:pt>
                <c:pt idx="25">
                  <c:v>-4.2499999999999813</c:v>
                </c:pt>
                <c:pt idx="26">
                  <c:v>-4.2399999999999824</c:v>
                </c:pt>
                <c:pt idx="27">
                  <c:v>-4.22999999999998</c:v>
                </c:pt>
                <c:pt idx="28">
                  <c:v>-4.2199999999999802</c:v>
                </c:pt>
                <c:pt idx="29">
                  <c:v>-4.2099999999999804</c:v>
                </c:pt>
                <c:pt idx="30">
                  <c:v>-4.1999999999999797</c:v>
                </c:pt>
                <c:pt idx="31">
                  <c:v>-4.18999999999998</c:v>
                </c:pt>
                <c:pt idx="32">
                  <c:v>-4.1799999999999802</c:v>
                </c:pt>
                <c:pt idx="33">
                  <c:v>-4.1699999999999795</c:v>
                </c:pt>
                <c:pt idx="34">
                  <c:v>-4.1599999999999797</c:v>
                </c:pt>
                <c:pt idx="35">
                  <c:v>-4.1499999999999799</c:v>
                </c:pt>
                <c:pt idx="36">
                  <c:v>-4.1399999999999801</c:v>
                </c:pt>
                <c:pt idx="37">
                  <c:v>-4.1299999999999795</c:v>
                </c:pt>
                <c:pt idx="38">
                  <c:v>-4.1199999999999886</c:v>
                </c:pt>
                <c:pt idx="39">
                  <c:v>-4.1099999999999897</c:v>
                </c:pt>
                <c:pt idx="40">
                  <c:v>-4.0999999999999801</c:v>
                </c:pt>
                <c:pt idx="41">
                  <c:v>-4.0899999999999803</c:v>
                </c:pt>
                <c:pt idx="42">
                  <c:v>-4.0799999999999903</c:v>
                </c:pt>
                <c:pt idx="43">
                  <c:v>-4.0699999999999896</c:v>
                </c:pt>
                <c:pt idx="44">
                  <c:v>-4.0599999999999898</c:v>
                </c:pt>
                <c:pt idx="45">
                  <c:v>-4.0499999999999901</c:v>
                </c:pt>
                <c:pt idx="46">
                  <c:v>-4.0399999999999903</c:v>
                </c:pt>
                <c:pt idx="47">
                  <c:v>-4.0299999999999896</c:v>
                </c:pt>
                <c:pt idx="48">
                  <c:v>-4.0199999999999898</c:v>
                </c:pt>
                <c:pt idx="49">
                  <c:v>-4.00999999999999</c:v>
                </c:pt>
                <c:pt idx="50">
                  <c:v>-3.9999999999999867</c:v>
                </c:pt>
                <c:pt idx="51">
                  <c:v>-3.98999999999999</c:v>
                </c:pt>
                <c:pt idx="52">
                  <c:v>-3.9799999999999867</c:v>
                </c:pt>
                <c:pt idx="53">
                  <c:v>-3.96999999999999</c:v>
                </c:pt>
                <c:pt idx="54">
                  <c:v>-3.9599999999999858</c:v>
                </c:pt>
                <c:pt idx="55">
                  <c:v>-3.94999999999999</c:v>
                </c:pt>
                <c:pt idx="56">
                  <c:v>-3.9399999999999857</c:v>
                </c:pt>
                <c:pt idx="57">
                  <c:v>-3.9299999999999877</c:v>
                </c:pt>
                <c:pt idx="58">
                  <c:v>-3.9199999999999857</c:v>
                </c:pt>
                <c:pt idx="59">
                  <c:v>-3.9099999999999877</c:v>
                </c:pt>
                <c:pt idx="60">
                  <c:v>-3.8999999999999857</c:v>
                </c:pt>
                <c:pt idx="61">
                  <c:v>-3.8899999999999877</c:v>
                </c:pt>
                <c:pt idx="62">
                  <c:v>-3.8799999999999852</c:v>
                </c:pt>
                <c:pt idx="63">
                  <c:v>-3.8699999999999877</c:v>
                </c:pt>
                <c:pt idx="64">
                  <c:v>-3.8599999999999852</c:v>
                </c:pt>
                <c:pt idx="65">
                  <c:v>-3.8499999999999877</c:v>
                </c:pt>
                <c:pt idx="66">
                  <c:v>-3.8399999999999848</c:v>
                </c:pt>
                <c:pt idx="67">
                  <c:v>-3.8299999999999867</c:v>
                </c:pt>
                <c:pt idx="68">
                  <c:v>-3.8199999999999847</c:v>
                </c:pt>
                <c:pt idx="69">
                  <c:v>-3.8099999999999867</c:v>
                </c:pt>
                <c:pt idx="70">
                  <c:v>-3.7999999999999901</c:v>
                </c:pt>
                <c:pt idx="71">
                  <c:v>-3.7899999999999898</c:v>
                </c:pt>
                <c:pt idx="72">
                  <c:v>-3.77999999999999</c:v>
                </c:pt>
                <c:pt idx="73">
                  <c:v>-3.7699999999999898</c:v>
                </c:pt>
                <c:pt idx="74">
                  <c:v>-3.75999999999999</c:v>
                </c:pt>
                <c:pt idx="75">
                  <c:v>-3.7499999999999898</c:v>
                </c:pt>
                <c:pt idx="76">
                  <c:v>-3.73999999999999</c:v>
                </c:pt>
                <c:pt idx="77">
                  <c:v>-3.7299999999999902</c:v>
                </c:pt>
                <c:pt idx="78">
                  <c:v>-3.72</c:v>
                </c:pt>
                <c:pt idx="79">
                  <c:v>-3.71</c:v>
                </c:pt>
                <c:pt idx="80">
                  <c:v>-3.7</c:v>
                </c:pt>
                <c:pt idx="81">
                  <c:v>-3.69</c:v>
                </c:pt>
                <c:pt idx="82">
                  <c:v>-3.68</c:v>
                </c:pt>
                <c:pt idx="83">
                  <c:v>-3.67</c:v>
                </c:pt>
                <c:pt idx="84">
                  <c:v>-3.66</c:v>
                </c:pt>
                <c:pt idx="85">
                  <c:v>-3.65</c:v>
                </c:pt>
                <c:pt idx="86">
                  <c:v>-3.64</c:v>
                </c:pt>
                <c:pt idx="87">
                  <c:v>-3.63</c:v>
                </c:pt>
                <c:pt idx="88">
                  <c:v>-3.62</c:v>
                </c:pt>
                <c:pt idx="89">
                  <c:v>-3.61</c:v>
                </c:pt>
                <c:pt idx="90">
                  <c:v>-3.6</c:v>
                </c:pt>
                <c:pt idx="91">
                  <c:v>-3.59</c:v>
                </c:pt>
                <c:pt idx="92">
                  <c:v>-3.58</c:v>
                </c:pt>
                <c:pt idx="93">
                  <c:v>-3.57</c:v>
                </c:pt>
                <c:pt idx="94">
                  <c:v>-3.56</c:v>
                </c:pt>
                <c:pt idx="95">
                  <c:v>-3.55</c:v>
                </c:pt>
                <c:pt idx="96">
                  <c:v>-3.54</c:v>
                </c:pt>
                <c:pt idx="97">
                  <c:v>-3.53</c:v>
                </c:pt>
                <c:pt idx="98">
                  <c:v>-3.52</c:v>
                </c:pt>
                <c:pt idx="99">
                  <c:v>-3.51</c:v>
                </c:pt>
                <c:pt idx="100">
                  <c:v>-3.5</c:v>
                </c:pt>
                <c:pt idx="101">
                  <c:v>-3.4899999999999998</c:v>
                </c:pt>
                <c:pt idx="102">
                  <c:v>-3.48</c:v>
                </c:pt>
                <c:pt idx="103">
                  <c:v>-3.4699999999999998</c:v>
                </c:pt>
                <c:pt idx="104">
                  <c:v>-3.46</c:v>
                </c:pt>
                <c:pt idx="105">
                  <c:v>-3.4499999999999997</c:v>
                </c:pt>
                <c:pt idx="106">
                  <c:v>-3.44</c:v>
                </c:pt>
                <c:pt idx="107">
                  <c:v>-3.4299999999999997</c:v>
                </c:pt>
                <c:pt idx="108">
                  <c:v>-3.42</c:v>
                </c:pt>
                <c:pt idx="109">
                  <c:v>-3.4099999999999997</c:v>
                </c:pt>
                <c:pt idx="110">
                  <c:v>-3.4</c:v>
                </c:pt>
                <c:pt idx="111">
                  <c:v>-3.3899999999999997</c:v>
                </c:pt>
                <c:pt idx="112">
                  <c:v>-3.38</c:v>
                </c:pt>
                <c:pt idx="113">
                  <c:v>-3.3699999999999997</c:v>
                </c:pt>
                <c:pt idx="114">
                  <c:v>-3.36</c:v>
                </c:pt>
                <c:pt idx="115">
                  <c:v>-3.3499999999999988</c:v>
                </c:pt>
                <c:pt idx="116">
                  <c:v>-3.34</c:v>
                </c:pt>
                <c:pt idx="117">
                  <c:v>-3.3299999999999987</c:v>
                </c:pt>
                <c:pt idx="118">
                  <c:v>-3.32</c:v>
                </c:pt>
                <c:pt idx="119">
                  <c:v>-3.3099999999999987</c:v>
                </c:pt>
                <c:pt idx="120">
                  <c:v>-3.3</c:v>
                </c:pt>
                <c:pt idx="121">
                  <c:v>-3.29</c:v>
                </c:pt>
                <c:pt idx="122">
                  <c:v>-3.2800000000000002</c:v>
                </c:pt>
                <c:pt idx="123">
                  <c:v>-3.27</c:v>
                </c:pt>
                <c:pt idx="124">
                  <c:v>-3.2600000000000002</c:v>
                </c:pt>
                <c:pt idx="125">
                  <c:v>-3.25</c:v>
                </c:pt>
                <c:pt idx="126">
                  <c:v>-3.24</c:v>
                </c:pt>
                <c:pt idx="127">
                  <c:v>-3.23</c:v>
                </c:pt>
                <c:pt idx="128">
                  <c:v>-3.22</c:v>
                </c:pt>
                <c:pt idx="129">
                  <c:v>-3.21</c:v>
                </c:pt>
                <c:pt idx="130">
                  <c:v>-3.2</c:v>
                </c:pt>
                <c:pt idx="131">
                  <c:v>-3.19</c:v>
                </c:pt>
                <c:pt idx="132">
                  <c:v>-3.18</c:v>
                </c:pt>
                <c:pt idx="133">
                  <c:v>-3.17</c:v>
                </c:pt>
                <c:pt idx="134">
                  <c:v>-3.16</c:v>
                </c:pt>
                <c:pt idx="135">
                  <c:v>-3.15</c:v>
                </c:pt>
                <c:pt idx="136">
                  <c:v>-3.14</c:v>
                </c:pt>
                <c:pt idx="137">
                  <c:v>-3.13</c:v>
                </c:pt>
                <c:pt idx="138">
                  <c:v>-3.12</c:v>
                </c:pt>
                <c:pt idx="139">
                  <c:v>-3.11</c:v>
                </c:pt>
                <c:pt idx="140">
                  <c:v>-3.1</c:v>
                </c:pt>
                <c:pt idx="141">
                  <c:v>-3.09</c:v>
                </c:pt>
                <c:pt idx="142">
                  <c:v>-3.08</c:v>
                </c:pt>
                <c:pt idx="143">
                  <c:v>-3.07</c:v>
                </c:pt>
                <c:pt idx="144">
                  <c:v>-3.06</c:v>
                </c:pt>
                <c:pt idx="145">
                  <c:v>-3.05</c:v>
                </c:pt>
                <c:pt idx="146">
                  <c:v>-3.04</c:v>
                </c:pt>
                <c:pt idx="147">
                  <c:v>-3.03</c:v>
                </c:pt>
                <c:pt idx="148">
                  <c:v>-3.02</c:v>
                </c:pt>
                <c:pt idx="149">
                  <c:v>-3.01</c:v>
                </c:pt>
                <c:pt idx="150">
                  <c:v>-3</c:v>
                </c:pt>
                <c:pt idx="151">
                  <c:v>-2.9899999999999998</c:v>
                </c:pt>
                <c:pt idx="152">
                  <c:v>-2.98</c:v>
                </c:pt>
                <c:pt idx="153">
                  <c:v>-2.9699999999999998</c:v>
                </c:pt>
                <c:pt idx="154">
                  <c:v>-2.96</c:v>
                </c:pt>
                <c:pt idx="155">
                  <c:v>-2.9499999999999997</c:v>
                </c:pt>
                <c:pt idx="156">
                  <c:v>-2.94</c:v>
                </c:pt>
                <c:pt idx="157">
                  <c:v>-2.9299999999999997</c:v>
                </c:pt>
                <c:pt idx="158">
                  <c:v>-2.92</c:v>
                </c:pt>
                <c:pt idx="159">
                  <c:v>-2.9099999999999997</c:v>
                </c:pt>
                <c:pt idx="160">
                  <c:v>-2.9</c:v>
                </c:pt>
                <c:pt idx="161">
                  <c:v>-2.8899999999999997</c:v>
                </c:pt>
                <c:pt idx="162">
                  <c:v>-2.88</c:v>
                </c:pt>
                <c:pt idx="163">
                  <c:v>-2.8699999999999997</c:v>
                </c:pt>
                <c:pt idx="164">
                  <c:v>-2.86</c:v>
                </c:pt>
                <c:pt idx="165">
                  <c:v>-2.8499999999999988</c:v>
                </c:pt>
                <c:pt idx="166">
                  <c:v>-2.84</c:v>
                </c:pt>
                <c:pt idx="167">
                  <c:v>-2.8299999999999987</c:v>
                </c:pt>
                <c:pt idx="168">
                  <c:v>-2.82</c:v>
                </c:pt>
                <c:pt idx="169">
                  <c:v>-2.8099999999999987</c:v>
                </c:pt>
                <c:pt idx="170">
                  <c:v>-2.8</c:v>
                </c:pt>
                <c:pt idx="171">
                  <c:v>-2.79</c:v>
                </c:pt>
                <c:pt idx="172">
                  <c:v>-2.7800000000000002</c:v>
                </c:pt>
                <c:pt idx="173">
                  <c:v>-2.77</c:v>
                </c:pt>
                <c:pt idx="174">
                  <c:v>-2.7600000000000002</c:v>
                </c:pt>
                <c:pt idx="175">
                  <c:v>-2.75</c:v>
                </c:pt>
                <c:pt idx="176">
                  <c:v>-2.74</c:v>
                </c:pt>
                <c:pt idx="177">
                  <c:v>-2.73</c:v>
                </c:pt>
                <c:pt idx="178">
                  <c:v>-2.72</c:v>
                </c:pt>
                <c:pt idx="179">
                  <c:v>-2.71</c:v>
                </c:pt>
                <c:pt idx="180">
                  <c:v>-2.7</c:v>
                </c:pt>
                <c:pt idx="181">
                  <c:v>-2.69</c:v>
                </c:pt>
                <c:pt idx="182">
                  <c:v>-2.68</c:v>
                </c:pt>
                <c:pt idx="183">
                  <c:v>-2.67</c:v>
                </c:pt>
                <c:pt idx="184">
                  <c:v>-2.66</c:v>
                </c:pt>
                <c:pt idx="185">
                  <c:v>-2.65</c:v>
                </c:pt>
                <c:pt idx="186">
                  <c:v>-2.64</c:v>
                </c:pt>
                <c:pt idx="187">
                  <c:v>-2.63</c:v>
                </c:pt>
                <c:pt idx="188">
                  <c:v>-2.62</c:v>
                </c:pt>
                <c:pt idx="189">
                  <c:v>-2.61</c:v>
                </c:pt>
                <c:pt idx="190">
                  <c:v>-2.6</c:v>
                </c:pt>
                <c:pt idx="191">
                  <c:v>-2.59</c:v>
                </c:pt>
                <c:pt idx="192">
                  <c:v>-2.58</c:v>
                </c:pt>
                <c:pt idx="193">
                  <c:v>-2.57</c:v>
                </c:pt>
                <c:pt idx="194">
                  <c:v>-2.56</c:v>
                </c:pt>
                <c:pt idx="195">
                  <c:v>-2.5499999999999998</c:v>
                </c:pt>
                <c:pt idx="196">
                  <c:v>-2.54</c:v>
                </c:pt>
                <c:pt idx="197">
                  <c:v>-2.5299999999999998</c:v>
                </c:pt>
                <c:pt idx="198">
                  <c:v>-2.52</c:v>
                </c:pt>
                <c:pt idx="199">
                  <c:v>-2.5099999999999998</c:v>
                </c:pt>
                <c:pt idx="200">
                  <c:v>-2.5</c:v>
                </c:pt>
                <c:pt idx="201">
                  <c:v>-2.4899999999999998</c:v>
                </c:pt>
                <c:pt idx="202">
                  <c:v>-2.48</c:v>
                </c:pt>
                <c:pt idx="203">
                  <c:v>-2.4699999999999998</c:v>
                </c:pt>
                <c:pt idx="204">
                  <c:v>-2.46</c:v>
                </c:pt>
                <c:pt idx="205">
                  <c:v>-2.4499999999999997</c:v>
                </c:pt>
                <c:pt idx="206">
                  <c:v>-2.44</c:v>
                </c:pt>
                <c:pt idx="207">
                  <c:v>-2.4299999999999997</c:v>
                </c:pt>
                <c:pt idx="208">
                  <c:v>-2.42</c:v>
                </c:pt>
                <c:pt idx="209">
                  <c:v>-2.4099999999999997</c:v>
                </c:pt>
                <c:pt idx="210">
                  <c:v>-2.4</c:v>
                </c:pt>
                <c:pt idx="211">
                  <c:v>-2.3899999999999997</c:v>
                </c:pt>
                <c:pt idx="212">
                  <c:v>-2.38</c:v>
                </c:pt>
                <c:pt idx="213">
                  <c:v>-2.3699999999999997</c:v>
                </c:pt>
                <c:pt idx="214">
                  <c:v>-2.36</c:v>
                </c:pt>
                <c:pt idx="215">
                  <c:v>-2.3499999999999988</c:v>
                </c:pt>
                <c:pt idx="216">
                  <c:v>-2.34</c:v>
                </c:pt>
                <c:pt idx="217">
                  <c:v>-2.3299999999999987</c:v>
                </c:pt>
                <c:pt idx="218">
                  <c:v>-2.3199999999999967</c:v>
                </c:pt>
                <c:pt idx="219">
                  <c:v>-2.3099999999999987</c:v>
                </c:pt>
                <c:pt idx="220">
                  <c:v>-2.2999999999999998</c:v>
                </c:pt>
                <c:pt idx="221">
                  <c:v>-2.29</c:v>
                </c:pt>
                <c:pt idx="222">
                  <c:v>-2.2799999999999998</c:v>
                </c:pt>
                <c:pt idx="223">
                  <c:v>-2.27</c:v>
                </c:pt>
                <c:pt idx="224">
                  <c:v>-2.2599999999999998</c:v>
                </c:pt>
                <c:pt idx="225">
                  <c:v>-2.25</c:v>
                </c:pt>
                <c:pt idx="226">
                  <c:v>-2.2400000000000002</c:v>
                </c:pt>
                <c:pt idx="227">
                  <c:v>-2.23</c:v>
                </c:pt>
                <c:pt idx="228">
                  <c:v>-2.2200000000000002</c:v>
                </c:pt>
                <c:pt idx="229">
                  <c:v>-2.21</c:v>
                </c:pt>
                <c:pt idx="230">
                  <c:v>-2.2000000000000002</c:v>
                </c:pt>
                <c:pt idx="231">
                  <c:v>-2.19</c:v>
                </c:pt>
                <c:pt idx="232">
                  <c:v>-2.1800000000000002</c:v>
                </c:pt>
                <c:pt idx="233">
                  <c:v>-2.17</c:v>
                </c:pt>
                <c:pt idx="234">
                  <c:v>-2.16</c:v>
                </c:pt>
                <c:pt idx="235">
                  <c:v>-2.15</c:v>
                </c:pt>
                <c:pt idx="236">
                  <c:v>-2.14</c:v>
                </c:pt>
                <c:pt idx="237">
                  <c:v>-2.13</c:v>
                </c:pt>
                <c:pt idx="238">
                  <c:v>-2.12</c:v>
                </c:pt>
                <c:pt idx="239">
                  <c:v>-2.11</c:v>
                </c:pt>
                <c:pt idx="240">
                  <c:v>-2.1</c:v>
                </c:pt>
                <c:pt idx="241">
                  <c:v>-2.09</c:v>
                </c:pt>
                <c:pt idx="242">
                  <c:v>-2.08</c:v>
                </c:pt>
                <c:pt idx="243">
                  <c:v>-2.0699999999999998</c:v>
                </c:pt>
                <c:pt idx="244">
                  <c:v>-2.06</c:v>
                </c:pt>
                <c:pt idx="245">
                  <c:v>-2.0499999999999998</c:v>
                </c:pt>
                <c:pt idx="246">
                  <c:v>-2.04</c:v>
                </c:pt>
                <c:pt idx="247">
                  <c:v>-2.0299999999999998</c:v>
                </c:pt>
                <c:pt idx="248">
                  <c:v>-2.02</c:v>
                </c:pt>
                <c:pt idx="249">
                  <c:v>-2.0099999999999998</c:v>
                </c:pt>
                <c:pt idx="250">
                  <c:v>-2</c:v>
                </c:pt>
                <c:pt idx="251">
                  <c:v>-1.9900000000000024</c:v>
                </c:pt>
                <c:pt idx="252">
                  <c:v>-1.9800000000000024</c:v>
                </c:pt>
                <c:pt idx="253">
                  <c:v>-1.9700000000000022</c:v>
                </c:pt>
                <c:pt idx="254">
                  <c:v>-1.9600000000000022</c:v>
                </c:pt>
                <c:pt idx="255">
                  <c:v>-1.9500000000000022</c:v>
                </c:pt>
                <c:pt idx="256">
                  <c:v>-1.9400000000000022</c:v>
                </c:pt>
                <c:pt idx="257">
                  <c:v>-1.9300000000000022</c:v>
                </c:pt>
                <c:pt idx="258">
                  <c:v>-1.9200000000000021</c:v>
                </c:pt>
                <c:pt idx="259">
                  <c:v>-1.9100000000000001</c:v>
                </c:pt>
                <c:pt idx="260">
                  <c:v>-1.9000000000000001</c:v>
                </c:pt>
                <c:pt idx="261">
                  <c:v>-1.8900000000000001</c:v>
                </c:pt>
                <c:pt idx="262">
                  <c:v>-1.8800000000000001</c:v>
                </c:pt>
                <c:pt idx="263">
                  <c:v>-1.87</c:v>
                </c:pt>
                <c:pt idx="264">
                  <c:v>-1.86</c:v>
                </c:pt>
                <c:pt idx="265">
                  <c:v>-1.85</c:v>
                </c:pt>
                <c:pt idx="266">
                  <c:v>-1.84</c:v>
                </c:pt>
                <c:pt idx="267">
                  <c:v>-1.83</c:v>
                </c:pt>
                <c:pt idx="268">
                  <c:v>-1.82</c:v>
                </c:pt>
                <c:pt idx="269">
                  <c:v>-1.81</c:v>
                </c:pt>
                <c:pt idx="270">
                  <c:v>-1.8</c:v>
                </c:pt>
                <c:pt idx="271">
                  <c:v>-1.79</c:v>
                </c:pt>
                <c:pt idx="272">
                  <c:v>-1.78</c:v>
                </c:pt>
                <c:pt idx="273">
                  <c:v>-1.77</c:v>
                </c:pt>
                <c:pt idx="274">
                  <c:v>-1.76</c:v>
                </c:pt>
                <c:pt idx="275">
                  <c:v>-1.75</c:v>
                </c:pt>
                <c:pt idx="276">
                  <c:v>-1.74</c:v>
                </c:pt>
                <c:pt idx="277">
                  <c:v>-1.73</c:v>
                </c:pt>
                <c:pt idx="278">
                  <c:v>-1.72</c:v>
                </c:pt>
                <c:pt idx="279">
                  <c:v>-1.71</c:v>
                </c:pt>
                <c:pt idx="280">
                  <c:v>-1.7</c:v>
                </c:pt>
                <c:pt idx="281">
                  <c:v>-1.6900000000000022</c:v>
                </c:pt>
                <c:pt idx="282">
                  <c:v>-1.6800000000000022</c:v>
                </c:pt>
                <c:pt idx="283">
                  <c:v>-1.6700000000000021</c:v>
                </c:pt>
                <c:pt idx="284">
                  <c:v>-1.6600000000000001</c:v>
                </c:pt>
                <c:pt idx="285">
                  <c:v>-1.6500000000000001</c:v>
                </c:pt>
                <c:pt idx="286">
                  <c:v>-1.6400000000000001</c:v>
                </c:pt>
                <c:pt idx="287">
                  <c:v>-1.6300000000000001</c:v>
                </c:pt>
                <c:pt idx="288">
                  <c:v>-1.62</c:v>
                </c:pt>
                <c:pt idx="289">
                  <c:v>-1.61</c:v>
                </c:pt>
                <c:pt idx="290">
                  <c:v>-1.6</c:v>
                </c:pt>
                <c:pt idx="291">
                  <c:v>-1.59</c:v>
                </c:pt>
                <c:pt idx="292">
                  <c:v>-1.58</c:v>
                </c:pt>
                <c:pt idx="293">
                  <c:v>-1.57</c:v>
                </c:pt>
                <c:pt idx="294">
                  <c:v>-1.56</c:v>
                </c:pt>
                <c:pt idx="295">
                  <c:v>-1.55</c:v>
                </c:pt>
                <c:pt idx="296">
                  <c:v>-1.54</c:v>
                </c:pt>
                <c:pt idx="297">
                  <c:v>-1.53</c:v>
                </c:pt>
                <c:pt idx="298">
                  <c:v>-1.52</c:v>
                </c:pt>
                <c:pt idx="299">
                  <c:v>-1.51</c:v>
                </c:pt>
                <c:pt idx="300">
                  <c:v>-1.5</c:v>
                </c:pt>
                <c:pt idx="301">
                  <c:v>-1.49</c:v>
                </c:pt>
                <c:pt idx="302">
                  <c:v>-1.48</c:v>
                </c:pt>
                <c:pt idx="303">
                  <c:v>-1.47</c:v>
                </c:pt>
                <c:pt idx="304">
                  <c:v>-1.46</c:v>
                </c:pt>
                <c:pt idx="305">
                  <c:v>-1.45</c:v>
                </c:pt>
                <c:pt idx="306">
                  <c:v>-1.44</c:v>
                </c:pt>
                <c:pt idx="307">
                  <c:v>-1.43</c:v>
                </c:pt>
                <c:pt idx="308">
                  <c:v>-1.42</c:v>
                </c:pt>
                <c:pt idx="309">
                  <c:v>-1.41</c:v>
                </c:pt>
                <c:pt idx="310">
                  <c:v>-1.4</c:v>
                </c:pt>
                <c:pt idx="311">
                  <c:v>-1.3900000000000001</c:v>
                </c:pt>
                <c:pt idx="312">
                  <c:v>-1.3800000000000001</c:v>
                </c:pt>
                <c:pt idx="313">
                  <c:v>-1.37</c:v>
                </c:pt>
                <c:pt idx="314">
                  <c:v>-1.36</c:v>
                </c:pt>
                <c:pt idx="315">
                  <c:v>-1.35</c:v>
                </c:pt>
                <c:pt idx="316">
                  <c:v>-1.34</c:v>
                </c:pt>
                <c:pt idx="317">
                  <c:v>-1.33</c:v>
                </c:pt>
                <c:pt idx="318">
                  <c:v>-1.32</c:v>
                </c:pt>
                <c:pt idx="319">
                  <c:v>-1.31</c:v>
                </c:pt>
                <c:pt idx="320">
                  <c:v>-1.3</c:v>
                </c:pt>
                <c:pt idx="321">
                  <c:v>-1.29</c:v>
                </c:pt>
                <c:pt idx="322">
                  <c:v>-1.28</c:v>
                </c:pt>
                <c:pt idx="323">
                  <c:v>-1.27</c:v>
                </c:pt>
                <c:pt idx="324">
                  <c:v>-1.26</c:v>
                </c:pt>
                <c:pt idx="325">
                  <c:v>-1.25</c:v>
                </c:pt>
                <c:pt idx="326">
                  <c:v>-1.24</c:v>
                </c:pt>
                <c:pt idx="327">
                  <c:v>-1.23</c:v>
                </c:pt>
                <c:pt idx="328">
                  <c:v>-1.22</c:v>
                </c:pt>
                <c:pt idx="329">
                  <c:v>-1.21</c:v>
                </c:pt>
                <c:pt idx="330">
                  <c:v>-1.2</c:v>
                </c:pt>
                <c:pt idx="331">
                  <c:v>-1.1900000000000022</c:v>
                </c:pt>
                <c:pt idx="332">
                  <c:v>-1.1800000000000022</c:v>
                </c:pt>
                <c:pt idx="333">
                  <c:v>-1.1700000000000021</c:v>
                </c:pt>
                <c:pt idx="334">
                  <c:v>-1.1599999999999975</c:v>
                </c:pt>
                <c:pt idx="335">
                  <c:v>-1.1499999999999975</c:v>
                </c:pt>
                <c:pt idx="336">
                  <c:v>-1.1399999999999975</c:v>
                </c:pt>
                <c:pt idx="337">
                  <c:v>-1.1299999999999975</c:v>
                </c:pt>
                <c:pt idx="338">
                  <c:v>-1.1200000000000001</c:v>
                </c:pt>
                <c:pt idx="339">
                  <c:v>-1.1100000000000001</c:v>
                </c:pt>
                <c:pt idx="340">
                  <c:v>-1.1000000000000001</c:v>
                </c:pt>
                <c:pt idx="341">
                  <c:v>-1.0900000000000001</c:v>
                </c:pt>
                <c:pt idx="342">
                  <c:v>-1.08</c:v>
                </c:pt>
                <c:pt idx="343">
                  <c:v>-1.07</c:v>
                </c:pt>
                <c:pt idx="344">
                  <c:v>-1.06</c:v>
                </c:pt>
                <c:pt idx="345">
                  <c:v>-1.05</c:v>
                </c:pt>
                <c:pt idx="346">
                  <c:v>-1.04</c:v>
                </c:pt>
                <c:pt idx="347">
                  <c:v>-1.03</c:v>
                </c:pt>
                <c:pt idx="348">
                  <c:v>-1.02</c:v>
                </c:pt>
                <c:pt idx="349">
                  <c:v>-1.01</c:v>
                </c:pt>
                <c:pt idx="350">
                  <c:v>-1</c:v>
                </c:pt>
                <c:pt idx="351">
                  <c:v>-0.99</c:v>
                </c:pt>
                <c:pt idx="352">
                  <c:v>-0.98</c:v>
                </c:pt>
                <c:pt idx="353">
                  <c:v>-0.97000000000000064</c:v>
                </c:pt>
                <c:pt idx="354">
                  <c:v>-0.96000000000000063</c:v>
                </c:pt>
                <c:pt idx="355">
                  <c:v>-0.95000000000000062</c:v>
                </c:pt>
                <c:pt idx="356">
                  <c:v>-0.94000000000000061</c:v>
                </c:pt>
                <c:pt idx="357">
                  <c:v>-0.93</c:v>
                </c:pt>
                <c:pt idx="358">
                  <c:v>-0.92</c:v>
                </c:pt>
                <c:pt idx="359">
                  <c:v>-0.91</c:v>
                </c:pt>
                <c:pt idx="360">
                  <c:v>-0.9</c:v>
                </c:pt>
                <c:pt idx="361">
                  <c:v>-0.89</c:v>
                </c:pt>
                <c:pt idx="362">
                  <c:v>-0.88</c:v>
                </c:pt>
                <c:pt idx="363">
                  <c:v>-0.87000000000000111</c:v>
                </c:pt>
                <c:pt idx="364">
                  <c:v>-0.86000000000000065</c:v>
                </c:pt>
                <c:pt idx="365">
                  <c:v>-0.85000000000000064</c:v>
                </c:pt>
                <c:pt idx="366">
                  <c:v>-0.84000000000000064</c:v>
                </c:pt>
                <c:pt idx="367">
                  <c:v>-0.83000000000000063</c:v>
                </c:pt>
                <c:pt idx="368">
                  <c:v>-0.82000000000000062</c:v>
                </c:pt>
                <c:pt idx="369">
                  <c:v>-0.81</c:v>
                </c:pt>
                <c:pt idx="370">
                  <c:v>-0.8</c:v>
                </c:pt>
                <c:pt idx="371">
                  <c:v>-0.79</c:v>
                </c:pt>
                <c:pt idx="372">
                  <c:v>-0.78</c:v>
                </c:pt>
                <c:pt idx="373">
                  <c:v>-0.77000000000000124</c:v>
                </c:pt>
                <c:pt idx="374">
                  <c:v>-0.76000000000000123</c:v>
                </c:pt>
                <c:pt idx="375">
                  <c:v>-0.75000000000000122</c:v>
                </c:pt>
                <c:pt idx="376">
                  <c:v>-0.7400000000000011</c:v>
                </c:pt>
                <c:pt idx="377">
                  <c:v>-0.73000000000000065</c:v>
                </c:pt>
                <c:pt idx="378">
                  <c:v>-0.72000000000000064</c:v>
                </c:pt>
                <c:pt idx="379">
                  <c:v>-0.71000000000000063</c:v>
                </c:pt>
                <c:pt idx="380">
                  <c:v>-0.70000000000000062</c:v>
                </c:pt>
                <c:pt idx="381">
                  <c:v>-0.69000000000000061</c:v>
                </c:pt>
                <c:pt idx="382">
                  <c:v>-0.68</c:v>
                </c:pt>
                <c:pt idx="383">
                  <c:v>-0.67000000000000148</c:v>
                </c:pt>
                <c:pt idx="384">
                  <c:v>-0.66000000000000136</c:v>
                </c:pt>
                <c:pt idx="385">
                  <c:v>-0.65000000000000135</c:v>
                </c:pt>
                <c:pt idx="386">
                  <c:v>-0.64000000000000123</c:v>
                </c:pt>
                <c:pt idx="387">
                  <c:v>-0.63000000000000123</c:v>
                </c:pt>
                <c:pt idx="388">
                  <c:v>-0.62000000000000111</c:v>
                </c:pt>
                <c:pt idx="389">
                  <c:v>-0.61000000000000065</c:v>
                </c:pt>
                <c:pt idx="390">
                  <c:v>-0.60000000000000064</c:v>
                </c:pt>
                <c:pt idx="391">
                  <c:v>-0.59</c:v>
                </c:pt>
                <c:pt idx="392">
                  <c:v>-0.58000000000000007</c:v>
                </c:pt>
                <c:pt idx="393">
                  <c:v>-0.56999999999999995</c:v>
                </c:pt>
                <c:pt idx="394">
                  <c:v>-0.56000000000000005</c:v>
                </c:pt>
                <c:pt idx="395">
                  <c:v>-0.55000000000000004</c:v>
                </c:pt>
                <c:pt idx="396">
                  <c:v>-0.54</c:v>
                </c:pt>
                <c:pt idx="397">
                  <c:v>-0.53</c:v>
                </c:pt>
                <c:pt idx="398">
                  <c:v>-0.52</c:v>
                </c:pt>
                <c:pt idx="399">
                  <c:v>-0.51</c:v>
                </c:pt>
                <c:pt idx="400">
                  <c:v>-0.5</c:v>
                </c:pt>
                <c:pt idx="401">
                  <c:v>-0.49000000000000032</c:v>
                </c:pt>
                <c:pt idx="402">
                  <c:v>-0.48000000000000032</c:v>
                </c:pt>
                <c:pt idx="403">
                  <c:v>-0.47000000000000008</c:v>
                </c:pt>
                <c:pt idx="404">
                  <c:v>-0.46</c:v>
                </c:pt>
                <c:pt idx="405">
                  <c:v>-0.45</c:v>
                </c:pt>
                <c:pt idx="406">
                  <c:v>-0.44</c:v>
                </c:pt>
                <c:pt idx="407">
                  <c:v>-0.43000000000000038</c:v>
                </c:pt>
                <c:pt idx="408">
                  <c:v>-0.42000000000000032</c:v>
                </c:pt>
                <c:pt idx="409">
                  <c:v>-0.41000000000000031</c:v>
                </c:pt>
                <c:pt idx="410">
                  <c:v>-0.4</c:v>
                </c:pt>
                <c:pt idx="411">
                  <c:v>-0.39000000000000062</c:v>
                </c:pt>
                <c:pt idx="412">
                  <c:v>-0.38000000000000062</c:v>
                </c:pt>
                <c:pt idx="413">
                  <c:v>-0.37000000000000038</c:v>
                </c:pt>
                <c:pt idx="414">
                  <c:v>-0.36000000000000032</c:v>
                </c:pt>
                <c:pt idx="415">
                  <c:v>-0.35000000000000031</c:v>
                </c:pt>
                <c:pt idx="416">
                  <c:v>-0.34</c:v>
                </c:pt>
                <c:pt idx="417">
                  <c:v>-0.33000000000000074</c:v>
                </c:pt>
                <c:pt idx="418">
                  <c:v>-0.32000000000000062</c:v>
                </c:pt>
                <c:pt idx="419">
                  <c:v>-0.31000000000000055</c:v>
                </c:pt>
                <c:pt idx="420">
                  <c:v>-0.30000000000000032</c:v>
                </c:pt>
                <c:pt idx="421">
                  <c:v>-0.29000000000000031</c:v>
                </c:pt>
                <c:pt idx="422">
                  <c:v>-0.28000000000000008</c:v>
                </c:pt>
                <c:pt idx="423">
                  <c:v>-0.27</c:v>
                </c:pt>
                <c:pt idx="424">
                  <c:v>-0.26</c:v>
                </c:pt>
                <c:pt idx="425">
                  <c:v>-0.25</c:v>
                </c:pt>
                <c:pt idx="426">
                  <c:v>-0.24000000000000021</c:v>
                </c:pt>
                <c:pt idx="427">
                  <c:v>-0.23</c:v>
                </c:pt>
                <c:pt idx="428">
                  <c:v>-0.22</c:v>
                </c:pt>
                <c:pt idx="429">
                  <c:v>-0.21000000000000021</c:v>
                </c:pt>
                <c:pt idx="430">
                  <c:v>-0.2</c:v>
                </c:pt>
                <c:pt idx="431">
                  <c:v>-0.19</c:v>
                </c:pt>
                <c:pt idx="432">
                  <c:v>-0.18000000000000024</c:v>
                </c:pt>
                <c:pt idx="433">
                  <c:v>-0.17</c:v>
                </c:pt>
                <c:pt idx="434">
                  <c:v>-0.16</c:v>
                </c:pt>
                <c:pt idx="435">
                  <c:v>-0.15000000000000024</c:v>
                </c:pt>
                <c:pt idx="436">
                  <c:v>-0.14000000000000001</c:v>
                </c:pt>
                <c:pt idx="437">
                  <c:v>-0.13</c:v>
                </c:pt>
                <c:pt idx="438">
                  <c:v>-0.12000000000000002</c:v>
                </c:pt>
                <c:pt idx="439">
                  <c:v>-0.11</c:v>
                </c:pt>
                <c:pt idx="440">
                  <c:v>-0.1</c:v>
                </c:pt>
                <c:pt idx="441">
                  <c:v>-9.0000000000000024E-2</c:v>
                </c:pt>
                <c:pt idx="442">
                  <c:v>-8.0000000000000043E-2</c:v>
                </c:pt>
                <c:pt idx="443">
                  <c:v>-7.0000000000000021E-2</c:v>
                </c:pt>
                <c:pt idx="444">
                  <c:v>-6.0000000000000032E-2</c:v>
                </c:pt>
                <c:pt idx="445">
                  <c:v>-0.05</c:v>
                </c:pt>
                <c:pt idx="446">
                  <c:v>-4.0000000000000022E-2</c:v>
                </c:pt>
                <c:pt idx="447">
                  <c:v>-3.0000000000000002E-2</c:v>
                </c:pt>
                <c:pt idx="448">
                  <c:v>-2.0000000000000011E-2</c:v>
                </c:pt>
                <c:pt idx="449">
                  <c:v>-1.0000000000000005E-2</c:v>
                </c:pt>
                <c:pt idx="450">
                  <c:v>0</c:v>
                </c:pt>
                <c:pt idx="451">
                  <c:v>1.0000000000000005E-2</c:v>
                </c:pt>
                <c:pt idx="452">
                  <c:v>2.0000000000000011E-2</c:v>
                </c:pt>
                <c:pt idx="453">
                  <c:v>3.0000000000000002E-2</c:v>
                </c:pt>
                <c:pt idx="454">
                  <c:v>4.0000000000000022E-2</c:v>
                </c:pt>
                <c:pt idx="455">
                  <c:v>0.05</c:v>
                </c:pt>
                <c:pt idx="456">
                  <c:v>6.0000000000000032E-2</c:v>
                </c:pt>
                <c:pt idx="457">
                  <c:v>7.0000000000000021E-2</c:v>
                </c:pt>
                <c:pt idx="458">
                  <c:v>8.0000000000000043E-2</c:v>
                </c:pt>
                <c:pt idx="459">
                  <c:v>9.0000000000000024E-2</c:v>
                </c:pt>
                <c:pt idx="460">
                  <c:v>0.1</c:v>
                </c:pt>
                <c:pt idx="461">
                  <c:v>0.11</c:v>
                </c:pt>
                <c:pt idx="462">
                  <c:v>0.12000000000000002</c:v>
                </c:pt>
                <c:pt idx="463">
                  <c:v>0.13</c:v>
                </c:pt>
                <c:pt idx="464">
                  <c:v>0.14000000000000001</c:v>
                </c:pt>
                <c:pt idx="465">
                  <c:v>0.15000000000000024</c:v>
                </c:pt>
                <c:pt idx="466">
                  <c:v>0.16</c:v>
                </c:pt>
                <c:pt idx="467">
                  <c:v>0.17</c:v>
                </c:pt>
                <c:pt idx="468">
                  <c:v>0.18000000000000024</c:v>
                </c:pt>
                <c:pt idx="469">
                  <c:v>0.19</c:v>
                </c:pt>
                <c:pt idx="470">
                  <c:v>0.2</c:v>
                </c:pt>
                <c:pt idx="471">
                  <c:v>0.21000000000000021</c:v>
                </c:pt>
                <c:pt idx="472">
                  <c:v>0.22</c:v>
                </c:pt>
                <c:pt idx="473">
                  <c:v>0.23</c:v>
                </c:pt>
                <c:pt idx="474">
                  <c:v>0.24000000000000021</c:v>
                </c:pt>
                <c:pt idx="475">
                  <c:v>0.25</c:v>
                </c:pt>
                <c:pt idx="476">
                  <c:v>0.26</c:v>
                </c:pt>
                <c:pt idx="477">
                  <c:v>0.27</c:v>
                </c:pt>
                <c:pt idx="478">
                  <c:v>0.28000000000000008</c:v>
                </c:pt>
                <c:pt idx="479">
                  <c:v>0.29000000000000031</c:v>
                </c:pt>
                <c:pt idx="480">
                  <c:v>0.30000000000000032</c:v>
                </c:pt>
                <c:pt idx="481">
                  <c:v>0.31000000000000055</c:v>
                </c:pt>
                <c:pt idx="482">
                  <c:v>0.32000000000000062</c:v>
                </c:pt>
                <c:pt idx="483">
                  <c:v>0.33000000000000074</c:v>
                </c:pt>
                <c:pt idx="484">
                  <c:v>0.34</c:v>
                </c:pt>
                <c:pt idx="485">
                  <c:v>0.35000000000000031</c:v>
                </c:pt>
                <c:pt idx="486">
                  <c:v>0.36000000000000032</c:v>
                </c:pt>
                <c:pt idx="487">
                  <c:v>0.37000000000000038</c:v>
                </c:pt>
                <c:pt idx="488">
                  <c:v>0.38000000000000062</c:v>
                </c:pt>
                <c:pt idx="489">
                  <c:v>0.39000000000000062</c:v>
                </c:pt>
                <c:pt idx="490">
                  <c:v>0.4</c:v>
                </c:pt>
                <c:pt idx="491">
                  <c:v>0.41000000000000031</c:v>
                </c:pt>
                <c:pt idx="492">
                  <c:v>0.42000000000000032</c:v>
                </c:pt>
                <c:pt idx="493">
                  <c:v>0.43000000000000038</c:v>
                </c:pt>
                <c:pt idx="494">
                  <c:v>0.44</c:v>
                </c:pt>
                <c:pt idx="495">
                  <c:v>0.45</c:v>
                </c:pt>
                <c:pt idx="496">
                  <c:v>0.46</c:v>
                </c:pt>
                <c:pt idx="497">
                  <c:v>0.47000000000000008</c:v>
                </c:pt>
                <c:pt idx="498">
                  <c:v>0.48000000000000032</c:v>
                </c:pt>
                <c:pt idx="499">
                  <c:v>0.49000000000000032</c:v>
                </c:pt>
                <c:pt idx="500">
                  <c:v>0.5</c:v>
                </c:pt>
                <c:pt idx="501">
                  <c:v>0.51</c:v>
                </c:pt>
                <c:pt idx="502">
                  <c:v>0.52</c:v>
                </c:pt>
                <c:pt idx="503">
                  <c:v>0.53</c:v>
                </c:pt>
                <c:pt idx="504">
                  <c:v>0.54</c:v>
                </c:pt>
                <c:pt idx="505">
                  <c:v>0.55000000000000004</c:v>
                </c:pt>
                <c:pt idx="506">
                  <c:v>0.56000000000000005</c:v>
                </c:pt>
                <c:pt idx="507">
                  <c:v>0.56999999999999995</c:v>
                </c:pt>
                <c:pt idx="508">
                  <c:v>0.58000000000000007</c:v>
                </c:pt>
                <c:pt idx="509">
                  <c:v>0.59</c:v>
                </c:pt>
                <c:pt idx="510">
                  <c:v>0.60000000000000064</c:v>
                </c:pt>
                <c:pt idx="511">
                  <c:v>0.61000000000000065</c:v>
                </c:pt>
                <c:pt idx="512">
                  <c:v>0.62000000000000111</c:v>
                </c:pt>
                <c:pt idx="513">
                  <c:v>0.63000000000000123</c:v>
                </c:pt>
                <c:pt idx="514">
                  <c:v>0.64000000000000123</c:v>
                </c:pt>
                <c:pt idx="515">
                  <c:v>0.65000000000000135</c:v>
                </c:pt>
                <c:pt idx="516">
                  <c:v>0.66000000000000136</c:v>
                </c:pt>
                <c:pt idx="517">
                  <c:v>0.67000000000000148</c:v>
                </c:pt>
                <c:pt idx="518">
                  <c:v>0.68</c:v>
                </c:pt>
                <c:pt idx="519">
                  <c:v>0.69000000000000061</c:v>
                </c:pt>
                <c:pt idx="520">
                  <c:v>0.70000000000000062</c:v>
                </c:pt>
                <c:pt idx="521">
                  <c:v>0.71000000000000063</c:v>
                </c:pt>
                <c:pt idx="522">
                  <c:v>0.72000000000000064</c:v>
                </c:pt>
                <c:pt idx="523">
                  <c:v>0.73000000000000065</c:v>
                </c:pt>
                <c:pt idx="524">
                  <c:v>0.7400000000000011</c:v>
                </c:pt>
                <c:pt idx="525">
                  <c:v>0.75000000000000122</c:v>
                </c:pt>
                <c:pt idx="526">
                  <c:v>0.76000000000000123</c:v>
                </c:pt>
                <c:pt idx="527">
                  <c:v>0.77000000000000124</c:v>
                </c:pt>
                <c:pt idx="528">
                  <c:v>0.78</c:v>
                </c:pt>
                <c:pt idx="529">
                  <c:v>0.79</c:v>
                </c:pt>
                <c:pt idx="530">
                  <c:v>0.8</c:v>
                </c:pt>
                <c:pt idx="531">
                  <c:v>0.81</c:v>
                </c:pt>
                <c:pt idx="532">
                  <c:v>0.82000000000000062</c:v>
                </c:pt>
                <c:pt idx="533">
                  <c:v>0.83000000000000063</c:v>
                </c:pt>
                <c:pt idx="534">
                  <c:v>0.84000000000000064</c:v>
                </c:pt>
                <c:pt idx="535">
                  <c:v>0.85000000000000064</c:v>
                </c:pt>
                <c:pt idx="536">
                  <c:v>0.86000000000000065</c:v>
                </c:pt>
                <c:pt idx="537">
                  <c:v>0.87000000000000111</c:v>
                </c:pt>
                <c:pt idx="538">
                  <c:v>0.88</c:v>
                </c:pt>
                <c:pt idx="539">
                  <c:v>0.89</c:v>
                </c:pt>
                <c:pt idx="540">
                  <c:v>0.9</c:v>
                </c:pt>
                <c:pt idx="541">
                  <c:v>0.91</c:v>
                </c:pt>
                <c:pt idx="542">
                  <c:v>0.92</c:v>
                </c:pt>
                <c:pt idx="543">
                  <c:v>0.93</c:v>
                </c:pt>
                <c:pt idx="544">
                  <c:v>0.94000000000000061</c:v>
                </c:pt>
                <c:pt idx="545">
                  <c:v>0.95000000000000062</c:v>
                </c:pt>
                <c:pt idx="546">
                  <c:v>0.96000000000000063</c:v>
                </c:pt>
                <c:pt idx="547">
                  <c:v>0.97000000000000064</c:v>
                </c:pt>
                <c:pt idx="548">
                  <c:v>0.98</c:v>
                </c:pt>
                <c:pt idx="549">
                  <c:v>0.99</c:v>
                </c:pt>
                <c:pt idx="550">
                  <c:v>1</c:v>
                </c:pt>
                <c:pt idx="551">
                  <c:v>1.01</c:v>
                </c:pt>
                <c:pt idx="552">
                  <c:v>1.02</c:v>
                </c:pt>
                <c:pt idx="553">
                  <c:v>1.03</c:v>
                </c:pt>
                <c:pt idx="554">
                  <c:v>1.04</c:v>
                </c:pt>
                <c:pt idx="555">
                  <c:v>1.05</c:v>
                </c:pt>
                <c:pt idx="556">
                  <c:v>1.06</c:v>
                </c:pt>
                <c:pt idx="557">
                  <c:v>1.07</c:v>
                </c:pt>
                <c:pt idx="558">
                  <c:v>1.08</c:v>
                </c:pt>
                <c:pt idx="559">
                  <c:v>1.0900000000000001</c:v>
                </c:pt>
                <c:pt idx="560">
                  <c:v>1.1000000000000001</c:v>
                </c:pt>
                <c:pt idx="561">
                  <c:v>1.1100000000000001</c:v>
                </c:pt>
                <c:pt idx="562">
                  <c:v>1.1200000000000001</c:v>
                </c:pt>
                <c:pt idx="563">
                  <c:v>1.1299999999999975</c:v>
                </c:pt>
                <c:pt idx="564">
                  <c:v>1.1399999999999975</c:v>
                </c:pt>
                <c:pt idx="565">
                  <c:v>1.1499999999999975</c:v>
                </c:pt>
                <c:pt idx="566">
                  <c:v>1.1599999999999975</c:v>
                </c:pt>
                <c:pt idx="567">
                  <c:v>1.1700000000000021</c:v>
                </c:pt>
                <c:pt idx="568">
                  <c:v>1.1800000000000022</c:v>
                </c:pt>
                <c:pt idx="569">
                  <c:v>1.1900000000000022</c:v>
                </c:pt>
                <c:pt idx="570">
                  <c:v>1.2</c:v>
                </c:pt>
                <c:pt idx="571">
                  <c:v>1.21</c:v>
                </c:pt>
                <c:pt idx="572">
                  <c:v>1.22</c:v>
                </c:pt>
                <c:pt idx="573">
                  <c:v>1.23</c:v>
                </c:pt>
                <c:pt idx="574">
                  <c:v>1.24</c:v>
                </c:pt>
                <c:pt idx="575">
                  <c:v>1.25</c:v>
                </c:pt>
                <c:pt idx="576">
                  <c:v>1.26</c:v>
                </c:pt>
                <c:pt idx="577">
                  <c:v>1.27</c:v>
                </c:pt>
                <c:pt idx="578">
                  <c:v>1.28</c:v>
                </c:pt>
                <c:pt idx="579">
                  <c:v>1.29</c:v>
                </c:pt>
                <c:pt idx="580">
                  <c:v>1.3</c:v>
                </c:pt>
                <c:pt idx="581">
                  <c:v>1.31</c:v>
                </c:pt>
                <c:pt idx="582">
                  <c:v>1.32</c:v>
                </c:pt>
                <c:pt idx="583">
                  <c:v>1.33</c:v>
                </c:pt>
                <c:pt idx="584">
                  <c:v>1.34</c:v>
                </c:pt>
                <c:pt idx="585">
                  <c:v>1.35</c:v>
                </c:pt>
                <c:pt idx="586">
                  <c:v>1.36</c:v>
                </c:pt>
                <c:pt idx="587">
                  <c:v>1.37</c:v>
                </c:pt>
                <c:pt idx="588">
                  <c:v>1.3800000000000001</c:v>
                </c:pt>
                <c:pt idx="589">
                  <c:v>1.3900000000000001</c:v>
                </c:pt>
                <c:pt idx="590">
                  <c:v>1.4</c:v>
                </c:pt>
                <c:pt idx="591">
                  <c:v>1.41</c:v>
                </c:pt>
                <c:pt idx="592">
                  <c:v>1.42</c:v>
                </c:pt>
                <c:pt idx="593">
                  <c:v>1.43</c:v>
                </c:pt>
                <c:pt idx="594">
                  <c:v>1.44</c:v>
                </c:pt>
                <c:pt idx="595">
                  <c:v>1.45</c:v>
                </c:pt>
                <c:pt idx="596">
                  <c:v>1.46</c:v>
                </c:pt>
                <c:pt idx="597">
                  <c:v>1.47</c:v>
                </c:pt>
                <c:pt idx="598">
                  <c:v>1.48</c:v>
                </c:pt>
                <c:pt idx="599">
                  <c:v>1.49</c:v>
                </c:pt>
                <c:pt idx="600">
                  <c:v>1.5</c:v>
                </c:pt>
                <c:pt idx="601">
                  <c:v>1.51</c:v>
                </c:pt>
                <c:pt idx="602">
                  <c:v>1.52</c:v>
                </c:pt>
                <c:pt idx="603">
                  <c:v>1.53</c:v>
                </c:pt>
                <c:pt idx="604">
                  <c:v>1.54</c:v>
                </c:pt>
                <c:pt idx="605">
                  <c:v>1.55</c:v>
                </c:pt>
                <c:pt idx="606">
                  <c:v>1.56</c:v>
                </c:pt>
                <c:pt idx="607">
                  <c:v>1.57</c:v>
                </c:pt>
                <c:pt idx="608">
                  <c:v>1.58</c:v>
                </c:pt>
                <c:pt idx="609">
                  <c:v>1.59</c:v>
                </c:pt>
                <c:pt idx="610">
                  <c:v>1.6</c:v>
                </c:pt>
                <c:pt idx="611">
                  <c:v>1.61</c:v>
                </c:pt>
                <c:pt idx="612">
                  <c:v>1.62</c:v>
                </c:pt>
                <c:pt idx="613">
                  <c:v>1.6300000000000001</c:v>
                </c:pt>
                <c:pt idx="614">
                  <c:v>1.6400000000000001</c:v>
                </c:pt>
                <c:pt idx="615">
                  <c:v>1.6500000000000001</c:v>
                </c:pt>
                <c:pt idx="616">
                  <c:v>1.6600000000000001</c:v>
                </c:pt>
                <c:pt idx="617">
                  <c:v>1.6700000000000021</c:v>
                </c:pt>
                <c:pt idx="618">
                  <c:v>1.6800000000000022</c:v>
                </c:pt>
                <c:pt idx="619">
                  <c:v>1.6900000000000022</c:v>
                </c:pt>
                <c:pt idx="620">
                  <c:v>1.7</c:v>
                </c:pt>
                <c:pt idx="621">
                  <c:v>1.71</c:v>
                </c:pt>
                <c:pt idx="622">
                  <c:v>1.72</c:v>
                </c:pt>
                <c:pt idx="623">
                  <c:v>1.73</c:v>
                </c:pt>
                <c:pt idx="624">
                  <c:v>1.74</c:v>
                </c:pt>
                <c:pt idx="625">
                  <c:v>1.75</c:v>
                </c:pt>
                <c:pt idx="626">
                  <c:v>1.76</c:v>
                </c:pt>
                <c:pt idx="627">
                  <c:v>1.77</c:v>
                </c:pt>
                <c:pt idx="628">
                  <c:v>1.78</c:v>
                </c:pt>
                <c:pt idx="629">
                  <c:v>1.79</c:v>
                </c:pt>
                <c:pt idx="630">
                  <c:v>1.8</c:v>
                </c:pt>
                <c:pt idx="631">
                  <c:v>1.81</c:v>
                </c:pt>
                <c:pt idx="632">
                  <c:v>1.82</c:v>
                </c:pt>
                <c:pt idx="633">
                  <c:v>1.83</c:v>
                </c:pt>
                <c:pt idx="634">
                  <c:v>1.84</c:v>
                </c:pt>
                <c:pt idx="635">
                  <c:v>1.85</c:v>
                </c:pt>
                <c:pt idx="636">
                  <c:v>1.86</c:v>
                </c:pt>
                <c:pt idx="637">
                  <c:v>1.87</c:v>
                </c:pt>
                <c:pt idx="638">
                  <c:v>1.8800000000000001</c:v>
                </c:pt>
                <c:pt idx="639">
                  <c:v>1.8900000000000001</c:v>
                </c:pt>
                <c:pt idx="640">
                  <c:v>1.9000000000000001</c:v>
                </c:pt>
                <c:pt idx="641">
                  <c:v>1.9100000000000001</c:v>
                </c:pt>
                <c:pt idx="642">
                  <c:v>1.9200000000000021</c:v>
                </c:pt>
                <c:pt idx="643">
                  <c:v>1.9300000000000022</c:v>
                </c:pt>
                <c:pt idx="644">
                  <c:v>1.9400000000000022</c:v>
                </c:pt>
                <c:pt idx="645">
                  <c:v>1.9500000000000022</c:v>
                </c:pt>
                <c:pt idx="646">
                  <c:v>1.9600000000000022</c:v>
                </c:pt>
                <c:pt idx="647">
                  <c:v>1.9700000000000022</c:v>
                </c:pt>
                <c:pt idx="648">
                  <c:v>1.9800000000000024</c:v>
                </c:pt>
                <c:pt idx="649">
                  <c:v>1.9900000000000024</c:v>
                </c:pt>
                <c:pt idx="650">
                  <c:v>2</c:v>
                </c:pt>
                <c:pt idx="651">
                  <c:v>2.0099999999999998</c:v>
                </c:pt>
                <c:pt idx="652">
                  <c:v>2.02</c:v>
                </c:pt>
                <c:pt idx="653">
                  <c:v>2.0299999999999998</c:v>
                </c:pt>
                <c:pt idx="654">
                  <c:v>2.04</c:v>
                </c:pt>
                <c:pt idx="655">
                  <c:v>2.0499999999999998</c:v>
                </c:pt>
                <c:pt idx="656">
                  <c:v>2.06</c:v>
                </c:pt>
                <c:pt idx="657">
                  <c:v>2.0699999999999998</c:v>
                </c:pt>
                <c:pt idx="658">
                  <c:v>2.08</c:v>
                </c:pt>
                <c:pt idx="659">
                  <c:v>2.09</c:v>
                </c:pt>
                <c:pt idx="660">
                  <c:v>2.1</c:v>
                </c:pt>
                <c:pt idx="661">
                  <c:v>2.11</c:v>
                </c:pt>
                <c:pt idx="662">
                  <c:v>2.12</c:v>
                </c:pt>
                <c:pt idx="663">
                  <c:v>2.13</c:v>
                </c:pt>
                <c:pt idx="664">
                  <c:v>2.14</c:v>
                </c:pt>
                <c:pt idx="665">
                  <c:v>2.15</c:v>
                </c:pt>
                <c:pt idx="666">
                  <c:v>2.16</c:v>
                </c:pt>
                <c:pt idx="667">
                  <c:v>2.17</c:v>
                </c:pt>
                <c:pt idx="668">
                  <c:v>2.1800000000000002</c:v>
                </c:pt>
                <c:pt idx="669">
                  <c:v>2.19</c:v>
                </c:pt>
                <c:pt idx="670">
                  <c:v>2.2000000000000002</c:v>
                </c:pt>
                <c:pt idx="671">
                  <c:v>2.21</c:v>
                </c:pt>
                <c:pt idx="672">
                  <c:v>2.2200000000000002</c:v>
                </c:pt>
                <c:pt idx="673">
                  <c:v>2.23</c:v>
                </c:pt>
                <c:pt idx="674">
                  <c:v>2.2400000000000002</c:v>
                </c:pt>
                <c:pt idx="675">
                  <c:v>2.25</c:v>
                </c:pt>
                <c:pt idx="676">
                  <c:v>2.2599999999999998</c:v>
                </c:pt>
                <c:pt idx="677">
                  <c:v>2.27</c:v>
                </c:pt>
                <c:pt idx="678">
                  <c:v>2.2799999999999998</c:v>
                </c:pt>
                <c:pt idx="679">
                  <c:v>2.29</c:v>
                </c:pt>
                <c:pt idx="680">
                  <c:v>2.2999999999999998</c:v>
                </c:pt>
                <c:pt idx="681">
                  <c:v>2.3099999999999987</c:v>
                </c:pt>
                <c:pt idx="682">
                  <c:v>2.3199999999999967</c:v>
                </c:pt>
                <c:pt idx="683">
                  <c:v>2.3299999999999987</c:v>
                </c:pt>
                <c:pt idx="684">
                  <c:v>2.34</c:v>
                </c:pt>
                <c:pt idx="685">
                  <c:v>2.3499999999999988</c:v>
                </c:pt>
                <c:pt idx="686">
                  <c:v>2.36</c:v>
                </c:pt>
                <c:pt idx="687">
                  <c:v>2.3699999999999997</c:v>
                </c:pt>
                <c:pt idx="688">
                  <c:v>2.38</c:v>
                </c:pt>
                <c:pt idx="689">
                  <c:v>2.3899999999999997</c:v>
                </c:pt>
                <c:pt idx="690">
                  <c:v>2.4</c:v>
                </c:pt>
                <c:pt idx="691">
                  <c:v>2.4099999999999997</c:v>
                </c:pt>
                <c:pt idx="692">
                  <c:v>2.42</c:v>
                </c:pt>
                <c:pt idx="693">
                  <c:v>2.4299999999999997</c:v>
                </c:pt>
                <c:pt idx="694">
                  <c:v>2.44</c:v>
                </c:pt>
                <c:pt idx="695">
                  <c:v>2.4499999999999997</c:v>
                </c:pt>
                <c:pt idx="696">
                  <c:v>2.46</c:v>
                </c:pt>
                <c:pt idx="697">
                  <c:v>2.4699999999999998</c:v>
                </c:pt>
                <c:pt idx="698">
                  <c:v>2.48</c:v>
                </c:pt>
                <c:pt idx="699">
                  <c:v>2.4899999999999998</c:v>
                </c:pt>
                <c:pt idx="700">
                  <c:v>2.5</c:v>
                </c:pt>
                <c:pt idx="701">
                  <c:v>2.5099999999999998</c:v>
                </c:pt>
                <c:pt idx="702">
                  <c:v>2.52</c:v>
                </c:pt>
                <c:pt idx="703">
                  <c:v>2.5299999999999998</c:v>
                </c:pt>
                <c:pt idx="704">
                  <c:v>2.54</c:v>
                </c:pt>
                <c:pt idx="705">
                  <c:v>2.5499999999999998</c:v>
                </c:pt>
                <c:pt idx="706">
                  <c:v>2.56</c:v>
                </c:pt>
                <c:pt idx="707">
                  <c:v>2.57</c:v>
                </c:pt>
                <c:pt idx="708">
                  <c:v>2.58</c:v>
                </c:pt>
                <c:pt idx="709">
                  <c:v>2.59</c:v>
                </c:pt>
                <c:pt idx="710">
                  <c:v>2.6</c:v>
                </c:pt>
                <c:pt idx="711">
                  <c:v>2.61</c:v>
                </c:pt>
                <c:pt idx="712">
                  <c:v>2.62</c:v>
                </c:pt>
                <c:pt idx="713">
                  <c:v>2.63</c:v>
                </c:pt>
                <c:pt idx="714">
                  <c:v>2.64</c:v>
                </c:pt>
                <c:pt idx="715">
                  <c:v>2.65</c:v>
                </c:pt>
                <c:pt idx="716">
                  <c:v>2.66</c:v>
                </c:pt>
                <c:pt idx="717">
                  <c:v>2.67</c:v>
                </c:pt>
                <c:pt idx="718">
                  <c:v>2.68</c:v>
                </c:pt>
                <c:pt idx="719">
                  <c:v>2.69</c:v>
                </c:pt>
                <c:pt idx="720">
                  <c:v>2.7</c:v>
                </c:pt>
                <c:pt idx="721">
                  <c:v>2.71</c:v>
                </c:pt>
                <c:pt idx="722">
                  <c:v>2.72</c:v>
                </c:pt>
                <c:pt idx="723">
                  <c:v>2.73</c:v>
                </c:pt>
                <c:pt idx="724">
                  <c:v>2.74</c:v>
                </c:pt>
                <c:pt idx="725">
                  <c:v>2.75</c:v>
                </c:pt>
                <c:pt idx="726">
                  <c:v>2.7600000000000002</c:v>
                </c:pt>
                <c:pt idx="727">
                  <c:v>2.77</c:v>
                </c:pt>
                <c:pt idx="728">
                  <c:v>2.7800000000000002</c:v>
                </c:pt>
                <c:pt idx="729">
                  <c:v>2.79</c:v>
                </c:pt>
                <c:pt idx="730">
                  <c:v>2.8</c:v>
                </c:pt>
                <c:pt idx="731">
                  <c:v>2.8099999999999987</c:v>
                </c:pt>
                <c:pt idx="732">
                  <c:v>2.82</c:v>
                </c:pt>
                <c:pt idx="733">
                  <c:v>2.8299999999999987</c:v>
                </c:pt>
                <c:pt idx="734">
                  <c:v>2.84</c:v>
                </c:pt>
                <c:pt idx="735">
                  <c:v>2.8499999999999988</c:v>
                </c:pt>
                <c:pt idx="736">
                  <c:v>2.86</c:v>
                </c:pt>
                <c:pt idx="737">
                  <c:v>2.8699999999999997</c:v>
                </c:pt>
                <c:pt idx="738">
                  <c:v>2.88</c:v>
                </c:pt>
                <c:pt idx="739">
                  <c:v>2.8899999999999997</c:v>
                </c:pt>
                <c:pt idx="740">
                  <c:v>2.9</c:v>
                </c:pt>
                <c:pt idx="741">
                  <c:v>2.9099999999999997</c:v>
                </c:pt>
                <c:pt idx="742">
                  <c:v>2.92</c:v>
                </c:pt>
                <c:pt idx="743">
                  <c:v>2.9299999999999997</c:v>
                </c:pt>
                <c:pt idx="744">
                  <c:v>2.94</c:v>
                </c:pt>
                <c:pt idx="745">
                  <c:v>2.9499999999999997</c:v>
                </c:pt>
                <c:pt idx="746">
                  <c:v>2.96</c:v>
                </c:pt>
                <c:pt idx="747">
                  <c:v>2.9699999999999998</c:v>
                </c:pt>
                <c:pt idx="748">
                  <c:v>2.98</c:v>
                </c:pt>
                <c:pt idx="749">
                  <c:v>2.9899999999999998</c:v>
                </c:pt>
                <c:pt idx="750">
                  <c:v>3</c:v>
                </c:pt>
                <c:pt idx="751">
                  <c:v>3.01</c:v>
                </c:pt>
                <c:pt idx="752">
                  <c:v>3.02</c:v>
                </c:pt>
                <c:pt idx="753">
                  <c:v>3.03</c:v>
                </c:pt>
                <c:pt idx="754">
                  <c:v>3.04</c:v>
                </c:pt>
                <c:pt idx="755">
                  <c:v>3.05</c:v>
                </c:pt>
                <c:pt idx="756">
                  <c:v>3.06</c:v>
                </c:pt>
                <c:pt idx="757">
                  <c:v>3.07</c:v>
                </c:pt>
                <c:pt idx="758">
                  <c:v>3.08</c:v>
                </c:pt>
                <c:pt idx="759">
                  <c:v>3.09</c:v>
                </c:pt>
                <c:pt idx="760">
                  <c:v>3.1</c:v>
                </c:pt>
                <c:pt idx="761">
                  <c:v>3.11</c:v>
                </c:pt>
                <c:pt idx="762">
                  <c:v>3.12</c:v>
                </c:pt>
                <c:pt idx="763">
                  <c:v>3.13</c:v>
                </c:pt>
                <c:pt idx="764">
                  <c:v>3.14</c:v>
                </c:pt>
                <c:pt idx="765">
                  <c:v>3.15</c:v>
                </c:pt>
                <c:pt idx="766">
                  <c:v>3.16</c:v>
                </c:pt>
                <c:pt idx="767">
                  <c:v>3.17</c:v>
                </c:pt>
                <c:pt idx="768">
                  <c:v>3.18</c:v>
                </c:pt>
                <c:pt idx="769">
                  <c:v>3.19</c:v>
                </c:pt>
                <c:pt idx="770">
                  <c:v>3.2</c:v>
                </c:pt>
                <c:pt idx="771">
                  <c:v>3.21</c:v>
                </c:pt>
                <c:pt idx="772">
                  <c:v>3.22</c:v>
                </c:pt>
                <c:pt idx="773">
                  <c:v>3.23</c:v>
                </c:pt>
                <c:pt idx="774">
                  <c:v>3.24</c:v>
                </c:pt>
                <c:pt idx="775">
                  <c:v>3.25</c:v>
                </c:pt>
                <c:pt idx="776">
                  <c:v>3.2600000000000002</c:v>
                </c:pt>
                <c:pt idx="777">
                  <c:v>3.27</c:v>
                </c:pt>
                <c:pt idx="778">
                  <c:v>3.2800000000000002</c:v>
                </c:pt>
                <c:pt idx="779">
                  <c:v>3.29</c:v>
                </c:pt>
                <c:pt idx="780">
                  <c:v>3.3</c:v>
                </c:pt>
                <c:pt idx="781">
                  <c:v>3.3099999999999987</c:v>
                </c:pt>
                <c:pt idx="782">
                  <c:v>3.32</c:v>
                </c:pt>
                <c:pt idx="783">
                  <c:v>3.3299999999999987</c:v>
                </c:pt>
                <c:pt idx="784">
                  <c:v>3.34</c:v>
                </c:pt>
                <c:pt idx="785">
                  <c:v>3.3499999999999988</c:v>
                </c:pt>
                <c:pt idx="786">
                  <c:v>3.36</c:v>
                </c:pt>
                <c:pt idx="787">
                  <c:v>3.3699999999999997</c:v>
                </c:pt>
                <c:pt idx="788">
                  <c:v>3.38</c:v>
                </c:pt>
                <c:pt idx="789">
                  <c:v>3.3899999999999997</c:v>
                </c:pt>
                <c:pt idx="790">
                  <c:v>3.4</c:v>
                </c:pt>
                <c:pt idx="791">
                  <c:v>3.4099999999999997</c:v>
                </c:pt>
                <c:pt idx="792">
                  <c:v>3.42</c:v>
                </c:pt>
                <c:pt idx="793">
                  <c:v>3.4299999999999997</c:v>
                </c:pt>
                <c:pt idx="794">
                  <c:v>3.44</c:v>
                </c:pt>
                <c:pt idx="795">
                  <c:v>3.4499999999999997</c:v>
                </c:pt>
                <c:pt idx="796">
                  <c:v>3.46</c:v>
                </c:pt>
                <c:pt idx="797">
                  <c:v>3.4699999999999998</c:v>
                </c:pt>
                <c:pt idx="798">
                  <c:v>3.48</c:v>
                </c:pt>
                <c:pt idx="799">
                  <c:v>3.4899999999999998</c:v>
                </c:pt>
                <c:pt idx="800">
                  <c:v>3.5</c:v>
                </c:pt>
                <c:pt idx="801">
                  <c:v>3.51</c:v>
                </c:pt>
                <c:pt idx="802">
                  <c:v>3.52</c:v>
                </c:pt>
                <c:pt idx="803">
                  <c:v>3.53</c:v>
                </c:pt>
                <c:pt idx="804">
                  <c:v>3.54</c:v>
                </c:pt>
                <c:pt idx="805">
                  <c:v>3.55</c:v>
                </c:pt>
                <c:pt idx="806">
                  <c:v>3.56</c:v>
                </c:pt>
                <c:pt idx="807">
                  <c:v>3.57</c:v>
                </c:pt>
                <c:pt idx="808">
                  <c:v>3.58</c:v>
                </c:pt>
                <c:pt idx="809">
                  <c:v>3.59</c:v>
                </c:pt>
                <c:pt idx="810">
                  <c:v>3.6</c:v>
                </c:pt>
                <c:pt idx="811">
                  <c:v>3.61</c:v>
                </c:pt>
                <c:pt idx="812">
                  <c:v>3.62</c:v>
                </c:pt>
                <c:pt idx="813">
                  <c:v>3.63</c:v>
                </c:pt>
                <c:pt idx="814">
                  <c:v>3.64</c:v>
                </c:pt>
                <c:pt idx="815">
                  <c:v>3.65</c:v>
                </c:pt>
                <c:pt idx="816">
                  <c:v>3.66</c:v>
                </c:pt>
                <c:pt idx="817">
                  <c:v>3.67</c:v>
                </c:pt>
                <c:pt idx="818">
                  <c:v>3.6800000000000099</c:v>
                </c:pt>
                <c:pt idx="819">
                  <c:v>3.69</c:v>
                </c:pt>
                <c:pt idx="820">
                  <c:v>3.7000000000000099</c:v>
                </c:pt>
                <c:pt idx="821">
                  <c:v>3.71</c:v>
                </c:pt>
                <c:pt idx="822">
                  <c:v>3.7200000000000144</c:v>
                </c:pt>
                <c:pt idx="823">
                  <c:v>3.7300000000000102</c:v>
                </c:pt>
                <c:pt idx="824">
                  <c:v>3.7400000000000144</c:v>
                </c:pt>
                <c:pt idx="825">
                  <c:v>3.7500000000000102</c:v>
                </c:pt>
                <c:pt idx="826">
                  <c:v>3.7600000000000149</c:v>
                </c:pt>
                <c:pt idx="827">
                  <c:v>3.7700000000000098</c:v>
                </c:pt>
                <c:pt idx="828">
                  <c:v>3.7800000000000149</c:v>
                </c:pt>
                <c:pt idx="829">
                  <c:v>3.7900000000000098</c:v>
                </c:pt>
                <c:pt idx="830">
                  <c:v>3.80000000000001</c:v>
                </c:pt>
                <c:pt idx="831">
                  <c:v>3.8100000000000067</c:v>
                </c:pt>
                <c:pt idx="832">
                  <c:v>3.8200000000000101</c:v>
                </c:pt>
                <c:pt idx="833">
                  <c:v>3.8300000000000067</c:v>
                </c:pt>
                <c:pt idx="834">
                  <c:v>3.8400000000000101</c:v>
                </c:pt>
                <c:pt idx="835">
                  <c:v>3.8500000000000068</c:v>
                </c:pt>
                <c:pt idx="836">
                  <c:v>3.8600000000000101</c:v>
                </c:pt>
                <c:pt idx="837">
                  <c:v>3.8700000000000077</c:v>
                </c:pt>
                <c:pt idx="838">
                  <c:v>3.8800000000000101</c:v>
                </c:pt>
                <c:pt idx="839">
                  <c:v>3.8900000000000077</c:v>
                </c:pt>
                <c:pt idx="840">
                  <c:v>3.9000000000000101</c:v>
                </c:pt>
                <c:pt idx="841">
                  <c:v>3.9100000000000077</c:v>
                </c:pt>
                <c:pt idx="842">
                  <c:v>3.9200000000000101</c:v>
                </c:pt>
                <c:pt idx="843">
                  <c:v>3.9300000000000077</c:v>
                </c:pt>
                <c:pt idx="844">
                  <c:v>3.9400000000000102</c:v>
                </c:pt>
                <c:pt idx="845">
                  <c:v>3.9500000000000077</c:v>
                </c:pt>
                <c:pt idx="846">
                  <c:v>3.9600000000000102</c:v>
                </c:pt>
                <c:pt idx="847">
                  <c:v>3.97000000000001</c:v>
                </c:pt>
                <c:pt idx="848">
                  <c:v>3.9800000000000102</c:v>
                </c:pt>
                <c:pt idx="849">
                  <c:v>3.99000000000001</c:v>
                </c:pt>
                <c:pt idx="850">
                  <c:v>4.0000000000000098</c:v>
                </c:pt>
                <c:pt idx="851">
                  <c:v>4.0100000000000096</c:v>
                </c:pt>
                <c:pt idx="852">
                  <c:v>4.0200000000000085</c:v>
                </c:pt>
                <c:pt idx="853">
                  <c:v>4.03000000000001</c:v>
                </c:pt>
                <c:pt idx="854">
                  <c:v>4.0400000000000098</c:v>
                </c:pt>
                <c:pt idx="855">
                  <c:v>4.0500000000000096</c:v>
                </c:pt>
                <c:pt idx="856">
                  <c:v>4.0600000000000085</c:v>
                </c:pt>
                <c:pt idx="857">
                  <c:v>4.0700000000000101</c:v>
                </c:pt>
                <c:pt idx="858">
                  <c:v>4.0800000000000098</c:v>
                </c:pt>
                <c:pt idx="859">
                  <c:v>4.0900000000000096</c:v>
                </c:pt>
                <c:pt idx="860">
                  <c:v>4.1000000000000085</c:v>
                </c:pt>
                <c:pt idx="861">
                  <c:v>4.1100000000000145</c:v>
                </c:pt>
                <c:pt idx="862">
                  <c:v>4.1200000000000099</c:v>
                </c:pt>
                <c:pt idx="863">
                  <c:v>4.1300000000000097</c:v>
                </c:pt>
                <c:pt idx="864">
                  <c:v>4.1400000000000095</c:v>
                </c:pt>
                <c:pt idx="865">
                  <c:v>4.1500000000000075</c:v>
                </c:pt>
                <c:pt idx="866">
                  <c:v>4.1600000000000108</c:v>
                </c:pt>
                <c:pt idx="867">
                  <c:v>4.1700000000000204</c:v>
                </c:pt>
                <c:pt idx="868">
                  <c:v>4.1800000000000201</c:v>
                </c:pt>
                <c:pt idx="869">
                  <c:v>4.1900000000000155</c:v>
                </c:pt>
                <c:pt idx="870">
                  <c:v>4.2000000000000197</c:v>
                </c:pt>
                <c:pt idx="871">
                  <c:v>4.2100000000000204</c:v>
                </c:pt>
                <c:pt idx="872">
                  <c:v>4.2200000000000202</c:v>
                </c:pt>
                <c:pt idx="873">
                  <c:v>4.2300000000000288</c:v>
                </c:pt>
                <c:pt idx="874">
                  <c:v>4.2400000000000198</c:v>
                </c:pt>
                <c:pt idx="875">
                  <c:v>4.2500000000000204</c:v>
                </c:pt>
                <c:pt idx="876">
                  <c:v>4.2600000000000202</c:v>
                </c:pt>
                <c:pt idx="877">
                  <c:v>4.2700000000000289</c:v>
                </c:pt>
                <c:pt idx="878">
                  <c:v>4.2800000000000198</c:v>
                </c:pt>
                <c:pt idx="879">
                  <c:v>4.2900000000000196</c:v>
                </c:pt>
                <c:pt idx="880">
                  <c:v>4.3000000000000203</c:v>
                </c:pt>
                <c:pt idx="881">
                  <c:v>4.31000000000002</c:v>
                </c:pt>
                <c:pt idx="882">
                  <c:v>4.3200000000000145</c:v>
                </c:pt>
                <c:pt idx="883">
                  <c:v>4.3300000000000196</c:v>
                </c:pt>
                <c:pt idx="884">
                  <c:v>4.3400000000000203</c:v>
                </c:pt>
                <c:pt idx="885">
                  <c:v>4.3500000000000201</c:v>
                </c:pt>
                <c:pt idx="886">
                  <c:v>4.3600000000000145</c:v>
                </c:pt>
                <c:pt idx="887">
                  <c:v>4.3700000000000196</c:v>
                </c:pt>
                <c:pt idx="888">
                  <c:v>4.3800000000000203</c:v>
                </c:pt>
                <c:pt idx="889">
                  <c:v>4.3900000000000201</c:v>
                </c:pt>
                <c:pt idx="890">
                  <c:v>4.4000000000000199</c:v>
                </c:pt>
                <c:pt idx="891">
                  <c:v>4.4100000000000197</c:v>
                </c:pt>
                <c:pt idx="892">
                  <c:v>4.4200000000000204</c:v>
                </c:pt>
                <c:pt idx="893">
                  <c:v>4.4300000000000299</c:v>
                </c:pt>
                <c:pt idx="894">
                  <c:v>4.4400000000000199</c:v>
                </c:pt>
                <c:pt idx="895">
                  <c:v>4.4500000000000197</c:v>
                </c:pt>
                <c:pt idx="896">
                  <c:v>4.4600000000000204</c:v>
                </c:pt>
                <c:pt idx="897">
                  <c:v>4.4700000000000299</c:v>
                </c:pt>
                <c:pt idx="898">
                  <c:v>4.4800000000000288</c:v>
                </c:pt>
                <c:pt idx="899">
                  <c:v>4.4900000000000198</c:v>
                </c:pt>
                <c:pt idx="900">
                  <c:v>4.5000000000000204</c:v>
                </c:pt>
              </c:numCache>
            </c:numRef>
          </c:xVal>
          <c:yVal>
            <c:numRef>
              <c:f>'N026'!$D$2:$D$902</c:f>
              <c:numCache>
                <c:formatCode>0.0000</c:formatCode>
                <c:ptCount val="901"/>
                <c:pt idx="0">
                  <c:v>0</c:v>
                </c:pt>
                <c:pt idx="1">
                  <c:v>1.8142079429291831E-116</c:v>
                </c:pt>
                <c:pt idx="2">
                  <c:v>5.8287445035341274E-116</c:v>
                </c:pt>
                <c:pt idx="3">
                  <c:v>1.8678157665106207E-115</c:v>
                </c:pt>
                <c:pt idx="4">
                  <c:v>5.9698596130171599E-115</c:v>
                </c:pt>
                <c:pt idx="5">
                  <c:v>1.9031160114185856E-114</c:v>
                </c:pt>
                <c:pt idx="6">
                  <c:v>6.0511437658392265E-114</c:v>
                </c:pt>
                <c:pt idx="7">
                  <c:v>1.919025487320762E-113</c:v>
                </c:pt>
                <c:pt idx="8">
                  <c:v>6.070089267745503E-113</c:v>
                </c:pt>
                <c:pt idx="9">
                  <c:v>1.9150515839899559E-112</c:v>
                </c:pt>
                <c:pt idx="10">
                  <c:v>6.0261083914271288E-112</c:v>
                </c:pt>
                <c:pt idx="11">
                  <c:v>1.8913176052061383E-111</c:v>
                </c:pt>
                <c:pt idx="12">
                  <c:v>5.9205636592295273E-111</c:v>
                </c:pt>
                <c:pt idx="13">
                  <c:v>1.8485564142170184E-110</c:v>
                </c:pt>
                <c:pt idx="14">
                  <c:v>5.7566977341022967E-110</c:v>
                </c:pt>
                <c:pt idx="15">
                  <c:v>1.7880728476431091E-109</c:v>
                </c:pt>
                <c:pt idx="16">
                  <c:v>5.5394679518963005E-109</c:v>
                </c:pt>
                <c:pt idx="17">
                  <c:v>1.711677587301988E-108</c:v>
                </c:pt>
                <c:pt idx="18">
                  <c:v>5.2752972752321596E-108</c:v>
                </c:pt>
                <c:pt idx="19">
                  <c:v>1.6215971653877148E-107</c:v>
                </c:pt>
                <c:pt idx="20">
                  <c:v>4.9717591216479194E-107</c:v>
                </c:pt>
                <c:pt idx="21">
                  <c:v>1.5203663409079773E-106</c:v>
                </c:pt>
                <c:pt idx="22">
                  <c:v>4.6372176244539302E-106</c:v>
                </c:pt>
                <c:pt idx="23">
                  <c:v>1.4107100939661499E-105</c:v>
                </c:pt>
                <c:pt idx="24">
                  <c:v>4.2804471026453747E-105</c:v>
                </c:pt>
                <c:pt idx="25">
                  <c:v>1.2954228690645616E-104</c:v>
                </c:pt>
                <c:pt idx="26">
                  <c:v>3.9102547267431582E-104</c:v>
                </c:pt>
                <c:pt idx="27">
                  <c:v>1.1772524540140949E-103</c:v>
                </c:pt>
                <c:pt idx="28">
                  <c:v>3.5351286562782428E-103</c:v>
                </c:pt>
                <c:pt idx="29">
                  <c:v>1.058795065131034E-102</c:v>
                </c:pt>
                <c:pt idx="30">
                  <c:v>3.1629305637469133E-102</c:v>
                </c:pt>
                <c:pt idx="31">
                  <c:v>9.4240693284076656E-102</c:v>
                </c:pt>
                <c:pt idx="32">
                  <c:v>2.8006468652606952E-101</c:v>
                </c:pt>
                <c:pt idx="33">
                  <c:v>8.3013609280293773E-101</c:v>
                </c:pt>
                <c:pt idx="34">
                  <c:v>2.4542076556922565E-100</c:v>
                </c:pt>
                <c:pt idx="35">
                  <c:v>7.236763529204448E-100</c:v>
                </c:pt>
                <c:pt idx="36">
                  <c:v>2.1283768290134718E-99</c:v>
                </c:pt>
                <c:pt idx="37">
                  <c:v>6.2434369194949159E-99</c:v>
                </c:pt>
                <c:pt idx="38">
                  <c:v>1.8267116544496796E-98</c:v>
                </c:pt>
                <c:pt idx="39">
                  <c:v>5.330737982513298E-98</c:v>
                </c:pt>
                <c:pt idx="40">
                  <c:v>1.5515855953944364E-97</c:v>
                </c:pt>
                <c:pt idx="41">
                  <c:v>4.5043819264049294E-97</c:v>
                </c:pt>
                <c:pt idx="42">
                  <c:v>1.3042647026346786E-96</c:v>
                </c:pt>
                <c:pt idx="43">
                  <c:v>3.7667547168259417E-96</c:v>
                </c:pt>
                <c:pt idx="44">
                  <c:v>1.0850256531429682E-95</c:v>
                </c:pt>
                <c:pt idx="45">
                  <c:v>3.117336881056555E-95</c:v>
                </c:pt>
                <c:pt idx="46">
                  <c:v>8.9330247047719941E-95</c:v>
                </c:pt>
                <c:pt idx="47">
                  <c:v>2.5531974290632118E-94</c:v>
                </c:pt>
                <c:pt idx="48">
                  <c:v>7.2784906412530472E-94</c:v>
                </c:pt>
                <c:pt idx="49">
                  <c:v>2.0695185500711482E-93</c:v>
                </c:pt>
                <c:pt idx="50">
                  <c:v>5.869057783621509E-93</c:v>
                </c:pt>
                <c:pt idx="51">
                  <c:v>1.660116298893496E-92</c:v>
                </c:pt>
                <c:pt idx="52">
                  <c:v>4.6835990353789475E-92</c:v>
                </c:pt>
                <c:pt idx="53">
                  <c:v>1.3179288612925263E-91</c:v>
                </c:pt>
                <c:pt idx="54">
                  <c:v>3.6989230442538469E-91</c:v>
                </c:pt>
                <c:pt idx="55">
                  <c:v>1.0354513286725761E-90</c:v>
                </c:pt>
                <c:pt idx="56">
                  <c:v>2.8910469864999085E-90</c:v>
                </c:pt>
                <c:pt idx="57">
                  <c:v>8.0510343028151688E-90</c:v>
                </c:pt>
                <c:pt idx="58">
                  <c:v>2.236244424072836E-89</c:v>
                </c:pt>
                <c:pt idx="59">
                  <c:v>6.1952370863322056E-89</c:v>
                </c:pt>
                <c:pt idx="60">
                  <c:v>1.7118576908262684E-88</c:v>
                </c:pt>
                <c:pt idx="61">
                  <c:v>4.7178969692619221E-88</c:v>
                </c:pt>
                <c:pt idx="62">
                  <c:v>1.2968815547550083E-87</c:v>
                </c:pt>
                <c:pt idx="63">
                  <c:v>3.5556846873059262E-87</c:v>
                </c:pt>
                <c:pt idx="64">
                  <c:v>9.723379501048879E-87</c:v>
                </c:pt>
                <c:pt idx="65">
                  <c:v>2.6520536085891974E-86</c:v>
                </c:pt>
                <c:pt idx="66">
                  <c:v>7.214702506824474E-86</c:v>
                </c:pt>
                <c:pt idx="67">
                  <c:v>1.9576075193924813E-85</c:v>
                </c:pt>
                <c:pt idx="68">
                  <c:v>5.2979016077982402E-85</c:v>
                </c:pt>
                <c:pt idx="69">
                  <c:v>1.4300565764419409E-84</c:v>
                </c:pt>
                <c:pt idx="70">
                  <c:v>3.8501142584736973E-84</c:v>
                </c:pt>
                <c:pt idx="71">
                  <c:v>1.0338679780176313E-83</c:v>
                </c:pt>
                <c:pt idx="72">
                  <c:v>2.7690297240272995E-83</c:v>
                </c:pt>
                <c:pt idx="73">
                  <c:v>7.3970953828999509E-83</c:v>
                </c:pt>
                <c:pt idx="74">
                  <c:v>1.9709058908508305E-82</c:v>
                </c:pt>
                <c:pt idx="75">
                  <c:v>5.2377121123590156E-82</c:v>
                </c:pt>
                <c:pt idx="76">
                  <c:v>1.3883163177066793E-81</c:v>
                </c:pt>
                <c:pt idx="77">
                  <c:v>3.6703400292204573E-81</c:v>
                </c:pt>
                <c:pt idx="78">
                  <c:v>9.6782144298165868E-81</c:v>
                </c:pt>
                <c:pt idx="79">
                  <c:v>2.5453953586064102E-80</c:v>
                </c:pt>
                <c:pt idx="80">
                  <c:v>6.677076063406799E-80</c:v>
                </c:pt>
                <c:pt idx="81">
                  <c:v>1.7469821494865163E-79</c:v>
                </c:pt>
                <c:pt idx="82">
                  <c:v>4.5589169352975546E-79</c:v>
                </c:pt>
                <c:pt idx="83">
                  <c:v>1.1866044135349871E-78</c:v>
                </c:pt>
                <c:pt idx="84">
                  <c:v>3.080500670021377E-78</c:v>
                </c:pt>
                <c:pt idx="85">
                  <c:v>7.9764146797157481E-78</c:v>
                </c:pt>
                <c:pt idx="86">
                  <c:v>2.0599904590416569E-77</c:v>
                </c:pt>
                <c:pt idx="87">
                  <c:v>5.306323975230609E-77</c:v>
                </c:pt>
                <c:pt idx="88">
                  <c:v>1.3633061182264338E-76</c:v>
                </c:pt>
                <c:pt idx="89">
                  <c:v>3.4935267567862233E-76</c:v>
                </c:pt>
                <c:pt idx="90">
                  <c:v>8.9290618756309452E-76</c:v>
                </c:pt>
                <c:pt idx="91">
                  <c:v>2.2762431913491695E-75</c:v>
                </c:pt>
                <c:pt idx="92">
                  <c:v>5.7876539415181395E-75</c:v>
                </c:pt>
                <c:pt idx="93">
                  <c:v>1.4677683555703678E-74</c:v>
                </c:pt>
                <c:pt idx="94">
                  <c:v>3.7126461054229355E-74</c:v>
                </c:pt>
                <c:pt idx="95">
                  <c:v>9.3665715684418342E-74</c:v>
                </c:pt>
                <c:pt idx="96">
                  <c:v>2.3569416279420165E-73</c:v>
                </c:pt>
                <c:pt idx="97">
                  <c:v>5.9154538008893836E-73</c:v>
                </c:pt>
                <c:pt idx="98">
                  <c:v>1.4808067175729141E-72</c:v>
                </c:pt>
                <c:pt idx="99">
                  <c:v>3.6972579709694508E-72</c:v>
                </c:pt>
                <c:pt idx="100">
                  <c:v>9.2072980304701292E-72</c:v>
                </c:pt>
                <c:pt idx="101">
                  <c:v>2.2869449849773818E-71</c:v>
                </c:pt>
                <c:pt idx="102">
                  <c:v>5.6656573137403548E-71</c:v>
                </c:pt>
                <c:pt idx="103">
                  <c:v>1.3999610650119832E-70</c:v>
                </c:pt>
                <c:pt idx="104">
                  <c:v>3.4502668181765619E-70</c:v>
                </c:pt>
                <c:pt idx="105">
                  <c:v>8.4812619104377966E-70</c:v>
                </c:pt>
                <c:pt idx="106">
                  <c:v>2.0794062151484506E-69</c:v>
                </c:pt>
                <c:pt idx="107">
                  <c:v>5.0849802443197943E-69</c:v>
                </c:pt>
                <c:pt idx="108">
                  <c:v>1.2402529588150368E-68</c:v>
                </c:pt>
                <c:pt idx="109">
                  <c:v>3.0171878013144326E-68</c:v>
                </c:pt>
                <c:pt idx="110">
                  <c:v>7.3209170178222286E-68</c:v>
                </c:pt>
                <c:pt idx="111">
                  <c:v>1.7717387951519852E-67</c:v>
                </c:pt>
                <c:pt idx="112">
                  <c:v>4.2766624682203439E-67</c:v>
                </c:pt>
                <c:pt idx="113">
                  <c:v>1.0296303260904793E-66</c:v>
                </c:pt>
                <c:pt idx="114">
                  <c:v>2.4724569904906652E-66</c:v>
                </c:pt>
                <c:pt idx="115">
                  <c:v>5.9217113687727119E-66</c:v>
                </c:pt>
                <c:pt idx="116">
                  <c:v>1.4146102332900223E-65</c:v>
                </c:pt>
                <c:pt idx="117">
                  <c:v>3.3705240111879585E-65</c:v>
                </c:pt>
                <c:pt idx="118">
                  <c:v>8.0099374615527002E-65</c:v>
                </c:pt>
                <c:pt idx="119">
                  <c:v>1.8985930875578873E-64</c:v>
                </c:pt>
                <c:pt idx="120">
                  <c:v>4.488546570855086E-64</c:v>
                </c:pt>
                <c:pt idx="121">
                  <c:v>1.0584019857018828E-63</c:v>
                </c:pt>
                <c:pt idx="122">
                  <c:v>2.4892391719394112E-63</c:v>
                </c:pt>
                <c:pt idx="123">
                  <c:v>5.8392043963924533E-63</c:v>
                </c:pt>
                <c:pt idx="124">
                  <c:v>1.3661921920701421E-62</c:v>
                </c:pt>
                <c:pt idx="125">
                  <c:v>3.1881664753799015E-62</c:v>
                </c:pt>
                <c:pt idx="126">
                  <c:v>7.4206381189013171E-62</c:v>
                </c:pt>
                <c:pt idx="127">
                  <c:v>1.7227116300751181E-61</c:v>
                </c:pt>
                <c:pt idx="128">
                  <c:v>3.988916900775303E-61</c:v>
                </c:pt>
                <c:pt idx="129">
                  <c:v>9.212308282609665E-61</c:v>
                </c:pt>
                <c:pt idx="130">
                  <c:v>2.1220372707062491E-60</c:v>
                </c:pt>
                <c:pt idx="131">
                  <c:v>4.8753816984503251E-60</c:v>
                </c:pt>
                <c:pt idx="132">
                  <c:v>1.1172112718281596E-59</c:v>
                </c:pt>
                <c:pt idx="133">
                  <c:v>2.5534835571988087E-59</c:v>
                </c:pt>
                <c:pt idx="134">
                  <c:v>5.8210575551313775E-59</c:v>
                </c:pt>
                <c:pt idx="135">
                  <c:v>1.3235543873728511E-58</c:v>
                </c:pt>
                <c:pt idx="136">
                  <c:v>3.0015996191757648E-58</c:v>
                </c:pt>
                <c:pt idx="137">
                  <c:v>6.7894532494549672E-58</c:v>
                </c:pt>
                <c:pt idx="138">
                  <c:v>1.5317500878069783E-57</c:v>
                </c:pt>
                <c:pt idx="139">
                  <c:v>3.4467683525147757E-57</c:v>
                </c:pt>
                <c:pt idx="140">
                  <c:v>7.7358377194966961E-57</c:v>
                </c:pt>
                <c:pt idx="141">
                  <c:v>1.7317040626048172E-56</c:v>
                </c:pt>
                <c:pt idx="142">
                  <c:v>3.8664381937457497E-56</c:v>
                </c:pt>
                <c:pt idx="143">
                  <c:v>8.6103249125218614E-56</c:v>
                </c:pt>
                <c:pt idx="144">
                  <c:v>1.9124895862589801E-55</c:v>
                </c:pt>
                <c:pt idx="145">
                  <c:v>4.2369143966833802E-55</c:v>
                </c:pt>
                <c:pt idx="146">
                  <c:v>9.362058951130179E-55</c:v>
                </c:pt>
                <c:pt idx="147">
                  <c:v>2.0633082986044209E-54</c:v>
                </c:pt>
                <c:pt idx="148">
                  <c:v>4.5355290182136553E-54</c:v>
                </c:pt>
                <c:pt idx="149">
                  <c:v>9.944039631004141E-54</c:v>
                </c:pt>
                <c:pt idx="150">
                  <c:v>2.1745470795464399E-53</c:v>
                </c:pt>
                <c:pt idx="151">
                  <c:v>4.742920603392853E-53</c:v>
                </c:pt>
                <c:pt idx="152">
                  <c:v>1.031796300223819E-52</c:v>
                </c:pt>
                <c:pt idx="153">
                  <c:v>2.2387889242656668E-52</c:v>
                </c:pt>
                <c:pt idx="154">
                  <c:v>4.845107362075146E-52</c:v>
                </c:pt>
                <c:pt idx="155">
                  <c:v>1.0458387572569027E-51</c:v>
                </c:pt>
                <c:pt idx="156">
                  <c:v>2.2516305431027422E-51</c:v>
                </c:pt>
                <c:pt idx="157">
                  <c:v>4.8350459105299708E-51</c:v>
                </c:pt>
                <c:pt idx="158">
                  <c:v>1.0355597101644025E-50</c:v>
                </c:pt>
                <c:pt idx="159">
                  <c:v>2.2121815219800464E-50</c:v>
                </c:pt>
                <c:pt idx="160">
                  <c:v>4.7134341888961622E-50</c:v>
                </c:pt>
                <c:pt idx="161">
                  <c:v>1.001671245885463E-49</c:v>
                </c:pt>
                <c:pt idx="162">
                  <c:v>2.1231664290720857E-49</c:v>
                </c:pt>
                <c:pt idx="163">
                  <c:v>4.4886313922229832E-49</c:v>
                </c:pt>
                <c:pt idx="164">
                  <c:v>9.4648757818797427E-49</c:v>
                </c:pt>
                <c:pt idx="165">
                  <c:v>1.9906136009610768E-48</c:v>
                </c:pt>
                <c:pt idx="166">
                  <c:v>4.1757076763799813E-48</c:v>
                </c:pt>
                <c:pt idx="167">
                  <c:v>8.7366367931199886E-48</c:v>
                </c:pt>
                <c:pt idx="168">
                  <c:v>1.8231799955300633E-47</c:v>
                </c:pt>
                <c:pt idx="169">
                  <c:v>3.7947737285596798E-47</c:v>
                </c:pt>
                <c:pt idx="170">
                  <c:v>7.8779513791537753E-47</c:v>
                </c:pt>
                <c:pt idx="171">
                  <c:v>1.6312171528973535E-46</c:v>
                </c:pt>
                <c:pt idx="172">
                  <c:v>3.3688473741014253E-46</c:v>
                </c:pt>
                <c:pt idx="173">
                  <c:v>6.9394006827133251E-46</c:v>
                </c:pt>
                <c:pt idx="174">
                  <c:v>1.4257181094195893E-45</c:v>
                </c:pt>
                <c:pt idx="175">
                  <c:v>2.9215709688237847E-45</c:v>
                </c:pt>
                <c:pt idx="176">
                  <c:v>5.9713192038535634E-45</c:v>
                </c:pt>
                <c:pt idx="177">
                  <c:v>1.2172932324335392E-44</c:v>
                </c:pt>
                <c:pt idx="178">
                  <c:v>2.4750911682859048E-44</c:v>
                </c:pt>
                <c:pt idx="179">
                  <c:v>5.0194746635080172E-44</c:v>
                </c:pt>
                <c:pt idx="180">
                  <c:v>1.0153047203850777E-43</c:v>
                </c:pt>
                <c:pt idx="181">
                  <c:v>2.0483568439851851E-43</c:v>
                </c:pt>
                <c:pt idx="182">
                  <c:v>4.1217903898485163E-43</c:v>
                </c:pt>
                <c:pt idx="183">
                  <c:v>8.2725092321343171E-43</c:v>
                </c:pt>
                <c:pt idx="184">
                  <c:v>1.6559975573766251E-42</c:v>
                </c:pt>
                <c:pt idx="185">
                  <c:v>3.3063832824752102E-42</c:v>
                </c:pt>
                <c:pt idx="186">
                  <c:v>6.584423772890097E-42</c:v>
                </c:pt>
                <c:pt idx="187">
                  <c:v>1.3078364144774118E-41</c:v>
                </c:pt>
                <c:pt idx="188">
                  <c:v>2.5909566685590408E-41</c:v>
                </c:pt>
                <c:pt idx="189">
                  <c:v>5.1196226020573336E-41</c:v>
                </c:pt>
                <c:pt idx="190">
                  <c:v>1.0089899000850465E-40</c:v>
                </c:pt>
                <c:pt idx="191">
                  <c:v>1.9833838095977648E-40</c:v>
                </c:pt>
                <c:pt idx="192">
                  <c:v>3.888640383650781E-40</c:v>
                </c:pt>
                <c:pt idx="193">
                  <c:v>7.6043110624954359E-40</c:v>
                </c:pt>
                <c:pt idx="194">
                  <c:v>1.4831771950332925E-39</c:v>
                </c:pt>
                <c:pt idx="195">
                  <c:v>2.8853418721727305E-39</c:v>
                </c:pt>
                <c:pt idx="196">
                  <c:v>5.5985117110192223E-39</c:v>
                </c:pt>
                <c:pt idx="197">
                  <c:v>1.0834752059147897E-38</c:v>
                </c:pt>
                <c:pt idx="198">
                  <c:v>2.0913967925298179E-38</c:v>
                </c:pt>
                <c:pt idx="199">
                  <c:v>4.0264746724337636E-38</c:v>
                </c:pt>
                <c:pt idx="200">
                  <c:v>7.7318706415887833E-38</c:v>
                </c:pt>
                <c:pt idx="201">
                  <c:v>1.4808642920057937E-37</c:v>
                </c:pt>
                <c:pt idx="202">
                  <c:v>2.8288962290462036E-37</c:v>
                </c:pt>
                <c:pt idx="203">
                  <c:v>5.3900134178662884E-37</c:v>
                </c:pt>
                <c:pt idx="204">
                  <c:v>1.0243155126191209E-36</c:v>
                </c:pt>
                <c:pt idx="205">
                  <c:v>1.9415506627287203E-36</c:v>
                </c:pt>
                <c:pt idx="206">
                  <c:v>3.6705807204597627E-36</c:v>
                </c:pt>
                <c:pt idx="207">
                  <c:v>6.9213674301143566E-36</c:v>
                </c:pt>
                <c:pt idx="208">
                  <c:v>1.301727575395487E-35</c:v>
                </c:pt>
                <c:pt idx="209">
                  <c:v>2.441852231154274E-35</c:v>
                </c:pt>
                <c:pt idx="210">
                  <c:v>4.5686693455575655E-35</c:v>
                </c:pt>
                <c:pt idx="211">
                  <c:v>8.5257216592785846E-35</c:v>
                </c:pt>
                <c:pt idx="212">
                  <c:v>1.5868783937051242E-34</c:v>
                </c:pt>
                <c:pt idx="213">
                  <c:v>2.9459625272308478E-34</c:v>
                </c:pt>
                <c:pt idx="214">
                  <c:v>5.4548380843453218E-34</c:v>
                </c:pt>
                <c:pt idx="215">
                  <c:v>1.0074130770991537E-33</c:v>
                </c:pt>
                <c:pt idx="216">
                  <c:v>1.8556855187232837E-33</c:v>
                </c:pt>
                <c:pt idx="217">
                  <c:v>3.4093551812703672E-33</c:v>
                </c:pt>
                <c:pt idx="218">
                  <c:v>6.2475708701045215E-33</c:v>
                </c:pt>
                <c:pt idx="219">
                  <c:v>1.141881953832548E-32</c:v>
                </c:pt>
                <c:pt idx="220">
                  <c:v>2.0816240758532786E-32</c:v>
                </c:pt>
                <c:pt idx="221">
                  <c:v>3.7849005237041883E-32</c:v>
                </c:pt>
                <c:pt idx="222">
                  <c:v>6.8640069060561005E-32</c:v>
                </c:pt>
                <c:pt idx="223">
                  <c:v>1.2415723397427388E-31</c:v>
                </c:pt>
                <c:pt idx="224">
                  <c:v>2.239945337841379E-31</c:v>
                </c:pt>
                <c:pt idx="225">
                  <c:v>4.0306388501501668E-31</c:v>
                </c:pt>
                <c:pt idx="226">
                  <c:v>7.2340486950866667E-31</c:v>
                </c:pt>
                <c:pt idx="227">
                  <c:v>1.2949710033585084E-30</c:v>
                </c:pt>
                <c:pt idx="228">
                  <c:v>2.3121166167590281E-30</c:v>
                </c:pt>
                <c:pt idx="229">
                  <c:v>4.1174705429677619E-30</c:v>
                </c:pt>
                <c:pt idx="230">
                  <c:v>7.3134507604507313E-30</c:v>
                </c:pt>
                <c:pt idx="231">
                  <c:v>1.295642715548496E-29</c:v>
                </c:pt>
                <c:pt idx="232">
                  <c:v>2.289387190942312E-29</c:v>
                </c:pt>
                <c:pt idx="233">
                  <c:v>4.0348213914718704E-29</c:v>
                </c:pt>
                <c:pt idx="234">
                  <c:v>7.0925181497324059E-29</c:v>
                </c:pt>
                <c:pt idx="235">
                  <c:v>1.2435053902017045E-28</c:v>
                </c:pt>
                <c:pt idx="236">
                  <c:v>2.1745328040975684E-28</c:v>
                </c:pt>
                <c:pt idx="237">
                  <c:v>3.7927597228791585E-28</c:v>
                </c:pt>
                <c:pt idx="238">
                  <c:v>6.5980525831339594E-28</c:v>
                </c:pt>
                <c:pt idx="239">
                  <c:v>1.1448465760063576E-27</c:v>
                </c:pt>
                <c:pt idx="240">
                  <c:v>1.981298369713216E-27</c:v>
                </c:pt>
                <c:pt idx="241">
                  <c:v>3.4199798725458659E-27</c:v>
                </c:pt>
                <c:pt idx="242">
                  <c:v>5.8880066722427061E-27</c:v>
                </c:pt>
                <c:pt idx="243">
                  <c:v>1.0110767231256272E-26</c:v>
                </c:pt>
                <c:pt idx="244">
                  <c:v>1.7316934188703328E-26</c:v>
                </c:pt>
                <c:pt idx="245">
                  <c:v>2.9582098320536108E-26</c:v>
                </c:pt>
                <c:pt idx="246">
                  <c:v>5.0403189740092548E-26</c:v>
                </c:pt>
                <c:pt idx="247">
                  <c:v>8.5656069534609252E-26</c:v>
                </c:pt>
                <c:pt idx="248">
                  <c:v>1.4518753726647531E-25</c:v>
                </c:pt>
                <c:pt idx="249">
                  <c:v>2.4545484592606933E-25</c:v>
                </c:pt>
                <c:pt idx="250">
                  <c:v>4.1389002361881943E-25</c:v>
                </c:pt>
                <c:pt idx="251">
                  <c:v>6.9609639031923297E-25</c:v>
                </c:pt>
                <c:pt idx="252">
                  <c:v>1.1676827937988344E-24</c:v>
                </c:pt>
                <c:pt idx="253">
                  <c:v>1.9536711155114382E-24</c:v>
                </c:pt>
                <c:pt idx="254">
                  <c:v>3.2602365075251767E-24</c:v>
                </c:pt>
                <c:pt idx="255">
                  <c:v>5.4264753270664381E-24</c:v>
                </c:pt>
                <c:pt idx="256">
                  <c:v>9.0086068705471912E-24</c:v>
                </c:pt>
                <c:pt idx="257">
                  <c:v>1.491655429337682E-23</c:v>
                </c:pt>
                <c:pt idx="258">
                  <c:v>2.4634880918805609E-23</c:v>
                </c:pt>
                <c:pt idx="259">
                  <c:v>4.0579201539873555E-23</c:v>
                </c:pt>
                <c:pt idx="260">
                  <c:v>6.6669562218924068E-23</c:v>
                </c:pt>
                <c:pt idx="261">
                  <c:v>1.0925033702612885E-22</c:v>
                </c:pt>
                <c:pt idx="262">
                  <c:v>1.7856200075048904E-22</c:v>
                </c:pt>
                <c:pt idx="263">
                  <c:v>2.9108939106969188E-22</c:v>
                </c:pt>
                <c:pt idx="264">
                  <c:v>4.73298129193078E-22</c:v>
                </c:pt>
                <c:pt idx="265">
                  <c:v>7.675634287373504E-22</c:v>
                </c:pt>
                <c:pt idx="266">
                  <c:v>1.2415517794934061E-21</c:v>
                </c:pt>
                <c:pt idx="267">
                  <c:v>2.0030254871539935E-21</c:v>
                </c:pt>
                <c:pt idx="268">
                  <c:v>3.2231401519298795E-21</c:v>
                </c:pt>
                <c:pt idx="269">
                  <c:v>5.1730059930384926E-21</c:v>
                </c:pt>
                <c:pt idx="270">
                  <c:v>8.2809058893392864E-21</c:v>
                </c:pt>
                <c:pt idx="271">
                  <c:v>1.3221593262586706E-20</c:v>
                </c:pt>
                <c:pt idx="272">
                  <c:v>2.1055269901316531E-20</c:v>
                </c:pt>
                <c:pt idx="273">
                  <c:v>3.3443283420448276E-20</c:v>
                </c:pt>
                <c:pt idx="274">
                  <c:v>5.2981967539164166E-20</c:v>
                </c:pt>
                <c:pt idx="275">
                  <c:v>8.3717901091954966E-20</c:v>
                </c:pt>
                <c:pt idx="276">
                  <c:v>1.3194096534447871E-19</c:v>
                </c:pt>
                <c:pt idx="277">
                  <c:v>2.0740157949471834E-19</c:v>
                </c:pt>
                <c:pt idx="278">
                  <c:v>3.2517379401262164E-19</c:v>
                </c:pt>
                <c:pt idx="279">
                  <c:v>5.0849898866370146E-19</c:v>
                </c:pt>
                <c:pt idx="280">
                  <c:v>7.931141995357128E-19</c:v>
                </c:pt>
                <c:pt idx="281">
                  <c:v>1.2338217840810053E-18</c:v>
                </c:pt>
                <c:pt idx="282">
                  <c:v>1.9144332072953311E-18</c:v>
                </c:pt>
                <c:pt idx="283">
                  <c:v>2.9627777911703146E-18</c:v>
                </c:pt>
                <c:pt idx="284">
                  <c:v>4.5732929203678748E-18</c:v>
                </c:pt>
                <c:pt idx="285">
                  <c:v>7.0409301194439149E-18</c:v>
                </c:pt>
                <c:pt idx="286">
                  <c:v>1.0811902628890159E-17</c:v>
                </c:pt>
                <c:pt idx="287">
                  <c:v>1.6559426596817141E-17</c:v>
                </c:pt>
                <c:pt idx="288">
                  <c:v>2.5296447752050607E-17</c:v>
                </c:pt>
                <c:pt idx="289">
                  <c:v>3.8542942039383674E-17</c:v>
                </c:pt>
                <c:pt idx="290">
                  <c:v>5.8573511503913733E-17</c:v>
                </c:pt>
                <c:pt idx="291">
                  <c:v>8.8782779406641632E-17</c:v>
                </c:pt>
                <c:pt idx="292">
                  <c:v>1.3422310758522323E-16</c:v>
                </c:pt>
                <c:pt idx="293">
                  <c:v>2.0239366706345337E-16</c:v>
                </c:pt>
                <c:pt idx="294">
                  <c:v>3.0439507808814513E-16</c:v>
                </c:pt>
                <c:pt idx="295">
                  <c:v>4.5661419596511183E-16</c:v>
                </c:pt>
                <c:pt idx="296">
                  <c:v>6.8317547903695773E-16</c:v>
                </c:pt>
                <c:pt idx="297">
                  <c:v>1.019497599621315E-15</c:v>
                </c:pt>
                <c:pt idx="298">
                  <c:v>1.5174389317071304E-15</c:v>
                </c:pt>
                <c:pt idx="299">
                  <c:v>2.2527205141243529E-15</c:v>
                </c:pt>
                <c:pt idx="300">
                  <c:v>3.3356039750002927E-15</c:v>
                </c:pt>
                <c:pt idx="301">
                  <c:v>4.9262078122686697E-15</c:v>
                </c:pt>
                <c:pt idx="302">
                  <c:v>7.2564139853084414E-15</c:v>
                </c:pt>
                <c:pt idx="303">
                  <c:v>1.0661110675566259E-14</c:v>
                </c:pt>
                <c:pt idx="304">
                  <c:v>1.5622622160363585E-14</c:v>
                </c:pt>
                <c:pt idx="305">
                  <c:v>2.2833710154217104E-14</c:v>
                </c:pt>
                <c:pt idx="306">
                  <c:v>3.3286652010703605E-14</c:v>
                </c:pt>
                <c:pt idx="307">
                  <c:v>4.8398825745976266E-14</c:v>
                </c:pt>
                <c:pt idx="308">
                  <c:v>7.0189251532771832E-14</c:v>
                </c:pt>
                <c:pt idx="309">
                  <c:v>1.0152604656229102E-13</c:v>
                </c:pt>
                <c:pt idx="310">
                  <c:v>1.464722712986792E-13</c:v>
                </c:pt>
                <c:pt idx="311">
                  <c:v>2.1076788352580806E-13</c:v>
                </c:pt>
                <c:pt idx="312">
                  <c:v>3.0249940883579041E-13</c:v>
                </c:pt>
                <c:pt idx="313">
                  <c:v>4.3302772509563607E-13</c:v>
                </c:pt>
                <c:pt idx="314">
                  <c:v>6.1826968693180939E-13</c:v>
                </c:pt>
                <c:pt idx="315">
                  <c:v>8.8046334854328868E-13</c:v>
                </c:pt>
                <c:pt idx="316">
                  <c:v>1.2505921193190621E-12</c:v>
                </c:pt>
                <c:pt idx="317">
                  <c:v>1.7717040201679989E-12</c:v>
                </c:pt>
                <c:pt idx="318">
                  <c:v>2.5034431360373357E-12</c:v>
                </c:pt>
                <c:pt idx="319">
                  <c:v>3.5282176581300916E-12</c:v>
                </c:pt>
                <c:pt idx="320">
                  <c:v>4.9595706907643912E-12</c:v>
                </c:pt>
                <c:pt idx="321">
                  <c:v>6.953506708857093E-12</c:v>
                </c:pt>
                <c:pt idx="322">
                  <c:v>9.7237715902970042E-12</c:v>
                </c:pt>
                <c:pt idx="323">
                  <c:v>1.3562404627594795E-11</c:v>
                </c:pt>
                <c:pt idx="324">
                  <c:v>1.8867298619589391E-11</c:v>
                </c:pt>
                <c:pt idx="325">
                  <c:v>2.6179046646384485E-11</c:v>
                </c:pt>
                <c:pt idx="326">
                  <c:v>3.6230056251837645E-11</c:v>
                </c:pt>
                <c:pt idx="327">
                  <c:v>5.0009817239366147E-11</c:v>
                </c:pt>
                <c:pt idx="328">
                  <c:v>6.8851372852786703E-11</c:v>
                </c:pt>
                <c:pt idx="329">
                  <c:v>9.4545533929700756E-11</c:v>
                </c:pt>
                <c:pt idx="330">
                  <c:v>1.294912762105026E-10</c:v>
                </c:pt>
                <c:pt idx="331">
                  <c:v>1.7689317670743187E-10</c:v>
                </c:pt>
                <c:pt idx="332">
                  <c:v>2.4101980409557615E-10</c:v>
                </c:pt>
                <c:pt idx="333">
                  <c:v>3.2754083726375246E-10</c:v>
                </c:pt>
                <c:pt idx="334">
                  <c:v>4.4396553624718258E-10</c:v>
                </c:pt>
                <c:pt idx="335">
                  <c:v>6.002112617641841E-10</c:v>
                </c:pt>
                <c:pt idx="336">
                  <c:v>8.0933831176327469E-10</c:v>
                </c:pt>
                <c:pt idx="337">
                  <c:v>1.0884967491670675E-9</c:v>
                </c:pt>
                <c:pt idx="338">
                  <c:v>1.4601425316642992E-9</c:v>
                </c:pt>
                <c:pt idx="339">
                  <c:v>1.9535945926621965E-9</c:v>
                </c:pt>
                <c:pt idx="340">
                  <c:v>2.6070221167471866E-9</c:v>
                </c:pt>
                <c:pt idx="341">
                  <c:v>3.4699727521211907E-9</c:v>
                </c:pt>
                <c:pt idx="342">
                  <c:v>4.606578661048687E-9</c:v>
                </c:pt>
                <c:pt idx="343">
                  <c:v>6.0996089988562337E-9</c:v>
                </c:pt>
                <c:pt idx="344">
                  <c:v>8.055575631641038E-9</c:v>
                </c:pt>
                <c:pt idx="345">
                  <c:v>1.0611144789289728E-8</c:v>
                </c:pt>
                <c:pt idx="346">
                  <c:v>1.3941162186164115E-8</c:v>
                </c:pt>
                <c:pt idx="347">
                  <c:v>1.8268664360749964E-8</c:v>
                </c:pt>
                <c:pt idx="348">
                  <c:v>2.3877326175032245E-8</c:v>
                </c:pt>
                <c:pt idx="349">
                  <c:v>3.1126885312518766E-8</c:v>
                </c:pt>
                <c:pt idx="350">
                  <c:v>4.0472191100477197E-8</c:v>
                </c:pt>
                <c:pt idx="351">
                  <c:v>5.2486649061840561E-8</c:v>
                </c:pt>
                <c:pt idx="352">
                  <c:v>6.7891357052291758E-8</c:v>
                </c:pt>
                <c:pt idx="353">
                  <c:v>8.7588143404815567E-8</c:v>
                </c:pt>
                <c:pt idx="354">
                  <c:v>1.1270704103338907E-7</c:v>
                </c:pt>
                <c:pt idx="355">
                  <c:v>1.4465331066304593E-7</c:v>
                </c:pt>
                <c:pt idx="356">
                  <c:v>1.8517215916169558E-7</c:v>
                </c:pt>
                <c:pt idx="357">
                  <c:v>2.3642555280201166E-7</c:v>
                </c:pt>
                <c:pt idx="358">
                  <c:v>3.0108123638683617E-7</c:v>
                </c:pt>
                <c:pt idx="359">
                  <c:v>3.824236273208837E-7</c:v>
                </c:pt>
                <c:pt idx="360">
                  <c:v>4.8448076961360474E-7</c:v>
                </c:pt>
                <c:pt idx="361">
                  <c:v>6.1218041103039549E-7</c:v>
                </c:pt>
                <c:pt idx="362">
                  <c:v>7.7153112576500361E-7</c:v>
                </c:pt>
                <c:pt idx="363">
                  <c:v>9.6983642672299578E-7</c:v>
                </c:pt>
                <c:pt idx="364">
                  <c:v>1.2159470337280753E-6</c:v>
                </c:pt>
                <c:pt idx="365">
                  <c:v>1.5205541059604193E-6</c:v>
                </c:pt>
                <c:pt idx="366">
                  <c:v>1.8965319985575552E-6</c:v>
                </c:pt>
                <c:pt idx="367">
                  <c:v>2.3593347537875905E-6</c:v>
                </c:pt>
                <c:pt idx="368">
                  <c:v>2.927453589762771E-6</c:v>
                </c:pt>
                <c:pt idx="369">
                  <c:v>3.6229435129708886E-6</c:v>
                </c:pt>
                <c:pt idx="370">
                  <c:v>4.4720245535590038E-6</c:v>
                </c:pt>
                <c:pt idx="371">
                  <c:v>5.5057675898418033E-6</c:v>
                </c:pt>
                <c:pt idx="372">
                  <c:v>6.7608709933830987E-6</c:v>
                </c:pt>
                <c:pt idx="373">
                  <c:v>8.2805369970851404E-6</c:v>
                </c:pt>
                <c:pt idx="374">
                  <c:v>1.0115455246761994E-5</c:v>
                </c:pt>
                <c:pt idx="375">
                  <c:v>1.2324901103144549E-5</c:v>
                </c:pt>
                <c:pt idx="376">
                  <c:v>1.4977955329675857E-5</c:v>
                </c:pt>
                <c:pt idx="377">
                  <c:v>1.8154851372465033E-5</c:v>
                </c:pt>
                <c:pt idx="378">
                  <c:v>2.1948454418163675E-5</c:v>
                </c:pt>
                <c:pt idx="379">
                  <c:v>2.6465875610837236E-5</c:v>
                </c:pt>
                <c:pt idx="380">
                  <c:v>3.1830222130713317E-5</c:v>
                </c:pt>
                <c:pt idx="381">
                  <c:v>3.8182481530202317E-5</c:v>
                </c:pt>
                <c:pt idx="382">
                  <c:v>4.5683535796037328E-5</c:v>
                </c:pt>
                <c:pt idx="383">
                  <c:v>5.4516296891793686E-5</c:v>
                </c:pt>
                <c:pt idx="384">
                  <c:v>6.4887951642722826E-5</c:v>
                </c:pt>
                <c:pt idx="385">
                  <c:v>7.7032299119373087E-5</c:v>
                </c:pt>
                <c:pt idx="386">
                  <c:v>9.1212158666587065E-5</c:v>
                </c:pt>
                <c:pt idx="387">
                  <c:v>1.0772182106266741E-4</c:v>
                </c:pt>
                <c:pt idx="388">
                  <c:v>1.2688950929773402E-4</c:v>
                </c:pt>
                <c:pt idx="389">
                  <c:v>1.4907980904665941E-4</c:v>
                </c:pt>
                <c:pt idx="390">
                  <c:v>1.7469602223529892E-4</c:v>
                </c:pt>
                <c:pt idx="391">
                  <c:v>2.0418239027941758E-4</c:v>
                </c:pt>
                <c:pt idx="392">
                  <c:v>2.3802612668477697E-4</c:v>
                </c:pt>
                <c:pt idx="393">
                  <c:v>2.7675919210501507E-4</c:v>
                </c:pt>
                <c:pt idx="394">
                  <c:v>3.2095973850221462E-4</c:v>
                </c:pt>
                <c:pt idx="395">
                  <c:v>3.7125314343411446E-4</c:v>
                </c:pt>
                <c:pt idx="396">
                  <c:v>4.2831255045583481E-4</c:v>
                </c:pt>
                <c:pt idx="397">
                  <c:v>4.9285882784078072E-4</c:v>
                </c:pt>
                <c:pt idx="398">
                  <c:v>5.6565985527168294E-4</c:v>
                </c:pt>
                <c:pt idx="399">
                  <c:v>6.4752904729870292E-4</c:v>
                </c:pt>
                <c:pt idx="400">
                  <c:v>7.393230233442308E-4</c:v>
                </c:pt>
                <c:pt idx="401">
                  <c:v>8.4193833723078754E-4</c:v>
                </c:pt>
                <c:pt idx="402">
                  <c:v>9.5630718474204565E-4</c:v>
                </c:pt>
                <c:pt idx="403">
                  <c:v>1.0833920159400989E-3</c:v>
                </c:pt>
                <c:pt idx="404">
                  <c:v>1.2241789899043482E-3</c:v>
                </c:pt>
                <c:pt idx="405">
                  <c:v>1.3796702234103475E-3</c:v>
                </c:pt>
                <c:pt idx="406">
                  <c:v>1.5508748018994161E-3</c:v>
                </c:pt>
                <c:pt idx="407">
                  <c:v>1.7387985407987293E-3</c:v>
                </c:pt>
                <c:pt idx="408">
                  <c:v>1.944432507825839E-3</c:v>
                </c:pt>
                <c:pt idx="409">
                  <c:v>2.1687403421002459E-3</c:v>
                </c:pt>
                <c:pt idx="410">
                  <c:v>2.4126444333877296E-3</c:v>
                </c:pt>
                <c:pt idx="411">
                  <c:v>2.6770110542725461E-3</c:v>
                </c:pt>
                <c:pt idx="412">
                  <c:v>2.9626345689523054E-3</c:v>
                </c:pt>
                <c:pt idx="413">
                  <c:v>3.2702208740805826E-3</c:v>
                </c:pt>
                <c:pt idx="414">
                  <c:v>3.6003702590357103E-3</c:v>
                </c:pt>
                <c:pt idx="415">
                  <c:v>3.9535599042600511E-3</c:v>
                </c:pt>
                <c:pt idx="416">
                  <c:v>4.3301262662505105E-3</c:v>
                </c:pt>
                <c:pt idx="417">
                  <c:v>4.7302476253061826E-3</c:v>
                </c:pt>
                <c:pt idx="418">
                  <c:v>5.1539270965058614E-3</c:v>
                </c:pt>
                <c:pt idx="419">
                  <c:v>5.6009764245755784E-3</c:v>
                </c:pt>
                <c:pt idx="420">
                  <c:v>6.0710008984812391E-3</c:v>
                </c:pt>
                <c:pt idx="421">
                  <c:v>6.5633857308577959E-3</c:v>
                </c:pt>
                <c:pt idx="422">
                  <c:v>7.077284250053717E-3</c:v>
                </c:pt>
                <c:pt idx="423">
                  <c:v>7.6116082479346248E-3</c:v>
                </c:pt>
                <c:pt idx="424">
                  <c:v>8.1650208141687396E-3</c:v>
                </c:pt>
                <c:pt idx="425">
                  <c:v>8.7359319671694857E-3</c:v>
                </c:pt>
                <c:pt idx="426">
                  <c:v>9.3224973630331685E-3</c:v>
                </c:pt>
                <c:pt idx="427">
                  <c:v>9.9226203267630767E-3</c:v>
                </c:pt>
                <c:pt idx="428">
                  <c:v>1.0533957405086222E-2</c:v>
                </c:pt>
                <c:pt idx="429">
                  <c:v>1.1153927587768021E-2</c:v>
                </c:pt>
                <c:pt idx="430">
                  <c:v>1.1779725285291481E-2</c:v>
                </c:pt>
                <c:pt idx="431">
                  <c:v>1.2408337086030063E-2</c:v>
                </c:pt>
                <c:pt idx="432">
                  <c:v>1.3036562246852268E-2</c:v>
                </c:pt>
                <c:pt idx="433">
                  <c:v>1.3661036798808288E-2</c:v>
                </c:pt>
                <c:pt idx="434">
                  <c:v>1.4278261075750896E-2</c:v>
                </c:pt>
                <c:pt idx="435">
                  <c:v>1.4884630400063721E-2</c:v>
                </c:pt>
                <c:pt idx="436">
                  <c:v>1.5476468587967607E-2</c:v>
                </c:pt>
                <c:pt idx="437">
                  <c:v>1.6050063868845887E-2</c:v>
                </c:pt>
                <c:pt idx="438">
                  <c:v>1.6601706750565638E-2</c:v>
                </c:pt>
                <c:pt idx="439">
                  <c:v>1.7127729307539398E-2</c:v>
                </c:pt>
                <c:pt idx="440">
                  <c:v>1.7624545321908831E-2</c:v>
                </c:pt>
                <c:pt idx="441">
                  <c:v>1.808869067217167E-2</c:v>
                </c:pt>
                <c:pt idx="442">
                  <c:v>1.8516863339038493E-2</c:v>
                </c:pt>
                <c:pt idx="443">
                  <c:v>1.8905962386260421E-2</c:v>
                </c:pt>
                <c:pt idx="444">
                  <c:v>1.9253125275268634E-2</c:v>
                </c:pt>
                <c:pt idx="445">
                  <c:v>1.9555762887058625E-2</c:v>
                </c:pt>
                <c:pt idx="446">
                  <c:v>1.9811591652822143E-2</c:v>
                </c:pt>
                <c:pt idx="447">
                  <c:v>2.0018662236011668E-2</c:v>
                </c:pt>
                <c:pt idx="448">
                  <c:v>2.0175384262128278E-2</c:v>
                </c:pt>
                <c:pt idx="449">
                  <c:v>2.0280546657467712E-2</c:v>
                </c:pt>
                <c:pt idx="450">
                  <c:v>2.0333333233018672E-2</c:v>
                </c:pt>
                <c:pt idx="451">
                  <c:v>2.0333333233018672E-2</c:v>
                </c:pt>
                <c:pt idx="452">
                  <c:v>2.0280546657467712E-2</c:v>
                </c:pt>
                <c:pt idx="453">
                  <c:v>2.0175384262128278E-2</c:v>
                </c:pt>
                <c:pt idx="454">
                  <c:v>2.0018662236011668E-2</c:v>
                </c:pt>
                <c:pt idx="455">
                  <c:v>1.9811591652822143E-2</c:v>
                </c:pt>
                <c:pt idx="456">
                  <c:v>1.9555762887058625E-2</c:v>
                </c:pt>
                <c:pt idx="457">
                  <c:v>1.9253125275268634E-2</c:v>
                </c:pt>
                <c:pt idx="458">
                  <c:v>1.8905962386260421E-2</c:v>
                </c:pt>
                <c:pt idx="459">
                  <c:v>1.8516863339038493E-2</c:v>
                </c:pt>
                <c:pt idx="460">
                  <c:v>1.808869067217167E-2</c:v>
                </c:pt>
                <c:pt idx="461">
                  <c:v>1.7624545321908831E-2</c:v>
                </c:pt>
                <c:pt idx="462">
                  <c:v>1.7127729307539398E-2</c:v>
                </c:pt>
                <c:pt idx="463">
                  <c:v>1.6601706750565638E-2</c:v>
                </c:pt>
                <c:pt idx="464">
                  <c:v>1.6050063868845887E-2</c:v>
                </c:pt>
                <c:pt idx="465">
                  <c:v>1.5476468587967607E-2</c:v>
                </c:pt>
                <c:pt idx="466">
                  <c:v>1.4884630400063721E-2</c:v>
                </c:pt>
                <c:pt idx="467">
                  <c:v>1.4278261075750896E-2</c:v>
                </c:pt>
                <c:pt idx="468">
                  <c:v>1.3661036798808288E-2</c:v>
                </c:pt>
                <c:pt idx="469">
                  <c:v>1.3036562246852268E-2</c:v>
                </c:pt>
                <c:pt idx="470">
                  <c:v>1.2408337086030063E-2</c:v>
                </c:pt>
                <c:pt idx="471">
                  <c:v>1.1779725285291481E-2</c:v>
                </c:pt>
                <c:pt idx="472">
                  <c:v>1.1153927587768021E-2</c:v>
                </c:pt>
                <c:pt idx="473">
                  <c:v>1.0533957405086222E-2</c:v>
                </c:pt>
                <c:pt idx="474">
                  <c:v>9.9226203267630767E-3</c:v>
                </c:pt>
                <c:pt idx="475">
                  <c:v>9.3224973630331685E-3</c:v>
                </c:pt>
                <c:pt idx="476">
                  <c:v>8.7359319671694857E-3</c:v>
                </c:pt>
                <c:pt idx="477">
                  <c:v>8.1650208141687396E-3</c:v>
                </c:pt>
                <c:pt idx="478">
                  <c:v>7.6116082479346248E-3</c:v>
                </c:pt>
                <c:pt idx="479">
                  <c:v>7.077284250053717E-3</c:v>
                </c:pt>
                <c:pt idx="480">
                  <c:v>6.5633857308577959E-3</c:v>
                </c:pt>
                <c:pt idx="481">
                  <c:v>6.0710008984812391E-3</c:v>
                </c:pt>
                <c:pt idx="482">
                  <c:v>5.6009764245755784E-3</c:v>
                </c:pt>
                <c:pt idx="483">
                  <c:v>5.1539270965058614E-3</c:v>
                </c:pt>
                <c:pt idx="484">
                  <c:v>4.7302476253061826E-3</c:v>
                </c:pt>
                <c:pt idx="485">
                  <c:v>4.3301262662505105E-3</c:v>
                </c:pt>
                <c:pt idx="486">
                  <c:v>3.9535599042600511E-3</c:v>
                </c:pt>
                <c:pt idx="487">
                  <c:v>3.6003702590357103E-3</c:v>
                </c:pt>
                <c:pt idx="488">
                  <c:v>3.2702208740805826E-3</c:v>
                </c:pt>
                <c:pt idx="489">
                  <c:v>2.9626345689523054E-3</c:v>
                </c:pt>
                <c:pt idx="490">
                  <c:v>2.6770110542725461E-3</c:v>
                </c:pt>
                <c:pt idx="491">
                  <c:v>2.4126444333877296E-3</c:v>
                </c:pt>
                <c:pt idx="492">
                  <c:v>2.1687403421002459E-3</c:v>
                </c:pt>
                <c:pt idx="493">
                  <c:v>1.944432507825839E-3</c:v>
                </c:pt>
                <c:pt idx="494">
                  <c:v>1.7387985407987293E-3</c:v>
                </c:pt>
                <c:pt idx="495">
                  <c:v>1.5508748018994161E-3</c:v>
                </c:pt>
                <c:pt idx="496">
                  <c:v>1.3796702234103475E-3</c:v>
                </c:pt>
                <c:pt idx="497">
                  <c:v>1.2241789899043482E-3</c:v>
                </c:pt>
                <c:pt idx="498">
                  <c:v>1.0833920159400989E-3</c:v>
                </c:pt>
                <c:pt idx="499">
                  <c:v>9.5630718474204565E-4</c:v>
                </c:pt>
                <c:pt idx="500">
                  <c:v>8.4193833723078754E-4</c:v>
                </c:pt>
                <c:pt idx="501">
                  <c:v>7.393230233442308E-4</c:v>
                </c:pt>
                <c:pt idx="502">
                  <c:v>6.4752904729870292E-4</c:v>
                </c:pt>
                <c:pt idx="503">
                  <c:v>5.6565985527168294E-4</c:v>
                </c:pt>
                <c:pt idx="504">
                  <c:v>4.9285882784078072E-4</c:v>
                </c:pt>
                <c:pt idx="505">
                  <c:v>4.2831255045583481E-4</c:v>
                </c:pt>
                <c:pt idx="506">
                  <c:v>3.7125314343411446E-4</c:v>
                </c:pt>
                <c:pt idx="507">
                  <c:v>3.2095973850221462E-4</c:v>
                </c:pt>
                <c:pt idx="508">
                  <c:v>2.7675919210501507E-4</c:v>
                </c:pt>
                <c:pt idx="509">
                  <c:v>2.3802612668477697E-4</c:v>
                </c:pt>
                <c:pt idx="510">
                  <c:v>2.0418239027941758E-4</c:v>
                </c:pt>
                <c:pt idx="511">
                  <c:v>1.7469602223529892E-4</c:v>
                </c:pt>
                <c:pt idx="512">
                  <c:v>1.4907980904665941E-4</c:v>
                </c:pt>
                <c:pt idx="513">
                  <c:v>1.2688950929773402E-4</c:v>
                </c:pt>
                <c:pt idx="514">
                  <c:v>1.0772182106266741E-4</c:v>
                </c:pt>
                <c:pt idx="515">
                  <c:v>9.1212158666587065E-5</c:v>
                </c:pt>
                <c:pt idx="516">
                  <c:v>7.7032299119373087E-5</c:v>
                </c:pt>
                <c:pt idx="517">
                  <c:v>6.4887951642722826E-5</c:v>
                </c:pt>
                <c:pt idx="518">
                  <c:v>5.4516296891793686E-5</c:v>
                </c:pt>
                <c:pt idx="519">
                  <c:v>4.5683535796037328E-5</c:v>
                </c:pt>
                <c:pt idx="520">
                  <c:v>3.8182481530202317E-5</c:v>
                </c:pt>
                <c:pt idx="521">
                  <c:v>3.1830222130713317E-5</c:v>
                </c:pt>
                <c:pt idx="522">
                  <c:v>2.6465875610837236E-5</c:v>
                </c:pt>
                <c:pt idx="523">
                  <c:v>2.1948454418163675E-5</c:v>
                </c:pt>
                <c:pt idx="524">
                  <c:v>1.8154851372465033E-5</c:v>
                </c:pt>
                <c:pt idx="525">
                  <c:v>1.4977955329675857E-5</c:v>
                </c:pt>
                <c:pt idx="526">
                  <c:v>1.2324901103144549E-5</c:v>
                </c:pt>
                <c:pt idx="527">
                  <c:v>1.0115455246761994E-5</c:v>
                </c:pt>
                <c:pt idx="528">
                  <c:v>8.2805369970851404E-6</c:v>
                </c:pt>
                <c:pt idx="529">
                  <c:v>6.7608709933830987E-6</c:v>
                </c:pt>
                <c:pt idx="530">
                  <c:v>5.5057675898418033E-6</c:v>
                </c:pt>
                <c:pt idx="531">
                  <c:v>4.4720245535590038E-6</c:v>
                </c:pt>
                <c:pt idx="532">
                  <c:v>3.6229435129708886E-6</c:v>
                </c:pt>
                <c:pt idx="533">
                  <c:v>2.927453589762771E-6</c:v>
                </c:pt>
                <c:pt idx="534">
                  <c:v>2.3593347537875905E-6</c:v>
                </c:pt>
                <c:pt idx="535">
                  <c:v>1.8965319985575552E-6</c:v>
                </c:pt>
                <c:pt idx="536">
                  <c:v>1.5205541059604193E-6</c:v>
                </c:pt>
                <c:pt idx="537">
                  <c:v>1.2159470337280753E-6</c:v>
                </c:pt>
                <c:pt idx="538">
                  <c:v>9.6983642672299578E-7</c:v>
                </c:pt>
                <c:pt idx="539">
                  <c:v>7.7153112576500361E-7</c:v>
                </c:pt>
                <c:pt idx="540">
                  <c:v>6.1218041103039549E-7</c:v>
                </c:pt>
                <c:pt idx="541">
                  <c:v>4.8448076961360474E-7</c:v>
                </c:pt>
                <c:pt idx="542">
                  <c:v>3.824236273208837E-7</c:v>
                </c:pt>
                <c:pt idx="543">
                  <c:v>3.0108123638683617E-7</c:v>
                </c:pt>
                <c:pt idx="544">
                  <c:v>2.3642555280201166E-7</c:v>
                </c:pt>
                <c:pt idx="545">
                  <c:v>1.8517215916169558E-7</c:v>
                </c:pt>
                <c:pt idx="546">
                  <c:v>1.4465331066304593E-7</c:v>
                </c:pt>
                <c:pt idx="547">
                  <c:v>1.1270704103338907E-7</c:v>
                </c:pt>
                <c:pt idx="548">
                  <c:v>8.7588143404815567E-8</c:v>
                </c:pt>
                <c:pt idx="549">
                  <c:v>6.7891357091732007E-8</c:v>
                </c:pt>
                <c:pt idx="550">
                  <c:v>5.2486649027017349E-8</c:v>
                </c:pt>
                <c:pt idx="551">
                  <c:v>4.0472191042973037E-8</c:v>
                </c:pt>
                <c:pt idx="552">
                  <c:v>3.1126885402521641E-8</c:v>
                </c:pt>
                <c:pt idx="553">
                  <c:v>2.3877326116306247E-8</c:v>
                </c:pt>
                <c:pt idx="554">
                  <c:v>1.8268664359055806E-8</c:v>
                </c:pt>
                <c:pt idx="555">
                  <c:v>1.3941162224639993E-8</c:v>
                </c:pt>
                <c:pt idx="556">
                  <c:v>1.0611144740657672E-8</c:v>
                </c:pt>
                <c:pt idx="557">
                  <c:v>8.0555756509781931E-9</c:v>
                </c:pt>
                <c:pt idx="558">
                  <c:v>6.0996090400778134E-9</c:v>
                </c:pt>
                <c:pt idx="559">
                  <c:v>4.6065786740712371E-9</c:v>
                </c:pt>
                <c:pt idx="560">
                  <c:v>3.469972753578094E-9</c:v>
                </c:pt>
                <c:pt idx="561">
                  <c:v>2.6070220426888287E-9</c:v>
                </c:pt>
                <c:pt idx="562">
                  <c:v>1.9535946194082581E-9</c:v>
                </c:pt>
                <c:pt idx="563">
                  <c:v>1.460142562415011E-9</c:v>
                </c:pt>
                <c:pt idx="564">
                  <c:v>1.0884967371893619E-9</c:v>
                </c:pt>
                <c:pt idx="565">
                  <c:v>8.0933826307472807E-10</c:v>
                </c:pt>
                <c:pt idx="566">
                  <c:v>6.0021132508581094E-10</c:v>
                </c:pt>
                <c:pt idx="567">
                  <c:v>4.4396553100512273E-10</c:v>
                </c:pt>
                <c:pt idx="568">
                  <c:v>3.2754077228247726E-10</c:v>
                </c:pt>
                <c:pt idx="569">
                  <c:v>2.4101987072811126E-10</c:v>
                </c:pt>
                <c:pt idx="570">
                  <c:v>1.7689316678115665E-10</c:v>
                </c:pt>
                <c:pt idx="571">
                  <c:v>1.2949130656636586E-10</c:v>
                </c:pt>
                <c:pt idx="572">
                  <c:v>9.4545482554054546E-11</c:v>
                </c:pt>
                <c:pt idx="573">
                  <c:v>6.8851369050549158E-11</c:v>
                </c:pt>
                <c:pt idx="574">
                  <c:v>5.0009774099635594E-11</c:v>
                </c:pt>
                <c:pt idx="575">
                  <c:v>3.6230130007197904E-11</c:v>
                </c:pt>
                <c:pt idx="576">
                  <c:v>2.6179058920661362E-11</c:v>
                </c:pt>
                <c:pt idx="577">
                  <c:v>1.8867241102782492E-11</c:v>
                </c:pt>
                <c:pt idx="578">
                  <c:v>1.3562484468821009E-11</c:v>
                </c:pt>
                <c:pt idx="579">
                  <c:v>9.7236663165745699E-12</c:v>
                </c:pt>
                <c:pt idx="580">
                  <c:v>6.9535488478323249E-12</c:v>
                </c:pt>
                <c:pt idx="581">
                  <c:v>4.959588295605534E-12</c:v>
                </c:pt>
                <c:pt idx="582">
                  <c:v>3.5281777499563177E-12</c:v>
                </c:pt>
                <c:pt idx="583">
                  <c:v>2.5034418982272849E-12</c:v>
                </c:pt>
                <c:pt idx="584">
                  <c:v>1.7716939026968359E-12</c:v>
                </c:pt>
                <c:pt idx="585">
                  <c:v>1.2506662372402447E-12</c:v>
                </c:pt>
                <c:pt idx="586">
                  <c:v>8.8040685852775408E-13</c:v>
                </c:pt>
                <c:pt idx="587">
                  <c:v>6.1828320241375372E-13</c:v>
                </c:pt>
                <c:pt idx="588">
                  <c:v>4.3298697960381499E-13</c:v>
                </c:pt>
                <c:pt idx="589">
                  <c:v>3.0253577421035798E-13</c:v>
                </c:pt>
                <c:pt idx="590">
                  <c:v>2.1083135237631877E-13</c:v>
                </c:pt>
                <c:pt idx="591">
                  <c:v>1.4643841694805933E-13</c:v>
                </c:pt>
                <c:pt idx="592">
                  <c:v>1.0147438445074005E-13</c:v>
                </c:pt>
                <c:pt idx="593">
                  <c:v>7.0277117458772876E-14</c:v>
                </c:pt>
                <c:pt idx="594">
                  <c:v>4.8294701571194593E-14</c:v>
                </c:pt>
                <c:pt idx="595">
                  <c:v>3.3306690738754898E-14</c:v>
                </c:pt>
                <c:pt idx="596">
                  <c:v>2.2870594307278401E-14</c:v>
                </c:pt>
                <c:pt idx="597">
                  <c:v>1.5654144647214837E-14</c:v>
                </c:pt>
                <c:pt idx="598">
                  <c:v>1.0658141036401574E-14</c:v>
                </c:pt>
                <c:pt idx="599">
                  <c:v>7.2164496600635854E-15</c:v>
                </c:pt>
                <c:pt idx="600">
                  <c:v>4.8849813083507172E-15</c:v>
                </c:pt>
                <c:pt idx="601">
                  <c:v>3.3306690738754921E-15</c:v>
                </c:pt>
                <c:pt idx="602">
                  <c:v>2.3314683517128437E-15</c:v>
                </c:pt>
                <c:pt idx="603">
                  <c:v>1.4432899320127155E-15</c:v>
                </c:pt>
                <c:pt idx="604">
                  <c:v>1.110223024625167E-15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8E30-4447-95B6-CF06E44D23ED}"/>
            </c:ext>
          </c:extLst>
        </c:ser>
        <c:ser>
          <c:idx val="1"/>
          <c:order val="1"/>
          <c:tx>
            <c:v>Z(0.2;1)</c:v>
          </c:tx>
          <c:marker>
            <c:symbol val="none"/>
          </c:marker>
          <c:xVal>
            <c:numRef>
              <c:f>'N026'!$F$2:$F$902</c:f>
              <c:numCache>
                <c:formatCode>0.00</c:formatCode>
                <c:ptCount val="901"/>
                <c:pt idx="0">
                  <c:v>-4.2999999999999794</c:v>
                </c:pt>
                <c:pt idx="1">
                  <c:v>-4.2899999999999814</c:v>
                </c:pt>
                <c:pt idx="2">
                  <c:v>-4.2799999999999834</c:v>
                </c:pt>
                <c:pt idx="3">
                  <c:v>-4.26999999999998</c:v>
                </c:pt>
                <c:pt idx="4">
                  <c:v>-4.2599999999999802</c:v>
                </c:pt>
                <c:pt idx="5">
                  <c:v>-4.2499999999999813</c:v>
                </c:pt>
                <c:pt idx="6">
                  <c:v>-4.2399999999999824</c:v>
                </c:pt>
                <c:pt idx="7">
                  <c:v>-4.22999999999998</c:v>
                </c:pt>
                <c:pt idx="8">
                  <c:v>-4.2199999999999802</c:v>
                </c:pt>
                <c:pt idx="9">
                  <c:v>-4.2099999999999804</c:v>
                </c:pt>
                <c:pt idx="10">
                  <c:v>-4.1999999999999797</c:v>
                </c:pt>
                <c:pt idx="11">
                  <c:v>-4.18999999999998</c:v>
                </c:pt>
                <c:pt idx="12">
                  <c:v>-4.1799999999999802</c:v>
                </c:pt>
                <c:pt idx="13">
                  <c:v>-4.1699999999999795</c:v>
                </c:pt>
                <c:pt idx="14">
                  <c:v>-4.1599999999999797</c:v>
                </c:pt>
                <c:pt idx="15">
                  <c:v>-4.1499999999999799</c:v>
                </c:pt>
                <c:pt idx="16">
                  <c:v>-4.1399999999999801</c:v>
                </c:pt>
                <c:pt idx="17">
                  <c:v>-4.1299999999999795</c:v>
                </c:pt>
                <c:pt idx="18">
                  <c:v>-4.1199999999999797</c:v>
                </c:pt>
                <c:pt idx="19">
                  <c:v>-4.1099999999999799</c:v>
                </c:pt>
                <c:pt idx="20">
                  <c:v>-4.0999999999999801</c:v>
                </c:pt>
                <c:pt idx="21">
                  <c:v>-4.0899999999999794</c:v>
                </c:pt>
                <c:pt idx="22">
                  <c:v>-4.0799999999999814</c:v>
                </c:pt>
                <c:pt idx="23">
                  <c:v>-4.0699999999999799</c:v>
                </c:pt>
                <c:pt idx="24">
                  <c:v>-4.0599999999999801</c:v>
                </c:pt>
                <c:pt idx="25">
                  <c:v>-4.0499999999999794</c:v>
                </c:pt>
                <c:pt idx="26">
                  <c:v>-4.0399999999999814</c:v>
                </c:pt>
                <c:pt idx="27">
                  <c:v>-4.0299999999999798</c:v>
                </c:pt>
                <c:pt idx="28">
                  <c:v>-4.01999999999998</c:v>
                </c:pt>
                <c:pt idx="29">
                  <c:v>-4.0099999999999802</c:v>
                </c:pt>
                <c:pt idx="30">
                  <c:v>-3.9999999999999787</c:v>
                </c:pt>
                <c:pt idx="31">
                  <c:v>-3.9899999999999798</c:v>
                </c:pt>
                <c:pt idx="32">
                  <c:v>-3.9799999999999787</c:v>
                </c:pt>
                <c:pt idx="33">
                  <c:v>-3.9699999999999798</c:v>
                </c:pt>
                <c:pt idx="34">
                  <c:v>-3.9599999999999778</c:v>
                </c:pt>
                <c:pt idx="35">
                  <c:v>-3.9499999999999797</c:v>
                </c:pt>
                <c:pt idx="36">
                  <c:v>-3.9399999999999777</c:v>
                </c:pt>
                <c:pt idx="37">
                  <c:v>-3.9299999999999797</c:v>
                </c:pt>
                <c:pt idx="38">
                  <c:v>-3.9199999999999857</c:v>
                </c:pt>
                <c:pt idx="39">
                  <c:v>-3.9099999999999877</c:v>
                </c:pt>
                <c:pt idx="40">
                  <c:v>-3.8999999999999777</c:v>
                </c:pt>
                <c:pt idx="41">
                  <c:v>-3.8899999999999797</c:v>
                </c:pt>
                <c:pt idx="42">
                  <c:v>-3.8799999999999852</c:v>
                </c:pt>
                <c:pt idx="43">
                  <c:v>-3.8699999999999877</c:v>
                </c:pt>
                <c:pt idx="44">
                  <c:v>-3.8599999999999843</c:v>
                </c:pt>
                <c:pt idx="45">
                  <c:v>-3.8499999999999877</c:v>
                </c:pt>
                <c:pt idx="46">
                  <c:v>-3.8399999999999848</c:v>
                </c:pt>
                <c:pt idx="47">
                  <c:v>-3.8299999999999867</c:v>
                </c:pt>
                <c:pt idx="48">
                  <c:v>-3.8199999999999843</c:v>
                </c:pt>
                <c:pt idx="49">
                  <c:v>-3.8099999999999867</c:v>
                </c:pt>
                <c:pt idx="50">
                  <c:v>-3.7999999999999887</c:v>
                </c:pt>
                <c:pt idx="51">
                  <c:v>-3.7899999999999898</c:v>
                </c:pt>
                <c:pt idx="52">
                  <c:v>-3.77999999999999</c:v>
                </c:pt>
                <c:pt idx="53">
                  <c:v>-3.7699999999999898</c:v>
                </c:pt>
                <c:pt idx="54">
                  <c:v>-3.75999999999999</c:v>
                </c:pt>
                <c:pt idx="55">
                  <c:v>-3.7499999999999898</c:v>
                </c:pt>
                <c:pt idx="56">
                  <c:v>-3.73999999999999</c:v>
                </c:pt>
                <c:pt idx="57">
                  <c:v>-3.7299999999999898</c:v>
                </c:pt>
                <c:pt idx="58">
                  <c:v>-3.71999999999999</c:v>
                </c:pt>
                <c:pt idx="59">
                  <c:v>-3.7099999999999898</c:v>
                </c:pt>
                <c:pt idx="60">
                  <c:v>-3.69999999999999</c:v>
                </c:pt>
                <c:pt idx="61">
                  <c:v>-3.6899999999999897</c:v>
                </c:pt>
                <c:pt idx="62">
                  <c:v>-3.6799999999999877</c:v>
                </c:pt>
                <c:pt idx="63">
                  <c:v>-3.6699999999999897</c:v>
                </c:pt>
                <c:pt idx="64">
                  <c:v>-3.6599999999999877</c:v>
                </c:pt>
                <c:pt idx="65">
                  <c:v>-3.6499999999999897</c:v>
                </c:pt>
                <c:pt idx="66">
                  <c:v>-3.6399999999999877</c:v>
                </c:pt>
                <c:pt idx="67">
                  <c:v>-3.6299999999999897</c:v>
                </c:pt>
                <c:pt idx="68">
                  <c:v>-3.6199999999999877</c:v>
                </c:pt>
                <c:pt idx="69">
                  <c:v>-3.6099999999999897</c:v>
                </c:pt>
                <c:pt idx="70">
                  <c:v>-3.5999999999999877</c:v>
                </c:pt>
                <c:pt idx="71">
                  <c:v>-3.5899999999999888</c:v>
                </c:pt>
                <c:pt idx="72">
                  <c:v>-3.5799999999999867</c:v>
                </c:pt>
                <c:pt idx="73">
                  <c:v>-3.5699999999999887</c:v>
                </c:pt>
                <c:pt idx="74">
                  <c:v>-3.5599999999999867</c:v>
                </c:pt>
                <c:pt idx="75">
                  <c:v>-3.5499999999999887</c:v>
                </c:pt>
                <c:pt idx="76">
                  <c:v>-3.5399999999999867</c:v>
                </c:pt>
                <c:pt idx="77">
                  <c:v>-3.52999999999999</c:v>
                </c:pt>
                <c:pt idx="78">
                  <c:v>-3.52</c:v>
                </c:pt>
                <c:pt idx="79">
                  <c:v>-3.51</c:v>
                </c:pt>
                <c:pt idx="80">
                  <c:v>-3.5</c:v>
                </c:pt>
                <c:pt idx="81">
                  <c:v>-3.4899999999999998</c:v>
                </c:pt>
                <c:pt idx="82">
                  <c:v>-3.48</c:v>
                </c:pt>
                <c:pt idx="83">
                  <c:v>-3.4699999999999998</c:v>
                </c:pt>
                <c:pt idx="84">
                  <c:v>-3.46</c:v>
                </c:pt>
                <c:pt idx="85">
                  <c:v>-3.4499999999999997</c:v>
                </c:pt>
                <c:pt idx="86">
                  <c:v>-3.44</c:v>
                </c:pt>
                <c:pt idx="87">
                  <c:v>-3.4299999999999997</c:v>
                </c:pt>
                <c:pt idx="88">
                  <c:v>-3.42</c:v>
                </c:pt>
                <c:pt idx="89">
                  <c:v>-3.4099999999999997</c:v>
                </c:pt>
                <c:pt idx="90">
                  <c:v>-3.4</c:v>
                </c:pt>
                <c:pt idx="91">
                  <c:v>-3.3899999999999997</c:v>
                </c:pt>
                <c:pt idx="92">
                  <c:v>-3.38</c:v>
                </c:pt>
                <c:pt idx="93">
                  <c:v>-3.3699999999999997</c:v>
                </c:pt>
                <c:pt idx="94">
                  <c:v>-3.36</c:v>
                </c:pt>
                <c:pt idx="95">
                  <c:v>-3.3499999999999988</c:v>
                </c:pt>
                <c:pt idx="96">
                  <c:v>-3.34</c:v>
                </c:pt>
                <c:pt idx="97">
                  <c:v>-3.3299999999999987</c:v>
                </c:pt>
                <c:pt idx="98">
                  <c:v>-3.32</c:v>
                </c:pt>
                <c:pt idx="99">
                  <c:v>-3.3099999999999987</c:v>
                </c:pt>
                <c:pt idx="100">
                  <c:v>-3.3</c:v>
                </c:pt>
                <c:pt idx="101">
                  <c:v>-3.29</c:v>
                </c:pt>
                <c:pt idx="102">
                  <c:v>-3.2800000000000002</c:v>
                </c:pt>
                <c:pt idx="103">
                  <c:v>-3.27</c:v>
                </c:pt>
                <c:pt idx="104">
                  <c:v>-3.2600000000000002</c:v>
                </c:pt>
                <c:pt idx="105">
                  <c:v>-3.25</c:v>
                </c:pt>
                <c:pt idx="106">
                  <c:v>-3.2399999999999998</c:v>
                </c:pt>
                <c:pt idx="107">
                  <c:v>-3.23</c:v>
                </c:pt>
                <c:pt idx="108">
                  <c:v>-3.2199999999999998</c:v>
                </c:pt>
                <c:pt idx="109">
                  <c:v>-3.21</c:v>
                </c:pt>
                <c:pt idx="110">
                  <c:v>-3.1999999999999997</c:v>
                </c:pt>
                <c:pt idx="111">
                  <c:v>-3.19</c:v>
                </c:pt>
                <c:pt idx="112">
                  <c:v>-3.1799999999999997</c:v>
                </c:pt>
                <c:pt idx="113">
                  <c:v>-3.17</c:v>
                </c:pt>
                <c:pt idx="114">
                  <c:v>-3.1599999999999997</c:v>
                </c:pt>
                <c:pt idx="115">
                  <c:v>-3.15</c:v>
                </c:pt>
                <c:pt idx="116">
                  <c:v>-3.1399999999999997</c:v>
                </c:pt>
                <c:pt idx="117">
                  <c:v>-3.13</c:v>
                </c:pt>
                <c:pt idx="118">
                  <c:v>-3.1199999999999997</c:v>
                </c:pt>
                <c:pt idx="119">
                  <c:v>-3.11</c:v>
                </c:pt>
                <c:pt idx="120">
                  <c:v>-3.0999999999999988</c:v>
                </c:pt>
                <c:pt idx="121">
                  <c:v>-3.09</c:v>
                </c:pt>
                <c:pt idx="122">
                  <c:v>-3.0799999999999987</c:v>
                </c:pt>
                <c:pt idx="123">
                  <c:v>-3.07</c:v>
                </c:pt>
                <c:pt idx="124">
                  <c:v>-3.0599999999999987</c:v>
                </c:pt>
                <c:pt idx="125">
                  <c:v>-3.05</c:v>
                </c:pt>
                <c:pt idx="126">
                  <c:v>-3.04</c:v>
                </c:pt>
                <c:pt idx="127">
                  <c:v>-3.03</c:v>
                </c:pt>
                <c:pt idx="128">
                  <c:v>-3.02</c:v>
                </c:pt>
                <c:pt idx="129">
                  <c:v>-3.01</c:v>
                </c:pt>
                <c:pt idx="130">
                  <c:v>-3</c:v>
                </c:pt>
                <c:pt idx="131">
                  <c:v>-2.9899999999999998</c:v>
                </c:pt>
                <c:pt idx="132">
                  <c:v>-2.98</c:v>
                </c:pt>
                <c:pt idx="133">
                  <c:v>-2.9699999999999998</c:v>
                </c:pt>
                <c:pt idx="134">
                  <c:v>-2.96</c:v>
                </c:pt>
                <c:pt idx="135">
                  <c:v>-2.9499999999999997</c:v>
                </c:pt>
                <c:pt idx="136">
                  <c:v>-2.94</c:v>
                </c:pt>
                <c:pt idx="137">
                  <c:v>-2.9299999999999997</c:v>
                </c:pt>
                <c:pt idx="138">
                  <c:v>-2.92</c:v>
                </c:pt>
                <c:pt idx="139">
                  <c:v>-2.9099999999999997</c:v>
                </c:pt>
                <c:pt idx="140">
                  <c:v>-2.9</c:v>
                </c:pt>
                <c:pt idx="141">
                  <c:v>-2.8899999999999997</c:v>
                </c:pt>
                <c:pt idx="142">
                  <c:v>-2.88</c:v>
                </c:pt>
                <c:pt idx="143">
                  <c:v>-2.8699999999999997</c:v>
                </c:pt>
                <c:pt idx="144">
                  <c:v>-2.86</c:v>
                </c:pt>
                <c:pt idx="145">
                  <c:v>-2.8499999999999988</c:v>
                </c:pt>
                <c:pt idx="146">
                  <c:v>-2.84</c:v>
                </c:pt>
                <c:pt idx="147">
                  <c:v>-2.8299999999999987</c:v>
                </c:pt>
                <c:pt idx="148">
                  <c:v>-2.82</c:v>
                </c:pt>
                <c:pt idx="149">
                  <c:v>-2.8099999999999987</c:v>
                </c:pt>
                <c:pt idx="150">
                  <c:v>-2.8</c:v>
                </c:pt>
                <c:pt idx="151">
                  <c:v>-2.79</c:v>
                </c:pt>
                <c:pt idx="152">
                  <c:v>-2.7800000000000002</c:v>
                </c:pt>
                <c:pt idx="153">
                  <c:v>-2.77</c:v>
                </c:pt>
                <c:pt idx="154">
                  <c:v>-2.7600000000000002</c:v>
                </c:pt>
                <c:pt idx="155">
                  <c:v>-2.75</c:v>
                </c:pt>
                <c:pt idx="156">
                  <c:v>-2.7399999999999998</c:v>
                </c:pt>
                <c:pt idx="157">
                  <c:v>-2.73</c:v>
                </c:pt>
                <c:pt idx="158">
                  <c:v>-2.7199999999999998</c:v>
                </c:pt>
                <c:pt idx="159">
                  <c:v>-2.71</c:v>
                </c:pt>
                <c:pt idx="160">
                  <c:v>-2.6999999999999997</c:v>
                </c:pt>
                <c:pt idx="161">
                  <c:v>-2.69</c:v>
                </c:pt>
                <c:pt idx="162">
                  <c:v>-2.6799999999999997</c:v>
                </c:pt>
                <c:pt idx="163">
                  <c:v>-2.67</c:v>
                </c:pt>
                <c:pt idx="164">
                  <c:v>-2.6599999999999997</c:v>
                </c:pt>
                <c:pt idx="165">
                  <c:v>-2.65</c:v>
                </c:pt>
                <c:pt idx="166">
                  <c:v>-2.6399999999999997</c:v>
                </c:pt>
                <c:pt idx="167">
                  <c:v>-2.63</c:v>
                </c:pt>
                <c:pt idx="168">
                  <c:v>-2.6199999999999997</c:v>
                </c:pt>
                <c:pt idx="169">
                  <c:v>-2.61</c:v>
                </c:pt>
                <c:pt idx="170">
                  <c:v>-2.5999999999999988</c:v>
                </c:pt>
                <c:pt idx="171">
                  <c:v>-2.59</c:v>
                </c:pt>
                <c:pt idx="172">
                  <c:v>-2.5799999999999987</c:v>
                </c:pt>
                <c:pt idx="173">
                  <c:v>-2.57</c:v>
                </c:pt>
                <c:pt idx="174">
                  <c:v>-2.5599999999999987</c:v>
                </c:pt>
                <c:pt idx="175">
                  <c:v>-2.5499999999999998</c:v>
                </c:pt>
                <c:pt idx="176">
                  <c:v>-2.54</c:v>
                </c:pt>
                <c:pt idx="177">
                  <c:v>-2.5299999999999998</c:v>
                </c:pt>
                <c:pt idx="178">
                  <c:v>-2.52</c:v>
                </c:pt>
                <c:pt idx="179">
                  <c:v>-2.5099999999999998</c:v>
                </c:pt>
                <c:pt idx="180">
                  <c:v>-2.5</c:v>
                </c:pt>
                <c:pt idx="181">
                  <c:v>-2.4899999999999998</c:v>
                </c:pt>
                <c:pt idx="182">
                  <c:v>-2.48</c:v>
                </c:pt>
                <c:pt idx="183">
                  <c:v>-2.4699999999999998</c:v>
                </c:pt>
                <c:pt idx="184">
                  <c:v>-2.46</c:v>
                </c:pt>
                <c:pt idx="185">
                  <c:v>-2.4499999999999997</c:v>
                </c:pt>
                <c:pt idx="186">
                  <c:v>-2.44</c:v>
                </c:pt>
                <c:pt idx="187">
                  <c:v>-2.4299999999999997</c:v>
                </c:pt>
                <c:pt idx="188">
                  <c:v>-2.42</c:v>
                </c:pt>
                <c:pt idx="189">
                  <c:v>-2.4099999999999997</c:v>
                </c:pt>
                <c:pt idx="190">
                  <c:v>-2.4</c:v>
                </c:pt>
                <c:pt idx="191">
                  <c:v>-2.3899999999999997</c:v>
                </c:pt>
                <c:pt idx="192">
                  <c:v>-2.38</c:v>
                </c:pt>
                <c:pt idx="193">
                  <c:v>-2.3699999999999997</c:v>
                </c:pt>
                <c:pt idx="194">
                  <c:v>-2.36</c:v>
                </c:pt>
                <c:pt idx="195">
                  <c:v>-2.3499999999999988</c:v>
                </c:pt>
                <c:pt idx="196">
                  <c:v>-2.34</c:v>
                </c:pt>
                <c:pt idx="197">
                  <c:v>-2.3299999999999987</c:v>
                </c:pt>
                <c:pt idx="198">
                  <c:v>-2.3199999999999967</c:v>
                </c:pt>
                <c:pt idx="199">
                  <c:v>-2.3099999999999987</c:v>
                </c:pt>
                <c:pt idx="200">
                  <c:v>-2.2999999999999998</c:v>
                </c:pt>
                <c:pt idx="201">
                  <c:v>-2.29</c:v>
                </c:pt>
                <c:pt idx="202">
                  <c:v>-2.2799999999999998</c:v>
                </c:pt>
                <c:pt idx="203">
                  <c:v>-2.27</c:v>
                </c:pt>
                <c:pt idx="204">
                  <c:v>-2.2599999999999998</c:v>
                </c:pt>
                <c:pt idx="205">
                  <c:v>-2.25</c:v>
                </c:pt>
                <c:pt idx="206">
                  <c:v>-2.2399999999999998</c:v>
                </c:pt>
                <c:pt idx="207">
                  <c:v>-2.23</c:v>
                </c:pt>
                <c:pt idx="208">
                  <c:v>-2.2199999999999998</c:v>
                </c:pt>
                <c:pt idx="209">
                  <c:v>-2.21</c:v>
                </c:pt>
                <c:pt idx="210">
                  <c:v>-2.1999999999999997</c:v>
                </c:pt>
                <c:pt idx="211">
                  <c:v>-2.19</c:v>
                </c:pt>
                <c:pt idx="212">
                  <c:v>-2.1799999999999997</c:v>
                </c:pt>
                <c:pt idx="213">
                  <c:v>-2.17</c:v>
                </c:pt>
                <c:pt idx="214">
                  <c:v>-2.1599999999999997</c:v>
                </c:pt>
                <c:pt idx="215">
                  <c:v>-2.15</c:v>
                </c:pt>
                <c:pt idx="216">
                  <c:v>-2.1399999999999997</c:v>
                </c:pt>
                <c:pt idx="217">
                  <c:v>-2.13</c:v>
                </c:pt>
                <c:pt idx="218">
                  <c:v>-2.1199999999999997</c:v>
                </c:pt>
                <c:pt idx="219">
                  <c:v>-2.11</c:v>
                </c:pt>
                <c:pt idx="220">
                  <c:v>-2.0999999999999988</c:v>
                </c:pt>
                <c:pt idx="221">
                  <c:v>-2.09</c:v>
                </c:pt>
                <c:pt idx="222">
                  <c:v>-2.0799999999999987</c:v>
                </c:pt>
                <c:pt idx="223">
                  <c:v>-2.0699999999999998</c:v>
                </c:pt>
                <c:pt idx="224">
                  <c:v>-2.0599999999999987</c:v>
                </c:pt>
                <c:pt idx="225">
                  <c:v>-2.0499999999999998</c:v>
                </c:pt>
                <c:pt idx="226">
                  <c:v>-2.04</c:v>
                </c:pt>
                <c:pt idx="227">
                  <c:v>-2.0299999999999998</c:v>
                </c:pt>
                <c:pt idx="228">
                  <c:v>-2.02</c:v>
                </c:pt>
                <c:pt idx="229">
                  <c:v>-2.0099999999999998</c:v>
                </c:pt>
                <c:pt idx="230">
                  <c:v>-2</c:v>
                </c:pt>
                <c:pt idx="231">
                  <c:v>-1.9900000000000024</c:v>
                </c:pt>
                <c:pt idx="232">
                  <c:v>-1.9800000000000026</c:v>
                </c:pt>
                <c:pt idx="233">
                  <c:v>-1.9700000000000022</c:v>
                </c:pt>
                <c:pt idx="234">
                  <c:v>-1.9600000000000024</c:v>
                </c:pt>
                <c:pt idx="235">
                  <c:v>-1.9500000000000022</c:v>
                </c:pt>
                <c:pt idx="236">
                  <c:v>-1.9400000000000024</c:v>
                </c:pt>
                <c:pt idx="237">
                  <c:v>-1.9300000000000022</c:v>
                </c:pt>
                <c:pt idx="238">
                  <c:v>-1.9200000000000021</c:v>
                </c:pt>
                <c:pt idx="239">
                  <c:v>-1.9100000000000001</c:v>
                </c:pt>
                <c:pt idx="240">
                  <c:v>-1.9000000000000001</c:v>
                </c:pt>
                <c:pt idx="241">
                  <c:v>-1.8900000000000001</c:v>
                </c:pt>
                <c:pt idx="242">
                  <c:v>-1.8800000000000001</c:v>
                </c:pt>
                <c:pt idx="243">
                  <c:v>-1.8699999999999974</c:v>
                </c:pt>
                <c:pt idx="244">
                  <c:v>-1.86</c:v>
                </c:pt>
                <c:pt idx="245">
                  <c:v>-1.8499999999999972</c:v>
                </c:pt>
                <c:pt idx="246">
                  <c:v>-1.84</c:v>
                </c:pt>
                <c:pt idx="247">
                  <c:v>-1.8299999999999972</c:v>
                </c:pt>
                <c:pt idx="248">
                  <c:v>-1.82</c:v>
                </c:pt>
                <c:pt idx="249">
                  <c:v>-1.8099999999999969</c:v>
                </c:pt>
                <c:pt idx="250">
                  <c:v>-1.8</c:v>
                </c:pt>
                <c:pt idx="251">
                  <c:v>-1.79</c:v>
                </c:pt>
                <c:pt idx="252">
                  <c:v>-1.78</c:v>
                </c:pt>
                <c:pt idx="253">
                  <c:v>-1.77</c:v>
                </c:pt>
                <c:pt idx="254">
                  <c:v>-1.76</c:v>
                </c:pt>
                <c:pt idx="255">
                  <c:v>-1.75</c:v>
                </c:pt>
                <c:pt idx="256">
                  <c:v>-1.74</c:v>
                </c:pt>
                <c:pt idx="257">
                  <c:v>-1.73</c:v>
                </c:pt>
                <c:pt idx="258">
                  <c:v>-1.72</c:v>
                </c:pt>
                <c:pt idx="259">
                  <c:v>-1.71</c:v>
                </c:pt>
                <c:pt idx="260">
                  <c:v>-1.7</c:v>
                </c:pt>
                <c:pt idx="261">
                  <c:v>-1.6900000000000022</c:v>
                </c:pt>
                <c:pt idx="262">
                  <c:v>-1.6800000000000022</c:v>
                </c:pt>
                <c:pt idx="263">
                  <c:v>-1.6700000000000021</c:v>
                </c:pt>
                <c:pt idx="264">
                  <c:v>-1.6600000000000001</c:v>
                </c:pt>
                <c:pt idx="265">
                  <c:v>-1.6500000000000001</c:v>
                </c:pt>
                <c:pt idx="266">
                  <c:v>-1.6400000000000001</c:v>
                </c:pt>
                <c:pt idx="267">
                  <c:v>-1.6300000000000001</c:v>
                </c:pt>
                <c:pt idx="268">
                  <c:v>-1.62</c:v>
                </c:pt>
                <c:pt idx="269">
                  <c:v>-1.61</c:v>
                </c:pt>
                <c:pt idx="270">
                  <c:v>-1.6</c:v>
                </c:pt>
                <c:pt idx="271">
                  <c:v>-1.59</c:v>
                </c:pt>
                <c:pt idx="272">
                  <c:v>-1.58</c:v>
                </c:pt>
                <c:pt idx="273">
                  <c:v>-1.57</c:v>
                </c:pt>
                <c:pt idx="274">
                  <c:v>-1.56</c:v>
                </c:pt>
                <c:pt idx="275">
                  <c:v>-1.55</c:v>
                </c:pt>
                <c:pt idx="276">
                  <c:v>-1.54</c:v>
                </c:pt>
                <c:pt idx="277">
                  <c:v>-1.53</c:v>
                </c:pt>
                <c:pt idx="278">
                  <c:v>-1.52</c:v>
                </c:pt>
                <c:pt idx="279">
                  <c:v>-1.51</c:v>
                </c:pt>
                <c:pt idx="280">
                  <c:v>-1.5</c:v>
                </c:pt>
                <c:pt idx="281">
                  <c:v>-1.49</c:v>
                </c:pt>
                <c:pt idx="282">
                  <c:v>-1.48</c:v>
                </c:pt>
                <c:pt idx="283">
                  <c:v>-1.47</c:v>
                </c:pt>
                <c:pt idx="284">
                  <c:v>-1.46</c:v>
                </c:pt>
                <c:pt idx="285">
                  <c:v>-1.45</c:v>
                </c:pt>
                <c:pt idx="286">
                  <c:v>-1.44</c:v>
                </c:pt>
                <c:pt idx="287">
                  <c:v>-1.43</c:v>
                </c:pt>
                <c:pt idx="288">
                  <c:v>-1.4200000000000002</c:v>
                </c:pt>
                <c:pt idx="289">
                  <c:v>-1.41</c:v>
                </c:pt>
                <c:pt idx="290">
                  <c:v>-1.4</c:v>
                </c:pt>
                <c:pt idx="291">
                  <c:v>-1.3900000000000001</c:v>
                </c:pt>
                <c:pt idx="292">
                  <c:v>-1.3800000000000001</c:v>
                </c:pt>
                <c:pt idx="293">
                  <c:v>-1.37</c:v>
                </c:pt>
                <c:pt idx="294">
                  <c:v>-1.36</c:v>
                </c:pt>
                <c:pt idx="295">
                  <c:v>-1.35</c:v>
                </c:pt>
                <c:pt idx="296">
                  <c:v>-1.34</c:v>
                </c:pt>
                <c:pt idx="297">
                  <c:v>-1.33</c:v>
                </c:pt>
                <c:pt idx="298">
                  <c:v>-1.32</c:v>
                </c:pt>
                <c:pt idx="299">
                  <c:v>-1.31</c:v>
                </c:pt>
                <c:pt idx="300">
                  <c:v>-1.3</c:v>
                </c:pt>
                <c:pt idx="301">
                  <c:v>-1.29</c:v>
                </c:pt>
                <c:pt idx="302">
                  <c:v>-1.28</c:v>
                </c:pt>
                <c:pt idx="303">
                  <c:v>-1.27</c:v>
                </c:pt>
                <c:pt idx="304">
                  <c:v>-1.26</c:v>
                </c:pt>
                <c:pt idx="305">
                  <c:v>-1.25</c:v>
                </c:pt>
                <c:pt idx="306">
                  <c:v>-1.24</c:v>
                </c:pt>
                <c:pt idx="307">
                  <c:v>-1.23</c:v>
                </c:pt>
                <c:pt idx="308">
                  <c:v>-1.22</c:v>
                </c:pt>
                <c:pt idx="309">
                  <c:v>-1.21</c:v>
                </c:pt>
                <c:pt idx="310">
                  <c:v>-1.2</c:v>
                </c:pt>
                <c:pt idx="311">
                  <c:v>-1.1900000000000022</c:v>
                </c:pt>
                <c:pt idx="312">
                  <c:v>-1.1800000000000022</c:v>
                </c:pt>
                <c:pt idx="313">
                  <c:v>-1.1700000000000021</c:v>
                </c:pt>
                <c:pt idx="314">
                  <c:v>-1.1600000000000001</c:v>
                </c:pt>
                <c:pt idx="315">
                  <c:v>-1.1500000000000001</c:v>
                </c:pt>
                <c:pt idx="316">
                  <c:v>-1.1400000000000001</c:v>
                </c:pt>
                <c:pt idx="317">
                  <c:v>-1.1300000000000001</c:v>
                </c:pt>
                <c:pt idx="318">
                  <c:v>-1.1200000000000001</c:v>
                </c:pt>
                <c:pt idx="319">
                  <c:v>-1.1100000000000001</c:v>
                </c:pt>
                <c:pt idx="320">
                  <c:v>-1.1000000000000001</c:v>
                </c:pt>
                <c:pt idx="321">
                  <c:v>-1.0900000000000001</c:v>
                </c:pt>
                <c:pt idx="322">
                  <c:v>-1.08</c:v>
                </c:pt>
                <c:pt idx="323">
                  <c:v>-1.07</c:v>
                </c:pt>
                <c:pt idx="324">
                  <c:v>-1.06</c:v>
                </c:pt>
                <c:pt idx="325">
                  <c:v>-1.05</c:v>
                </c:pt>
                <c:pt idx="326">
                  <c:v>-1.04</c:v>
                </c:pt>
                <c:pt idx="327">
                  <c:v>-1.03</c:v>
                </c:pt>
                <c:pt idx="328">
                  <c:v>-1.02</c:v>
                </c:pt>
                <c:pt idx="329">
                  <c:v>-1.01</c:v>
                </c:pt>
                <c:pt idx="330">
                  <c:v>-1</c:v>
                </c:pt>
                <c:pt idx="331">
                  <c:v>-0.99</c:v>
                </c:pt>
                <c:pt idx="332">
                  <c:v>-0.98</c:v>
                </c:pt>
                <c:pt idx="333">
                  <c:v>-0.97000000000000064</c:v>
                </c:pt>
                <c:pt idx="334">
                  <c:v>-0.96000000000000063</c:v>
                </c:pt>
                <c:pt idx="335">
                  <c:v>-0.95000000000000062</c:v>
                </c:pt>
                <c:pt idx="336">
                  <c:v>-0.94000000000000061</c:v>
                </c:pt>
                <c:pt idx="337">
                  <c:v>-0.92999999999999994</c:v>
                </c:pt>
                <c:pt idx="338">
                  <c:v>-0.92000000000000015</c:v>
                </c:pt>
                <c:pt idx="339">
                  <c:v>-0.91000000000000014</c:v>
                </c:pt>
                <c:pt idx="340">
                  <c:v>-0.90000000000000013</c:v>
                </c:pt>
                <c:pt idx="341">
                  <c:v>-0.89000000000000012</c:v>
                </c:pt>
                <c:pt idx="342">
                  <c:v>-0.88000000000000012</c:v>
                </c:pt>
                <c:pt idx="343">
                  <c:v>-0.87000000000000122</c:v>
                </c:pt>
                <c:pt idx="344">
                  <c:v>-0.86000000000000065</c:v>
                </c:pt>
                <c:pt idx="345">
                  <c:v>-0.85000000000000064</c:v>
                </c:pt>
                <c:pt idx="346">
                  <c:v>-0.84000000000000064</c:v>
                </c:pt>
                <c:pt idx="347">
                  <c:v>-0.83000000000000063</c:v>
                </c:pt>
                <c:pt idx="348">
                  <c:v>-0.82000000000000062</c:v>
                </c:pt>
                <c:pt idx="349">
                  <c:v>-0.81</c:v>
                </c:pt>
                <c:pt idx="350">
                  <c:v>-0.8</c:v>
                </c:pt>
                <c:pt idx="351">
                  <c:v>-0.79</c:v>
                </c:pt>
                <c:pt idx="352">
                  <c:v>-0.78</c:v>
                </c:pt>
                <c:pt idx="353">
                  <c:v>-0.77000000000000124</c:v>
                </c:pt>
                <c:pt idx="354">
                  <c:v>-0.76000000000000123</c:v>
                </c:pt>
                <c:pt idx="355">
                  <c:v>-0.75000000000000122</c:v>
                </c:pt>
                <c:pt idx="356">
                  <c:v>-0.7400000000000011</c:v>
                </c:pt>
                <c:pt idx="357">
                  <c:v>-0.73000000000000065</c:v>
                </c:pt>
                <c:pt idx="358">
                  <c:v>-0.72000000000000064</c:v>
                </c:pt>
                <c:pt idx="359">
                  <c:v>-0.71000000000000063</c:v>
                </c:pt>
                <c:pt idx="360">
                  <c:v>-0.70000000000000062</c:v>
                </c:pt>
                <c:pt idx="361">
                  <c:v>-0.69000000000000061</c:v>
                </c:pt>
                <c:pt idx="362">
                  <c:v>-0.68</c:v>
                </c:pt>
                <c:pt idx="363">
                  <c:v>-0.67000000000000126</c:v>
                </c:pt>
                <c:pt idx="364">
                  <c:v>-0.66000000000000125</c:v>
                </c:pt>
                <c:pt idx="365">
                  <c:v>-0.65000000000000124</c:v>
                </c:pt>
                <c:pt idx="366">
                  <c:v>-0.64000000000000112</c:v>
                </c:pt>
                <c:pt idx="367">
                  <c:v>-0.63000000000000111</c:v>
                </c:pt>
                <c:pt idx="368">
                  <c:v>-0.62000000000000099</c:v>
                </c:pt>
                <c:pt idx="369">
                  <c:v>-0.61000000000000065</c:v>
                </c:pt>
                <c:pt idx="370">
                  <c:v>-0.60000000000000064</c:v>
                </c:pt>
                <c:pt idx="371">
                  <c:v>-0.59000000000000008</c:v>
                </c:pt>
                <c:pt idx="372">
                  <c:v>-0.58000000000000007</c:v>
                </c:pt>
                <c:pt idx="373">
                  <c:v>-0.57000000000000062</c:v>
                </c:pt>
                <c:pt idx="374">
                  <c:v>-0.56000000000000005</c:v>
                </c:pt>
                <c:pt idx="375">
                  <c:v>-0.55000000000000004</c:v>
                </c:pt>
                <c:pt idx="376">
                  <c:v>-0.54</c:v>
                </c:pt>
                <c:pt idx="377">
                  <c:v>-0.53</c:v>
                </c:pt>
                <c:pt idx="378">
                  <c:v>-0.52</c:v>
                </c:pt>
                <c:pt idx="379">
                  <c:v>-0.51</c:v>
                </c:pt>
                <c:pt idx="380">
                  <c:v>-0.5</c:v>
                </c:pt>
                <c:pt idx="381">
                  <c:v>-0.49000000000000032</c:v>
                </c:pt>
                <c:pt idx="382">
                  <c:v>-0.48000000000000032</c:v>
                </c:pt>
                <c:pt idx="383">
                  <c:v>-0.47000000000000008</c:v>
                </c:pt>
                <c:pt idx="384">
                  <c:v>-0.46</c:v>
                </c:pt>
                <c:pt idx="385">
                  <c:v>-0.45</c:v>
                </c:pt>
                <c:pt idx="386">
                  <c:v>-0.44</c:v>
                </c:pt>
                <c:pt idx="387">
                  <c:v>-0.43000000000000038</c:v>
                </c:pt>
                <c:pt idx="388">
                  <c:v>-0.42000000000000032</c:v>
                </c:pt>
                <c:pt idx="389">
                  <c:v>-0.41000000000000031</c:v>
                </c:pt>
                <c:pt idx="390">
                  <c:v>-0.40000000000000008</c:v>
                </c:pt>
                <c:pt idx="391">
                  <c:v>-0.39000000000000062</c:v>
                </c:pt>
                <c:pt idx="392">
                  <c:v>-0.38000000000000062</c:v>
                </c:pt>
                <c:pt idx="393">
                  <c:v>-0.37000000000000038</c:v>
                </c:pt>
                <c:pt idx="394">
                  <c:v>-0.36000000000000032</c:v>
                </c:pt>
                <c:pt idx="395">
                  <c:v>-0.35000000000000031</c:v>
                </c:pt>
                <c:pt idx="396">
                  <c:v>-0.34</c:v>
                </c:pt>
                <c:pt idx="397">
                  <c:v>-0.33000000000000074</c:v>
                </c:pt>
                <c:pt idx="398">
                  <c:v>-0.32000000000000062</c:v>
                </c:pt>
                <c:pt idx="399">
                  <c:v>-0.31000000000000055</c:v>
                </c:pt>
                <c:pt idx="400">
                  <c:v>-0.30000000000000032</c:v>
                </c:pt>
                <c:pt idx="401">
                  <c:v>-0.29000000000000031</c:v>
                </c:pt>
                <c:pt idx="402">
                  <c:v>-0.28000000000000008</c:v>
                </c:pt>
                <c:pt idx="403">
                  <c:v>-0.27</c:v>
                </c:pt>
                <c:pt idx="404">
                  <c:v>-0.26</c:v>
                </c:pt>
                <c:pt idx="405">
                  <c:v>-0.25</c:v>
                </c:pt>
                <c:pt idx="406">
                  <c:v>-0.24000000000000021</c:v>
                </c:pt>
                <c:pt idx="407">
                  <c:v>-0.23</c:v>
                </c:pt>
                <c:pt idx="408">
                  <c:v>-0.22000000000000003</c:v>
                </c:pt>
                <c:pt idx="409">
                  <c:v>-0.21000000000000021</c:v>
                </c:pt>
                <c:pt idx="410">
                  <c:v>-0.2</c:v>
                </c:pt>
                <c:pt idx="411">
                  <c:v>-0.19</c:v>
                </c:pt>
                <c:pt idx="412">
                  <c:v>-0.18000000000000024</c:v>
                </c:pt>
                <c:pt idx="413">
                  <c:v>-0.17</c:v>
                </c:pt>
                <c:pt idx="414">
                  <c:v>-0.16000000000000003</c:v>
                </c:pt>
                <c:pt idx="415">
                  <c:v>-0.15000000000000024</c:v>
                </c:pt>
                <c:pt idx="416">
                  <c:v>-0.14000000000000001</c:v>
                </c:pt>
                <c:pt idx="417">
                  <c:v>-0.13</c:v>
                </c:pt>
                <c:pt idx="418">
                  <c:v>-0.12000000000000002</c:v>
                </c:pt>
                <c:pt idx="419">
                  <c:v>-0.10999999999999999</c:v>
                </c:pt>
                <c:pt idx="420">
                  <c:v>-0.1</c:v>
                </c:pt>
                <c:pt idx="421">
                  <c:v>-9.0000000000000024E-2</c:v>
                </c:pt>
                <c:pt idx="422">
                  <c:v>-8.0000000000000043E-2</c:v>
                </c:pt>
                <c:pt idx="423">
                  <c:v>-7.0000000000000021E-2</c:v>
                </c:pt>
                <c:pt idx="424">
                  <c:v>-6.0000000000000032E-2</c:v>
                </c:pt>
                <c:pt idx="425">
                  <c:v>-0.05</c:v>
                </c:pt>
                <c:pt idx="426">
                  <c:v>-3.999999999999998E-2</c:v>
                </c:pt>
                <c:pt idx="427">
                  <c:v>-3.0000000000000002E-2</c:v>
                </c:pt>
                <c:pt idx="428">
                  <c:v>-1.999999999999999E-2</c:v>
                </c:pt>
                <c:pt idx="429">
                  <c:v>-1.0000000000000005E-2</c:v>
                </c:pt>
                <c:pt idx="430">
                  <c:v>0</c:v>
                </c:pt>
                <c:pt idx="431">
                  <c:v>1.0000000000000021E-2</c:v>
                </c:pt>
                <c:pt idx="432">
                  <c:v>2.0000000000000032E-2</c:v>
                </c:pt>
                <c:pt idx="433">
                  <c:v>3.0000000000000002E-2</c:v>
                </c:pt>
                <c:pt idx="434">
                  <c:v>4.0000000000000022E-2</c:v>
                </c:pt>
                <c:pt idx="435">
                  <c:v>5.0000000000000024E-2</c:v>
                </c:pt>
                <c:pt idx="436">
                  <c:v>6.0000000000000032E-2</c:v>
                </c:pt>
                <c:pt idx="437">
                  <c:v>7.0000000000000021E-2</c:v>
                </c:pt>
                <c:pt idx="438">
                  <c:v>8.0000000000000043E-2</c:v>
                </c:pt>
                <c:pt idx="439">
                  <c:v>9.0000000000000024E-2</c:v>
                </c:pt>
                <c:pt idx="440">
                  <c:v>0.1</c:v>
                </c:pt>
                <c:pt idx="441">
                  <c:v>0.11000000000000001</c:v>
                </c:pt>
                <c:pt idx="442">
                  <c:v>0.12000000000000002</c:v>
                </c:pt>
                <c:pt idx="443">
                  <c:v>0.13</c:v>
                </c:pt>
                <c:pt idx="444">
                  <c:v>0.14000000000000001</c:v>
                </c:pt>
                <c:pt idx="445">
                  <c:v>0.15000000000000024</c:v>
                </c:pt>
                <c:pt idx="446">
                  <c:v>0.16</c:v>
                </c:pt>
                <c:pt idx="447">
                  <c:v>0.17</c:v>
                </c:pt>
                <c:pt idx="448">
                  <c:v>0.18000000000000024</c:v>
                </c:pt>
                <c:pt idx="449">
                  <c:v>0.19</c:v>
                </c:pt>
                <c:pt idx="450">
                  <c:v>0.2</c:v>
                </c:pt>
                <c:pt idx="451">
                  <c:v>0.21000000000000021</c:v>
                </c:pt>
                <c:pt idx="452">
                  <c:v>0.22</c:v>
                </c:pt>
                <c:pt idx="453">
                  <c:v>0.23</c:v>
                </c:pt>
                <c:pt idx="454">
                  <c:v>0.24000000000000021</c:v>
                </c:pt>
                <c:pt idx="455">
                  <c:v>0.25</c:v>
                </c:pt>
                <c:pt idx="456">
                  <c:v>0.26</c:v>
                </c:pt>
                <c:pt idx="457">
                  <c:v>0.27</c:v>
                </c:pt>
                <c:pt idx="458">
                  <c:v>0.28000000000000008</c:v>
                </c:pt>
                <c:pt idx="459">
                  <c:v>0.29000000000000031</c:v>
                </c:pt>
                <c:pt idx="460">
                  <c:v>0.30000000000000032</c:v>
                </c:pt>
                <c:pt idx="461">
                  <c:v>0.31000000000000055</c:v>
                </c:pt>
                <c:pt idx="462">
                  <c:v>0.32000000000000062</c:v>
                </c:pt>
                <c:pt idx="463">
                  <c:v>0.33000000000000074</c:v>
                </c:pt>
                <c:pt idx="464">
                  <c:v>0.34</c:v>
                </c:pt>
                <c:pt idx="465">
                  <c:v>0.35000000000000031</c:v>
                </c:pt>
                <c:pt idx="466">
                  <c:v>0.36000000000000032</c:v>
                </c:pt>
                <c:pt idx="467">
                  <c:v>0.37000000000000038</c:v>
                </c:pt>
                <c:pt idx="468">
                  <c:v>0.38000000000000062</c:v>
                </c:pt>
                <c:pt idx="469">
                  <c:v>0.39000000000000062</c:v>
                </c:pt>
                <c:pt idx="470">
                  <c:v>0.4</c:v>
                </c:pt>
                <c:pt idx="471">
                  <c:v>0.41000000000000031</c:v>
                </c:pt>
                <c:pt idx="472">
                  <c:v>0.42000000000000032</c:v>
                </c:pt>
                <c:pt idx="473">
                  <c:v>0.43000000000000038</c:v>
                </c:pt>
                <c:pt idx="474">
                  <c:v>0.44</c:v>
                </c:pt>
                <c:pt idx="475">
                  <c:v>0.45</c:v>
                </c:pt>
                <c:pt idx="476">
                  <c:v>0.46</c:v>
                </c:pt>
                <c:pt idx="477">
                  <c:v>0.47000000000000008</c:v>
                </c:pt>
                <c:pt idx="478">
                  <c:v>0.48000000000000032</c:v>
                </c:pt>
                <c:pt idx="479">
                  <c:v>0.49000000000000032</c:v>
                </c:pt>
                <c:pt idx="480">
                  <c:v>0.5</c:v>
                </c:pt>
                <c:pt idx="481">
                  <c:v>0.51</c:v>
                </c:pt>
                <c:pt idx="482">
                  <c:v>0.52</c:v>
                </c:pt>
                <c:pt idx="483">
                  <c:v>0.53</c:v>
                </c:pt>
                <c:pt idx="484">
                  <c:v>0.54</c:v>
                </c:pt>
                <c:pt idx="485">
                  <c:v>0.55000000000000004</c:v>
                </c:pt>
                <c:pt idx="486">
                  <c:v>0.56000000000000005</c:v>
                </c:pt>
                <c:pt idx="487">
                  <c:v>0.57000000000000062</c:v>
                </c:pt>
                <c:pt idx="488">
                  <c:v>0.58000000000000007</c:v>
                </c:pt>
                <c:pt idx="489">
                  <c:v>0.59000000000000008</c:v>
                </c:pt>
                <c:pt idx="490">
                  <c:v>0.60000000000000064</c:v>
                </c:pt>
                <c:pt idx="491">
                  <c:v>0.61000000000000065</c:v>
                </c:pt>
                <c:pt idx="492">
                  <c:v>0.62000000000000111</c:v>
                </c:pt>
                <c:pt idx="493">
                  <c:v>0.63000000000000123</c:v>
                </c:pt>
                <c:pt idx="494">
                  <c:v>0.64000000000000123</c:v>
                </c:pt>
                <c:pt idx="495">
                  <c:v>0.65000000000000135</c:v>
                </c:pt>
                <c:pt idx="496">
                  <c:v>0.66000000000000136</c:v>
                </c:pt>
                <c:pt idx="497">
                  <c:v>0.67000000000000126</c:v>
                </c:pt>
                <c:pt idx="498">
                  <c:v>0.68</c:v>
                </c:pt>
                <c:pt idx="499">
                  <c:v>0.69000000000000061</c:v>
                </c:pt>
                <c:pt idx="500">
                  <c:v>0.70000000000000062</c:v>
                </c:pt>
                <c:pt idx="501">
                  <c:v>0.71000000000000063</c:v>
                </c:pt>
                <c:pt idx="502">
                  <c:v>0.72000000000000064</c:v>
                </c:pt>
                <c:pt idx="503">
                  <c:v>0.73000000000000065</c:v>
                </c:pt>
                <c:pt idx="504">
                  <c:v>0.7400000000000011</c:v>
                </c:pt>
                <c:pt idx="505">
                  <c:v>0.75000000000000122</c:v>
                </c:pt>
                <c:pt idx="506">
                  <c:v>0.76000000000000123</c:v>
                </c:pt>
                <c:pt idx="507">
                  <c:v>0.77000000000000124</c:v>
                </c:pt>
                <c:pt idx="508">
                  <c:v>0.78</c:v>
                </c:pt>
                <c:pt idx="509">
                  <c:v>0.79</c:v>
                </c:pt>
                <c:pt idx="510">
                  <c:v>0.8</c:v>
                </c:pt>
                <c:pt idx="511">
                  <c:v>0.81</c:v>
                </c:pt>
                <c:pt idx="512">
                  <c:v>0.82000000000000062</c:v>
                </c:pt>
                <c:pt idx="513">
                  <c:v>0.83000000000000063</c:v>
                </c:pt>
                <c:pt idx="514">
                  <c:v>0.84000000000000064</c:v>
                </c:pt>
                <c:pt idx="515">
                  <c:v>0.85000000000000064</c:v>
                </c:pt>
                <c:pt idx="516">
                  <c:v>0.86000000000000065</c:v>
                </c:pt>
                <c:pt idx="517">
                  <c:v>0.87000000000000122</c:v>
                </c:pt>
                <c:pt idx="518">
                  <c:v>0.88000000000000012</c:v>
                </c:pt>
                <c:pt idx="519">
                  <c:v>0.8899999999999999</c:v>
                </c:pt>
                <c:pt idx="520">
                  <c:v>0.89999999999999991</c:v>
                </c:pt>
                <c:pt idx="521">
                  <c:v>0.90999999999999992</c:v>
                </c:pt>
                <c:pt idx="522">
                  <c:v>0.91999999999999993</c:v>
                </c:pt>
                <c:pt idx="523">
                  <c:v>0.92999999999999994</c:v>
                </c:pt>
                <c:pt idx="524">
                  <c:v>0.94000000000000061</c:v>
                </c:pt>
                <c:pt idx="525">
                  <c:v>0.95000000000000062</c:v>
                </c:pt>
                <c:pt idx="526">
                  <c:v>0.96000000000000063</c:v>
                </c:pt>
                <c:pt idx="527">
                  <c:v>0.97000000000000064</c:v>
                </c:pt>
                <c:pt idx="528">
                  <c:v>0.98</c:v>
                </c:pt>
                <c:pt idx="529">
                  <c:v>0.99</c:v>
                </c:pt>
                <c:pt idx="530">
                  <c:v>1</c:v>
                </c:pt>
                <c:pt idx="531">
                  <c:v>1.01</c:v>
                </c:pt>
                <c:pt idx="532">
                  <c:v>1.02</c:v>
                </c:pt>
                <c:pt idx="533">
                  <c:v>1.03</c:v>
                </c:pt>
                <c:pt idx="534">
                  <c:v>1.04</c:v>
                </c:pt>
                <c:pt idx="535">
                  <c:v>1.05</c:v>
                </c:pt>
                <c:pt idx="536">
                  <c:v>1.06</c:v>
                </c:pt>
                <c:pt idx="537">
                  <c:v>1.07</c:v>
                </c:pt>
                <c:pt idx="538">
                  <c:v>1.08</c:v>
                </c:pt>
                <c:pt idx="539">
                  <c:v>1.0900000000000001</c:v>
                </c:pt>
                <c:pt idx="540">
                  <c:v>1.1000000000000001</c:v>
                </c:pt>
                <c:pt idx="541">
                  <c:v>1.1100000000000001</c:v>
                </c:pt>
                <c:pt idx="542">
                  <c:v>1.1200000000000001</c:v>
                </c:pt>
                <c:pt idx="543">
                  <c:v>1.1300000000000001</c:v>
                </c:pt>
                <c:pt idx="544">
                  <c:v>1.1399999999999975</c:v>
                </c:pt>
                <c:pt idx="545">
                  <c:v>1.1499999999999975</c:v>
                </c:pt>
                <c:pt idx="546">
                  <c:v>1.1599999999999975</c:v>
                </c:pt>
                <c:pt idx="547">
                  <c:v>1.1700000000000021</c:v>
                </c:pt>
                <c:pt idx="548">
                  <c:v>1.1800000000000022</c:v>
                </c:pt>
                <c:pt idx="549">
                  <c:v>1.1900000000000022</c:v>
                </c:pt>
                <c:pt idx="550">
                  <c:v>1.2</c:v>
                </c:pt>
                <c:pt idx="551">
                  <c:v>1.21</c:v>
                </c:pt>
                <c:pt idx="552">
                  <c:v>1.22</c:v>
                </c:pt>
                <c:pt idx="553">
                  <c:v>1.23</c:v>
                </c:pt>
                <c:pt idx="554">
                  <c:v>1.24</c:v>
                </c:pt>
                <c:pt idx="555">
                  <c:v>1.25</c:v>
                </c:pt>
                <c:pt idx="556">
                  <c:v>1.26</c:v>
                </c:pt>
                <c:pt idx="557">
                  <c:v>1.27</c:v>
                </c:pt>
                <c:pt idx="558">
                  <c:v>1.28</c:v>
                </c:pt>
                <c:pt idx="559">
                  <c:v>1.29</c:v>
                </c:pt>
                <c:pt idx="560">
                  <c:v>1.3</c:v>
                </c:pt>
                <c:pt idx="561">
                  <c:v>1.31</c:v>
                </c:pt>
                <c:pt idx="562">
                  <c:v>1.32</c:v>
                </c:pt>
                <c:pt idx="563">
                  <c:v>1.3299999999999972</c:v>
                </c:pt>
                <c:pt idx="564">
                  <c:v>1.3399999999999972</c:v>
                </c:pt>
                <c:pt idx="565">
                  <c:v>1.3499999999999972</c:v>
                </c:pt>
                <c:pt idx="566">
                  <c:v>1.3599999999999972</c:v>
                </c:pt>
                <c:pt idx="567">
                  <c:v>1.3699999999999974</c:v>
                </c:pt>
                <c:pt idx="568">
                  <c:v>1.3800000000000001</c:v>
                </c:pt>
                <c:pt idx="569">
                  <c:v>1.3900000000000001</c:v>
                </c:pt>
                <c:pt idx="570">
                  <c:v>1.4</c:v>
                </c:pt>
                <c:pt idx="571">
                  <c:v>1.41</c:v>
                </c:pt>
                <c:pt idx="572">
                  <c:v>1.42</c:v>
                </c:pt>
                <c:pt idx="573">
                  <c:v>1.43</c:v>
                </c:pt>
                <c:pt idx="574">
                  <c:v>1.44</c:v>
                </c:pt>
                <c:pt idx="575">
                  <c:v>1.45</c:v>
                </c:pt>
                <c:pt idx="576">
                  <c:v>1.46</c:v>
                </c:pt>
                <c:pt idx="577">
                  <c:v>1.47</c:v>
                </c:pt>
                <c:pt idx="578">
                  <c:v>1.48</c:v>
                </c:pt>
                <c:pt idx="579">
                  <c:v>1.49</c:v>
                </c:pt>
                <c:pt idx="580">
                  <c:v>1.5</c:v>
                </c:pt>
                <c:pt idx="581">
                  <c:v>1.51</c:v>
                </c:pt>
                <c:pt idx="582">
                  <c:v>1.52</c:v>
                </c:pt>
                <c:pt idx="583">
                  <c:v>1.53</c:v>
                </c:pt>
                <c:pt idx="584">
                  <c:v>1.54</c:v>
                </c:pt>
                <c:pt idx="585">
                  <c:v>1.55</c:v>
                </c:pt>
                <c:pt idx="586">
                  <c:v>1.56</c:v>
                </c:pt>
                <c:pt idx="587">
                  <c:v>1.57</c:v>
                </c:pt>
                <c:pt idx="588">
                  <c:v>1.5799999999999972</c:v>
                </c:pt>
                <c:pt idx="589">
                  <c:v>1.5899999999999972</c:v>
                </c:pt>
                <c:pt idx="590">
                  <c:v>1.5999999999999972</c:v>
                </c:pt>
                <c:pt idx="591">
                  <c:v>1.6099999999999972</c:v>
                </c:pt>
                <c:pt idx="592">
                  <c:v>1.6199999999999974</c:v>
                </c:pt>
                <c:pt idx="593">
                  <c:v>1.6300000000000001</c:v>
                </c:pt>
                <c:pt idx="594">
                  <c:v>1.6400000000000001</c:v>
                </c:pt>
                <c:pt idx="595">
                  <c:v>1.6500000000000001</c:v>
                </c:pt>
                <c:pt idx="596">
                  <c:v>1.6600000000000001</c:v>
                </c:pt>
                <c:pt idx="597">
                  <c:v>1.6700000000000021</c:v>
                </c:pt>
                <c:pt idx="598">
                  <c:v>1.6800000000000022</c:v>
                </c:pt>
                <c:pt idx="599">
                  <c:v>1.6900000000000022</c:v>
                </c:pt>
                <c:pt idx="600">
                  <c:v>1.7</c:v>
                </c:pt>
                <c:pt idx="601">
                  <c:v>1.71</c:v>
                </c:pt>
                <c:pt idx="602">
                  <c:v>1.72</c:v>
                </c:pt>
                <c:pt idx="603">
                  <c:v>1.73</c:v>
                </c:pt>
                <c:pt idx="604">
                  <c:v>1.74</c:v>
                </c:pt>
                <c:pt idx="605">
                  <c:v>1.75</c:v>
                </c:pt>
                <c:pt idx="606">
                  <c:v>1.76</c:v>
                </c:pt>
                <c:pt idx="607">
                  <c:v>1.77</c:v>
                </c:pt>
                <c:pt idx="608">
                  <c:v>1.78</c:v>
                </c:pt>
                <c:pt idx="609">
                  <c:v>1.79</c:v>
                </c:pt>
                <c:pt idx="610">
                  <c:v>1.8</c:v>
                </c:pt>
                <c:pt idx="611">
                  <c:v>1.81</c:v>
                </c:pt>
                <c:pt idx="612">
                  <c:v>1.82</c:v>
                </c:pt>
                <c:pt idx="613">
                  <c:v>1.8299999999999972</c:v>
                </c:pt>
                <c:pt idx="614">
                  <c:v>1.8399999999999972</c:v>
                </c:pt>
                <c:pt idx="615">
                  <c:v>1.8499999999999972</c:v>
                </c:pt>
                <c:pt idx="616">
                  <c:v>1.8599999999999972</c:v>
                </c:pt>
                <c:pt idx="617">
                  <c:v>1.8699999999999974</c:v>
                </c:pt>
                <c:pt idx="618">
                  <c:v>1.8800000000000001</c:v>
                </c:pt>
                <c:pt idx="619">
                  <c:v>1.8900000000000001</c:v>
                </c:pt>
                <c:pt idx="620">
                  <c:v>1.9000000000000001</c:v>
                </c:pt>
                <c:pt idx="621">
                  <c:v>1.9100000000000001</c:v>
                </c:pt>
                <c:pt idx="622">
                  <c:v>1.9200000000000021</c:v>
                </c:pt>
                <c:pt idx="623">
                  <c:v>1.9300000000000022</c:v>
                </c:pt>
                <c:pt idx="624">
                  <c:v>1.9400000000000022</c:v>
                </c:pt>
                <c:pt idx="625">
                  <c:v>1.9500000000000022</c:v>
                </c:pt>
                <c:pt idx="626">
                  <c:v>1.9600000000000022</c:v>
                </c:pt>
                <c:pt idx="627">
                  <c:v>1.9700000000000022</c:v>
                </c:pt>
                <c:pt idx="628">
                  <c:v>1.9800000000000024</c:v>
                </c:pt>
                <c:pt idx="629">
                  <c:v>1.9900000000000024</c:v>
                </c:pt>
                <c:pt idx="630">
                  <c:v>2</c:v>
                </c:pt>
                <c:pt idx="631">
                  <c:v>2.0099999999999998</c:v>
                </c:pt>
                <c:pt idx="632">
                  <c:v>2.02</c:v>
                </c:pt>
                <c:pt idx="633">
                  <c:v>2.0299999999999998</c:v>
                </c:pt>
                <c:pt idx="634">
                  <c:v>2.04</c:v>
                </c:pt>
                <c:pt idx="635">
                  <c:v>2.0500000000000003</c:v>
                </c:pt>
                <c:pt idx="636">
                  <c:v>2.06</c:v>
                </c:pt>
                <c:pt idx="637">
                  <c:v>2.0700000000000003</c:v>
                </c:pt>
                <c:pt idx="638">
                  <c:v>2.08</c:v>
                </c:pt>
                <c:pt idx="639">
                  <c:v>2.09</c:v>
                </c:pt>
                <c:pt idx="640">
                  <c:v>2.1</c:v>
                </c:pt>
                <c:pt idx="641">
                  <c:v>2.11</c:v>
                </c:pt>
                <c:pt idx="642">
                  <c:v>2.12</c:v>
                </c:pt>
                <c:pt idx="643">
                  <c:v>2.13</c:v>
                </c:pt>
                <c:pt idx="644">
                  <c:v>2.14</c:v>
                </c:pt>
                <c:pt idx="645">
                  <c:v>2.15</c:v>
                </c:pt>
                <c:pt idx="646">
                  <c:v>2.16</c:v>
                </c:pt>
                <c:pt idx="647">
                  <c:v>2.17</c:v>
                </c:pt>
                <c:pt idx="648">
                  <c:v>2.1800000000000002</c:v>
                </c:pt>
                <c:pt idx="649">
                  <c:v>2.19</c:v>
                </c:pt>
                <c:pt idx="650">
                  <c:v>2.2000000000000002</c:v>
                </c:pt>
                <c:pt idx="651">
                  <c:v>2.21</c:v>
                </c:pt>
                <c:pt idx="652">
                  <c:v>2.2200000000000002</c:v>
                </c:pt>
                <c:pt idx="653">
                  <c:v>2.23</c:v>
                </c:pt>
                <c:pt idx="654">
                  <c:v>2.2400000000000002</c:v>
                </c:pt>
                <c:pt idx="655">
                  <c:v>2.25</c:v>
                </c:pt>
                <c:pt idx="656">
                  <c:v>2.2600000000000002</c:v>
                </c:pt>
                <c:pt idx="657">
                  <c:v>2.27</c:v>
                </c:pt>
                <c:pt idx="658">
                  <c:v>2.2800000000000002</c:v>
                </c:pt>
                <c:pt idx="659">
                  <c:v>2.29</c:v>
                </c:pt>
                <c:pt idx="660">
                  <c:v>2.3000000000000003</c:v>
                </c:pt>
                <c:pt idx="661">
                  <c:v>2.3099999999999987</c:v>
                </c:pt>
                <c:pt idx="662">
                  <c:v>2.3200000000000003</c:v>
                </c:pt>
                <c:pt idx="663">
                  <c:v>2.3299999999999987</c:v>
                </c:pt>
                <c:pt idx="664">
                  <c:v>2.3400000000000003</c:v>
                </c:pt>
                <c:pt idx="665">
                  <c:v>2.3499999999999988</c:v>
                </c:pt>
                <c:pt idx="666">
                  <c:v>2.3600000000000003</c:v>
                </c:pt>
                <c:pt idx="667">
                  <c:v>2.3699999999999997</c:v>
                </c:pt>
                <c:pt idx="668">
                  <c:v>2.3800000000000003</c:v>
                </c:pt>
                <c:pt idx="669">
                  <c:v>2.3899999999999997</c:v>
                </c:pt>
                <c:pt idx="670">
                  <c:v>2.4000000000000004</c:v>
                </c:pt>
                <c:pt idx="671">
                  <c:v>2.4099999999999997</c:v>
                </c:pt>
                <c:pt idx="672">
                  <c:v>2.4200000000000004</c:v>
                </c:pt>
                <c:pt idx="673">
                  <c:v>2.4299999999999997</c:v>
                </c:pt>
                <c:pt idx="674">
                  <c:v>2.4400000000000004</c:v>
                </c:pt>
                <c:pt idx="675">
                  <c:v>2.4499999999999997</c:v>
                </c:pt>
                <c:pt idx="676">
                  <c:v>2.46</c:v>
                </c:pt>
                <c:pt idx="677">
                  <c:v>2.4699999999999998</c:v>
                </c:pt>
                <c:pt idx="678">
                  <c:v>2.48</c:v>
                </c:pt>
                <c:pt idx="679">
                  <c:v>2.4899999999999998</c:v>
                </c:pt>
                <c:pt idx="680">
                  <c:v>2.5</c:v>
                </c:pt>
                <c:pt idx="681">
                  <c:v>2.5099999999999998</c:v>
                </c:pt>
                <c:pt idx="682">
                  <c:v>2.52</c:v>
                </c:pt>
                <c:pt idx="683">
                  <c:v>2.5299999999999998</c:v>
                </c:pt>
                <c:pt idx="684">
                  <c:v>2.54</c:v>
                </c:pt>
                <c:pt idx="685">
                  <c:v>2.5500000000000003</c:v>
                </c:pt>
                <c:pt idx="686">
                  <c:v>2.56</c:v>
                </c:pt>
                <c:pt idx="687">
                  <c:v>2.5700000000000003</c:v>
                </c:pt>
                <c:pt idx="688">
                  <c:v>2.58</c:v>
                </c:pt>
                <c:pt idx="689">
                  <c:v>2.5900000000000003</c:v>
                </c:pt>
                <c:pt idx="690">
                  <c:v>2.6</c:v>
                </c:pt>
                <c:pt idx="691">
                  <c:v>2.6100000000000003</c:v>
                </c:pt>
                <c:pt idx="692">
                  <c:v>2.62</c:v>
                </c:pt>
                <c:pt idx="693">
                  <c:v>2.6300000000000003</c:v>
                </c:pt>
                <c:pt idx="694">
                  <c:v>2.64</c:v>
                </c:pt>
                <c:pt idx="695">
                  <c:v>2.6500000000000004</c:v>
                </c:pt>
                <c:pt idx="696">
                  <c:v>2.66</c:v>
                </c:pt>
                <c:pt idx="697">
                  <c:v>2.6700000000000004</c:v>
                </c:pt>
                <c:pt idx="698">
                  <c:v>2.68</c:v>
                </c:pt>
                <c:pt idx="699">
                  <c:v>2.6900000000000004</c:v>
                </c:pt>
                <c:pt idx="700">
                  <c:v>2.7</c:v>
                </c:pt>
                <c:pt idx="701">
                  <c:v>2.71</c:v>
                </c:pt>
                <c:pt idx="702">
                  <c:v>2.72</c:v>
                </c:pt>
                <c:pt idx="703">
                  <c:v>2.73</c:v>
                </c:pt>
                <c:pt idx="704">
                  <c:v>2.74</c:v>
                </c:pt>
                <c:pt idx="705">
                  <c:v>2.75</c:v>
                </c:pt>
                <c:pt idx="706">
                  <c:v>2.7600000000000002</c:v>
                </c:pt>
                <c:pt idx="707">
                  <c:v>2.77</c:v>
                </c:pt>
                <c:pt idx="708">
                  <c:v>2.7800000000000002</c:v>
                </c:pt>
                <c:pt idx="709">
                  <c:v>2.79</c:v>
                </c:pt>
                <c:pt idx="710">
                  <c:v>2.8000000000000003</c:v>
                </c:pt>
                <c:pt idx="711">
                  <c:v>2.8099999999999987</c:v>
                </c:pt>
                <c:pt idx="712">
                  <c:v>2.8200000000000003</c:v>
                </c:pt>
                <c:pt idx="713">
                  <c:v>2.8299999999999987</c:v>
                </c:pt>
                <c:pt idx="714">
                  <c:v>2.8400000000000003</c:v>
                </c:pt>
                <c:pt idx="715">
                  <c:v>2.8499999999999988</c:v>
                </c:pt>
                <c:pt idx="716">
                  <c:v>2.8600000000000003</c:v>
                </c:pt>
                <c:pt idx="717">
                  <c:v>2.8699999999999997</c:v>
                </c:pt>
                <c:pt idx="718">
                  <c:v>2.8800000000000003</c:v>
                </c:pt>
                <c:pt idx="719">
                  <c:v>2.8899999999999997</c:v>
                </c:pt>
                <c:pt idx="720">
                  <c:v>2.9000000000000004</c:v>
                </c:pt>
                <c:pt idx="721">
                  <c:v>2.9099999999999997</c:v>
                </c:pt>
                <c:pt idx="722">
                  <c:v>2.9200000000000004</c:v>
                </c:pt>
                <c:pt idx="723">
                  <c:v>2.9299999999999997</c:v>
                </c:pt>
                <c:pt idx="724">
                  <c:v>2.9400000000000004</c:v>
                </c:pt>
                <c:pt idx="725">
                  <c:v>2.9499999999999997</c:v>
                </c:pt>
                <c:pt idx="726">
                  <c:v>2.96</c:v>
                </c:pt>
                <c:pt idx="727">
                  <c:v>2.9699999999999998</c:v>
                </c:pt>
                <c:pt idx="728">
                  <c:v>2.98</c:v>
                </c:pt>
                <c:pt idx="729">
                  <c:v>2.9899999999999998</c:v>
                </c:pt>
                <c:pt idx="730">
                  <c:v>3</c:v>
                </c:pt>
                <c:pt idx="731">
                  <c:v>3.01</c:v>
                </c:pt>
                <c:pt idx="732">
                  <c:v>3.02</c:v>
                </c:pt>
                <c:pt idx="733">
                  <c:v>3.03</c:v>
                </c:pt>
                <c:pt idx="734">
                  <c:v>3.04</c:v>
                </c:pt>
                <c:pt idx="735">
                  <c:v>3.0500000000000003</c:v>
                </c:pt>
                <c:pt idx="736">
                  <c:v>3.06</c:v>
                </c:pt>
                <c:pt idx="737">
                  <c:v>3.0700000000000003</c:v>
                </c:pt>
                <c:pt idx="738">
                  <c:v>3.08</c:v>
                </c:pt>
                <c:pt idx="739">
                  <c:v>3.0900000000000003</c:v>
                </c:pt>
                <c:pt idx="740">
                  <c:v>3.1</c:v>
                </c:pt>
                <c:pt idx="741">
                  <c:v>3.1100000000000003</c:v>
                </c:pt>
                <c:pt idx="742">
                  <c:v>3.12</c:v>
                </c:pt>
                <c:pt idx="743">
                  <c:v>3.1300000000000003</c:v>
                </c:pt>
                <c:pt idx="744">
                  <c:v>3.14</c:v>
                </c:pt>
                <c:pt idx="745">
                  <c:v>3.1500000000000004</c:v>
                </c:pt>
                <c:pt idx="746">
                  <c:v>3.16</c:v>
                </c:pt>
                <c:pt idx="747">
                  <c:v>3.1700000000000004</c:v>
                </c:pt>
                <c:pt idx="748">
                  <c:v>3.18</c:v>
                </c:pt>
                <c:pt idx="749">
                  <c:v>3.1900000000000004</c:v>
                </c:pt>
                <c:pt idx="750">
                  <c:v>3.2</c:v>
                </c:pt>
                <c:pt idx="751">
                  <c:v>3.21</c:v>
                </c:pt>
                <c:pt idx="752">
                  <c:v>3.22</c:v>
                </c:pt>
                <c:pt idx="753">
                  <c:v>3.23</c:v>
                </c:pt>
                <c:pt idx="754">
                  <c:v>3.24</c:v>
                </c:pt>
                <c:pt idx="755">
                  <c:v>3.25</c:v>
                </c:pt>
                <c:pt idx="756">
                  <c:v>3.2600000000000002</c:v>
                </c:pt>
                <c:pt idx="757">
                  <c:v>3.27</c:v>
                </c:pt>
                <c:pt idx="758">
                  <c:v>3.2800000000000002</c:v>
                </c:pt>
                <c:pt idx="759">
                  <c:v>3.29</c:v>
                </c:pt>
                <c:pt idx="760">
                  <c:v>3.3000000000000003</c:v>
                </c:pt>
                <c:pt idx="761">
                  <c:v>3.3099999999999987</c:v>
                </c:pt>
                <c:pt idx="762">
                  <c:v>3.3200000000000003</c:v>
                </c:pt>
                <c:pt idx="763">
                  <c:v>3.3299999999999987</c:v>
                </c:pt>
                <c:pt idx="764">
                  <c:v>3.3400000000000003</c:v>
                </c:pt>
                <c:pt idx="765">
                  <c:v>3.3499999999999988</c:v>
                </c:pt>
                <c:pt idx="766">
                  <c:v>3.3600000000000003</c:v>
                </c:pt>
                <c:pt idx="767">
                  <c:v>3.3699999999999997</c:v>
                </c:pt>
                <c:pt idx="768">
                  <c:v>3.3800000000000003</c:v>
                </c:pt>
                <c:pt idx="769">
                  <c:v>3.3899999999999997</c:v>
                </c:pt>
                <c:pt idx="770">
                  <c:v>3.4000000000000004</c:v>
                </c:pt>
                <c:pt idx="771">
                  <c:v>3.4099999999999997</c:v>
                </c:pt>
                <c:pt idx="772">
                  <c:v>3.4200000000000004</c:v>
                </c:pt>
                <c:pt idx="773">
                  <c:v>3.4299999999999997</c:v>
                </c:pt>
                <c:pt idx="774">
                  <c:v>3.4400000000000004</c:v>
                </c:pt>
                <c:pt idx="775">
                  <c:v>3.4499999999999997</c:v>
                </c:pt>
                <c:pt idx="776">
                  <c:v>3.46</c:v>
                </c:pt>
                <c:pt idx="777">
                  <c:v>3.4699999999999998</c:v>
                </c:pt>
                <c:pt idx="778">
                  <c:v>3.48</c:v>
                </c:pt>
                <c:pt idx="779">
                  <c:v>3.4899999999999998</c:v>
                </c:pt>
                <c:pt idx="780">
                  <c:v>3.5</c:v>
                </c:pt>
                <c:pt idx="781">
                  <c:v>3.51</c:v>
                </c:pt>
                <c:pt idx="782">
                  <c:v>3.52</c:v>
                </c:pt>
                <c:pt idx="783">
                  <c:v>3.53</c:v>
                </c:pt>
                <c:pt idx="784">
                  <c:v>3.54</c:v>
                </c:pt>
                <c:pt idx="785">
                  <c:v>3.5500000000000003</c:v>
                </c:pt>
                <c:pt idx="786">
                  <c:v>3.56</c:v>
                </c:pt>
                <c:pt idx="787">
                  <c:v>3.5700000000000003</c:v>
                </c:pt>
                <c:pt idx="788">
                  <c:v>3.58</c:v>
                </c:pt>
                <c:pt idx="789">
                  <c:v>3.5900000000000003</c:v>
                </c:pt>
                <c:pt idx="790">
                  <c:v>3.6</c:v>
                </c:pt>
                <c:pt idx="791">
                  <c:v>3.6100000000000003</c:v>
                </c:pt>
                <c:pt idx="792">
                  <c:v>3.62</c:v>
                </c:pt>
                <c:pt idx="793">
                  <c:v>3.6300000000000003</c:v>
                </c:pt>
                <c:pt idx="794">
                  <c:v>3.64</c:v>
                </c:pt>
                <c:pt idx="795">
                  <c:v>3.6500000000000004</c:v>
                </c:pt>
                <c:pt idx="796">
                  <c:v>3.66</c:v>
                </c:pt>
                <c:pt idx="797">
                  <c:v>3.6700000000000004</c:v>
                </c:pt>
                <c:pt idx="798">
                  <c:v>3.68</c:v>
                </c:pt>
                <c:pt idx="799">
                  <c:v>3.6900000000000004</c:v>
                </c:pt>
                <c:pt idx="800">
                  <c:v>3.7</c:v>
                </c:pt>
                <c:pt idx="801">
                  <c:v>3.71</c:v>
                </c:pt>
                <c:pt idx="802">
                  <c:v>3.72</c:v>
                </c:pt>
                <c:pt idx="803">
                  <c:v>3.73</c:v>
                </c:pt>
                <c:pt idx="804">
                  <c:v>3.74</c:v>
                </c:pt>
                <c:pt idx="805">
                  <c:v>3.75</c:v>
                </c:pt>
                <c:pt idx="806">
                  <c:v>3.7600000000000002</c:v>
                </c:pt>
                <c:pt idx="807">
                  <c:v>3.77</c:v>
                </c:pt>
                <c:pt idx="808">
                  <c:v>3.7800000000000002</c:v>
                </c:pt>
                <c:pt idx="809">
                  <c:v>3.79</c:v>
                </c:pt>
                <c:pt idx="810">
                  <c:v>3.8000000000000003</c:v>
                </c:pt>
                <c:pt idx="811">
                  <c:v>3.8099999999999987</c:v>
                </c:pt>
                <c:pt idx="812">
                  <c:v>3.8200000000000003</c:v>
                </c:pt>
                <c:pt idx="813">
                  <c:v>3.8299999999999987</c:v>
                </c:pt>
                <c:pt idx="814">
                  <c:v>3.8400000000000003</c:v>
                </c:pt>
                <c:pt idx="815">
                  <c:v>3.8499999999999988</c:v>
                </c:pt>
                <c:pt idx="816">
                  <c:v>3.8600000000000003</c:v>
                </c:pt>
                <c:pt idx="817">
                  <c:v>3.8699999999999997</c:v>
                </c:pt>
                <c:pt idx="818">
                  <c:v>3.8800000000000101</c:v>
                </c:pt>
                <c:pt idx="819">
                  <c:v>3.8899999999999997</c:v>
                </c:pt>
                <c:pt idx="820">
                  <c:v>3.9000000000000101</c:v>
                </c:pt>
                <c:pt idx="821">
                  <c:v>3.9099999999999997</c:v>
                </c:pt>
                <c:pt idx="822">
                  <c:v>3.9200000000000101</c:v>
                </c:pt>
                <c:pt idx="823">
                  <c:v>3.9300000000000104</c:v>
                </c:pt>
                <c:pt idx="824">
                  <c:v>3.9400000000000102</c:v>
                </c:pt>
                <c:pt idx="825">
                  <c:v>3.9500000000000104</c:v>
                </c:pt>
                <c:pt idx="826">
                  <c:v>3.9600000000000102</c:v>
                </c:pt>
                <c:pt idx="827">
                  <c:v>3.97000000000001</c:v>
                </c:pt>
                <c:pt idx="828">
                  <c:v>3.9800000000000102</c:v>
                </c:pt>
                <c:pt idx="829">
                  <c:v>3.99000000000001</c:v>
                </c:pt>
                <c:pt idx="830">
                  <c:v>4.0000000000000098</c:v>
                </c:pt>
                <c:pt idx="831">
                  <c:v>4.0100000000000096</c:v>
                </c:pt>
                <c:pt idx="832">
                  <c:v>4.0200000000000085</c:v>
                </c:pt>
                <c:pt idx="833">
                  <c:v>4.03000000000001</c:v>
                </c:pt>
                <c:pt idx="834">
                  <c:v>4.0400000000000098</c:v>
                </c:pt>
                <c:pt idx="835">
                  <c:v>4.0500000000000096</c:v>
                </c:pt>
                <c:pt idx="836">
                  <c:v>4.0600000000000085</c:v>
                </c:pt>
                <c:pt idx="837">
                  <c:v>4.0700000000000101</c:v>
                </c:pt>
                <c:pt idx="838">
                  <c:v>4.0800000000000098</c:v>
                </c:pt>
                <c:pt idx="839">
                  <c:v>4.0900000000000096</c:v>
                </c:pt>
                <c:pt idx="840">
                  <c:v>4.1000000000000085</c:v>
                </c:pt>
                <c:pt idx="841">
                  <c:v>4.1100000000000065</c:v>
                </c:pt>
                <c:pt idx="842">
                  <c:v>4.1200000000000045</c:v>
                </c:pt>
                <c:pt idx="843">
                  <c:v>4.1300000000000097</c:v>
                </c:pt>
                <c:pt idx="844">
                  <c:v>4.1400000000000095</c:v>
                </c:pt>
                <c:pt idx="845">
                  <c:v>4.1500000000000075</c:v>
                </c:pt>
                <c:pt idx="846">
                  <c:v>4.1600000000000055</c:v>
                </c:pt>
                <c:pt idx="847">
                  <c:v>4.1700000000000097</c:v>
                </c:pt>
                <c:pt idx="848">
                  <c:v>4.1800000000000095</c:v>
                </c:pt>
                <c:pt idx="849">
                  <c:v>4.1900000000000075</c:v>
                </c:pt>
                <c:pt idx="850">
                  <c:v>4.2000000000000099</c:v>
                </c:pt>
                <c:pt idx="851">
                  <c:v>4.2100000000000097</c:v>
                </c:pt>
                <c:pt idx="852">
                  <c:v>4.2200000000000095</c:v>
                </c:pt>
                <c:pt idx="853">
                  <c:v>4.2300000000000102</c:v>
                </c:pt>
                <c:pt idx="854">
                  <c:v>4.24000000000001</c:v>
                </c:pt>
                <c:pt idx="855">
                  <c:v>4.2500000000000098</c:v>
                </c:pt>
                <c:pt idx="856">
                  <c:v>4.2600000000000096</c:v>
                </c:pt>
                <c:pt idx="857">
                  <c:v>4.2700000000000102</c:v>
                </c:pt>
                <c:pt idx="858">
                  <c:v>4.28000000000001</c:v>
                </c:pt>
                <c:pt idx="859">
                  <c:v>4.2900000000000098</c:v>
                </c:pt>
                <c:pt idx="860">
                  <c:v>4.3000000000000105</c:v>
                </c:pt>
                <c:pt idx="861">
                  <c:v>4.31000000000002</c:v>
                </c:pt>
                <c:pt idx="862">
                  <c:v>4.3200000000000145</c:v>
                </c:pt>
                <c:pt idx="863">
                  <c:v>4.3300000000000098</c:v>
                </c:pt>
                <c:pt idx="864">
                  <c:v>4.3400000000000105</c:v>
                </c:pt>
                <c:pt idx="865">
                  <c:v>4.3500000000000085</c:v>
                </c:pt>
                <c:pt idx="866">
                  <c:v>4.3600000000000145</c:v>
                </c:pt>
                <c:pt idx="867">
                  <c:v>4.3700000000000214</c:v>
                </c:pt>
                <c:pt idx="868">
                  <c:v>4.3800000000000203</c:v>
                </c:pt>
                <c:pt idx="869">
                  <c:v>4.3900000000000201</c:v>
                </c:pt>
                <c:pt idx="870">
                  <c:v>4.4000000000000199</c:v>
                </c:pt>
                <c:pt idx="871">
                  <c:v>4.4100000000000223</c:v>
                </c:pt>
                <c:pt idx="872">
                  <c:v>4.4200000000000204</c:v>
                </c:pt>
                <c:pt idx="873">
                  <c:v>4.4300000000000299</c:v>
                </c:pt>
                <c:pt idx="874">
                  <c:v>4.4400000000000199</c:v>
                </c:pt>
                <c:pt idx="875">
                  <c:v>4.4500000000000224</c:v>
                </c:pt>
                <c:pt idx="876">
                  <c:v>4.4600000000000204</c:v>
                </c:pt>
                <c:pt idx="877">
                  <c:v>4.4700000000000299</c:v>
                </c:pt>
                <c:pt idx="878">
                  <c:v>4.4800000000000288</c:v>
                </c:pt>
                <c:pt idx="879">
                  <c:v>4.4900000000000198</c:v>
                </c:pt>
                <c:pt idx="880">
                  <c:v>4.5000000000000204</c:v>
                </c:pt>
                <c:pt idx="881">
                  <c:v>4.5100000000000202</c:v>
                </c:pt>
                <c:pt idx="882">
                  <c:v>4.52000000000002</c:v>
                </c:pt>
                <c:pt idx="883">
                  <c:v>4.5300000000000198</c:v>
                </c:pt>
                <c:pt idx="884">
                  <c:v>4.5400000000000214</c:v>
                </c:pt>
                <c:pt idx="885">
                  <c:v>4.5500000000000203</c:v>
                </c:pt>
                <c:pt idx="886">
                  <c:v>4.56000000000002</c:v>
                </c:pt>
                <c:pt idx="887">
                  <c:v>4.5700000000000198</c:v>
                </c:pt>
                <c:pt idx="888">
                  <c:v>4.5800000000000214</c:v>
                </c:pt>
                <c:pt idx="889">
                  <c:v>4.5900000000000203</c:v>
                </c:pt>
                <c:pt idx="890">
                  <c:v>4.6000000000000201</c:v>
                </c:pt>
                <c:pt idx="891">
                  <c:v>4.6100000000000145</c:v>
                </c:pt>
                <c:pt idx="892">
                  <c:v>4.6200000000000205</c:v>
                </c:pt>
                <c:pt idx="893">
                  <c:v>4.6300000000000203</c:v>
                </c:pt>
                <c:pt idx="894">
                  <c:v>4.6400000000000201</c:v>
                </c:pt>
                <c:pt idx="895">
                  <c:v>4.6500000000000155</c:v>
                </c:pt>
                <c:pt idx="896">
                  <c:v>4.6600000000000206</c:v>
                </c:pt>
                <c:pt idx="897">
                  <c:v>4.6700000000000204</c:v>
                </c:pt>
                <c:pt idx="898">
                  <c:v>4.6800000000000201</c:v>
                </c:pt>
                <c:pt idx="899">
                  <c:v>4.6900000000000155</c:v>
                </c:pt>
                <c:pt idx="900">
                  <c:v>4.7000000000000224</c:v>
                </c:pt>
              </c:numCache>
            </c:numRef>
          </c:xVal>
          <c:yVal>
            <c:numRef>
              <c:f>'N026'!$D$2:$D$902</c:f>
              <c:numCache>
                <c:formatCode>0.0000</c:formatCode>
                <c:ptCount val="901"/>
                <c:pt idx="0">
                  <c:v>0</c:v>
                </c:pt>
                <c:pt idx="1">
                  <c:v>1.8142079429291831E-116</c:v>
                </c:pt>
                <c:pt idx="2">
                  <c:v>5.8287445035341274E-116</c:v>
                </c:pt>
                <c:pt idx="3">
                  <c:v>1.8678157665106207E-115</c:v>
                </c:pt>
                <c:pt idx="4">
                  <c:v>5.9698596130171599E-115</c:v>
                </c:pt>
                <c:pt idx="5">
                  <c:v>1.9031160114185856E-114</c:v>
                </c:pt>
                <c:pt idx="6">
                  <c:v>6.0511437658392265E-114</c:v>
                </c:pt>
                <c:pt idx="7">
                  <c:v>1.919025487320762E-113</c:v>
                </c:pt>
                <c:pt idx="8">
                  <c:v>6.070089267745503E-113</c:v>
                </c:pt>
                <c:pt idx="9">
                  <c:v>1.9150515839899559E-112</c:v>
                </c:pt>
                <c:pt idx="10">
                  <c:v>6.0261083914271288E-112</c:v>
                </c:pt>
                <c:pt idx="11">
                  <c:v>1.8913176052061383E-111</c:v>
                </c:pt>
                <c:pt idx="12">
                  <c:v>5.9205636592295273E-111</c:v>
                </c:pt>
                <c:pt idx="13">
                  <c:v>1.8485564142170184E-110</c:v>
                </c:pt>
                <c:pt idx="14">
                  <c:v>5.7566977341022967E-110</c:v>
                </c:pt>
                <c:pt idx="15">
                  <c:v>1.7880728476431091E-109</c:v>
                </c:pt>
                <c:pt idx="16">
                  <c:v>5.5394679518963005E-109</c:v>
                </c:pt>
                <c:pt idx="17">
                  <c:v>1.711677587301988E-108</c:v>
                </c:pt>
                <c:pt idx="18">
                  <c:v>5.2752972752321596E-108</c:v>
                </c:pt>
                <c:pt idx="19">
                  <c:v>1.6215971653877148E-107</c:v>
                </c:pt>
                <c:pt idx="20">
                  <c:v>4.9717591216479194E-107</c:v>
                </c:pt>
                <c:pt idx="21">
                  <c:v>1.5203663409079773E-106</c:v>
                </c:pt>
                <c:pt idx="22">
                  <c:v>4.6372176244539302E-106</c:v>
                </c:pt>
                <c:pt idx="23">
                  <c:v>1.4107100939661499E-105</c:v>
                </c:pt>
                <c:pt idx="24">
                  <c:v>4.2804471026453747E-105</c:v>
                </c:pt>
                <c:pt idx="25">
                  <c:v>1.2954228690645616E-104</c:v>
                </c:pt>
                <c:pt idx="26">
                  <c:v>3.9102547267431582E-104</c:v>
                </c:pt>
                <c:pt idx="27">
                  <c:v>1.1772524540140949E-103</c:v>
                </c:pt>
                <c:pt idx="28">
                  <c:v>3.5351286562782428E-103</c:v>
                </c:pt>
                <c:pt idx="29">
                  <c:v>1.058795065131034E-102</c:v>
                </c:pt>
                <c:pt idx="30">
                  <c:v>3.1629305637469133E-102</c:v>
                </c:pt>
                <c:pt idx="31">
                  <c:v>9.4240693284076656E-102</c:v>
                </c:pt>
                <c:pt idx="32">
                  <c:v>2.8006468652606952E-101</c:v>
                </c:pt>
                <c:pt idx="33">
                  <c:v>8.3013609280293773E-101</c:v>
                </c:pt>
                <c:pt idx="34">
                  <c:v>2.4542076556922565E-100</c:v>
                </c:pt>
                <c:pt idx="35">
                  <c:v>7.236763529204448E-100</c:v>
                </c:pt>
                <c:pt idx="36">
                  <c:v>2.1283768290134718E-99</c:v>
                </c:pt>
                <c:pt idx="37">
                  <c:v>6.2434369194949159E-99</c:v>
                </c:pt>
                <c:pt idx="38">
                  <c:v>1.8267116544496796E-98</c:v>
                </c:pt>
                <c:pt idx="39">
                  <c:v>5.330737982513298E-98</c:v>
                </c:pt>
                <c:pt idx="40">
                  <c:v>1.5515855953944364E-97</c:v>
                </c:pt>
                <c:pt idx="41">
                  <c:v>4.5043819264049294E-97</c:v>
                </c:pt>
                <c:pt idx="42">
                  <c:v>1.3042647026346786E-96</c:v>
                </c:pt>
                <c:pt idx="43">
                  <c:v>3.7667547168259417E-96</c:v>
                </c:pt>
                <c:pt idx="44">
                  <c:v>1.0850256531429682E-95</c:v>
                </c:pt>
                <c:pt idx="45">
                  <c:v>3.117336881056555E-95</c:v>
                </c:pt>
                <c:pt idx="46">
                  <c:v>8.9330247047719941E-95</c:v>
                </c:pt>
                <c:pt idx="47">
                  <c:v>2.5531974290632118E-94</c:v>
                </c:pt>
                <c:pt idx="48">
                  <c:v>7.2784906412530472E-94</c:v>
                </c:pt>
                <c:pt idx="49">
                  <c:v>2.0695185500711482E-93</c:v>
                </c:pt>
                <c:pt idx="50">
                  <c:v>5.869057783621509E-93</c:v>
                </c:pt>
                <c:pt idx="51">
                  <c:v>1.660116298893496E-92</c:v>
                </c:pt>
                <c:pt idx="52">
                  <c:v>4.6835990353789475E-92</c:v>
                </c:pt>
                <c:pt idx="53">
                  <c:v>1.3179288612925263E-91</c:v>
                </c:pt>
                <c:pt idx="54">
                  <c:v>3.6989230442538469E-91</c:v>
                </c:pt>
                <c:pt idx="55">
                  <c:v>1.0354513286725761E-90</c:v>
                </c:pt>
                <c:pt idx="56">
                  <c:v>2.8910469864999085E-90</c:v>
                </c:pt>
                <c:pt idx="57">
                  <c:v>8.0510343028151688E-90</c:v>
                </c:pt>
                <c:pt idx="58">
                  <c:v>2.236244424072836E-89</c:v>
                </c:pt>
                <c:pt idx="59">
                  <c:v>6.1952370863322056E-89</c:v>
                </c:pt>
                <c:pt idx="60">
                  <c:v>1.7118576908262684E-88</c:v>
                </c:pt>
                <c:pt idx="61">
                  <c:v>4.7178969692619221E-88</c:v>
                </c:pt>
                <c:pt idx="62">
                  <c:v>1.2968815547550083E-87</c:v>
                </c:pt>
                <c:pt idx="63">
                  <c:v>3.5556846873059262E-87</c:v>
                </c:pt>
                <c:pt idx="64">
                  <c:v>9.723379501048879E-87</c:v>
                </c:pt>
                <c:pt idx="65">
                  <c:v>2.6520536085891974E-86</c:v>
                </c:pt>
                <c:pt idx="66">
                  <c:v>7.214702506824474E-86</c:v>
                </c:pt>
                <c:pt idx="67">
                  <c:v>1.9576075193924813E-85</c:v>
                </c:pt>
                <c:pt idx="68">
                  <c:v>5.2979016077982402E-85</c:v>
                </c:pt>
                <c:pt idx="69">
                  <c:v>1.4300565764419409E-84</c:v>
                </c:pt>
                <c:pt idx="70">
                  <c:v>3.8501142584736973E-84</c:v>
                </c:pt>
                <c:pt idx="71">
                  <c:v>1.0338679780176313E-83</c:v>
                </c:pt>
                <c:pt idx="72">
                  <c:v>2.7690297240272995E-83</c:v>
                </c:pt>
                <c:pt idx="73">
                  <c:v>7.3970953828999509E-83</c:v>
                </c:pt>
                <c:pt idx="74">
                  <c:v>1.9709058908508305E-82</c:v>
                </c:pt>
                <c:pt idx="75">
                  <c:v>5.2377121123590156E-82</c:v>
                </c:pt>
                <c:pt idx="76">
                  <c:v>1.3883163177066793E-81</c:v>
                </c:pt>
                <c:pt idx="77">
                  <c:v>3.6703400292204573E-81</c:v>
                </c:pt>
                <c:pt idx="78">
                  <c:v>9.6782144298165868E-81</c:v>
                </c:pt>
                <c:pt idx="79">
                  <c:v>2.5453953586064102E-80</c:v>
                </c:pt>
                <c:pt idx="80">
                  <c:v>6.677076063406799E-80</c:v>
                </c:pt>
                <c:pt idx="81">
                  <c:v>1.7469821494865163E-79</c:v>
                </c:pt>
                <c:pt idx="82">
                  <c:v>4.5589169352975546E-79</c:v>
                </c:pt>
                <c:pt idx="83">
                  <c:v>1.1866044135349871E-78</c:v>
                </c:pt>
                <c:pt idx="84">
                  <c:v>3.080500670021377E-78</c:v>
                </c:pt>
                <c:pt idx="85">
                  <c:v>7.9764146797157481E-78</c:v>
                </c:pt>
                <c:pt idx="86">
                  <c:v>2.0599904590416569E-77</c:v>
                </c:pt>
                <c:pt idx="87">
                  <c:v>5.306323975230609E-77</c:v>
                </c:pt>
                <c:pt idx="88">
                  <c:v>1.3633061182264338E-76</c:v>
                </c:pt>
                <c:pt idx="89">
                  <c:v>3.4935267567862233E-76</c:v>
                </c:pt>
                <c:pt idx="90">
                  <c:v>8.9290618756309452E-76</c:v>
                </c:pt>
                <c:pt idx="91">
                  <c:v>2.2762431913491695E-75</c:v>
                </c:pt>
                <c:pt idx="92">
                  <c:v>5.7876539415181395E-75</c:v>
                </c:pt>
                <c:pt idx="93">
                  <c:v>1.4677683555703678E-74</c:v>
                </c:pt>
                <c:pt idx="94">
                  <c:v>3.7126461054229355E-74</c:v>
                </c:pt>
                <c:pt idx="95">
                  <c:v>9.3665715684418342E-74</c:v>
                </c:pt>
                <c:pt idx="96">
                  <c:v>2.3569416279420165E-73</c:v>
                </c:pt>
                <c:pt idx="97">
                  <c:v>5.9154538008893836E-73</c:v>
                </c:pt>
                <c:pt idx="98">
                  <c:v>1.4808067175729141E-72</c:v>
                </c:pt>
                <c:pt idx="99">
                  <c:v>3.6972579709694508E-72</c:v>
                </c:pt>
                <c:pt idx="100">
                  <c:v>9.2072980304701292E-72</c:v>
                </c:pt>
                <c:pt idx="101">
                  <c:v>2.2869449849773818E-71</c:v>
                </c:pt>
                <c:pt idx="102">
                  <c:v>5.6656573137403548E-71</c:v>
                </c:pt>
                <c:pt idx="103">
                  <c:v>1.3999610650119832E-70</c:v>
                </c:pt>
                <c:pt idx="104">
                  <c:v>3.4502668181765619E-70</c:v>
                </c:pt>
                <c:pt idx="105">
                  <c:v>8.4812619104377966E-70</c:v>
                </c:pt>
                <c:pt idx="106">
                  <c:v>2.0794062151484506E-69</c:v>
                </c:pt>
                <c:pt idx="107">
                  <c:v>5.0849802443197943E-69</c:v>
                </c:pt>
                <c:pt idx="108">
                  <c:v>1.2402529588150368E-68</c:v>
                </c:pt>
                <c:pt idx="109">
                  <c:v>3.0171878013144326E-68</c:v>
                </c:pt>
                <c:pt idx="110">
                  <c:v>7.3209170178222286E-68</c:v>
                </c:pt>
                <c:pt idx="111">
                  <c:v>1.7717387951519852E-67</c:v>
                </c:pt>
                <c:pt idx="112">
                  <c:v>4.2766624682203439E-67</c:v>
                </c:pt>
                <c:pt idx="113">
                  <c:v>1.0296303260904793E-66</c:v>
                </c:pt>
                <c:pt idx="114">
                  <c:v>2.4724569904906652E-66</c:v>
                </c:pt>
                <c:pt idx="115">
                  <c:v>5.9217113687727119E-66</c:v>
                </c:pt>
                <c:pt idx="116">
                  <c:v>1.4146102332900223E-65</c:v>
                </c:pt>
                <c:pt idx="117">
                  <c:v>3.3705240111879585E-65</c:v>
                </c:pt>
                <c:pt idx="118">
                  <c:v>8.0099374615527002E-65</c:v>
                </c:pt>
                <c:pt idx="119">
                  <c:v>1.8985930875578873E-64</c:v>
                </c:pt>
                <c:pt idx="120">
                  <c:v>4.488546570855086E-64</c:v>
                </c:pt>
                <c:pt idx="121">
                  <c:v>1.0584019857018828E-63</c:v>
                </c:pt>
                <c:pt idx="122">
                  <c:v>2.4892391719394112E-63</c:v>
                </c:pt>
                <c:pt idx="123">
                  <c:v>5.8392043963924533E-63</c:v>
                </c:pt>
                <c:pt idx="124">
                  <c:v>1.3661921920701421E-62</c:v>
                </c:pt>
                <c:pt idx="125">
                  <c:v>3.1881664753799015E-62</c:v>
                </c:pt>
                <c:pt idx="126">
                  <c:v>7.4206381189013171E-62</c:v>
                </c:pt>
                <c:pt idx="127">
                  <c:v>1.7227116300751181E-61</c:v>
                </c:pt>
                <c:pt idx="128">
                  <c:v>3.988916900775303E-61</c:v>
                </c:pt>
                <c:pt idx="129">
                  <c:v>9.212308282609665E-61</c:v>
                </c:pt>
                <c:pt idx="130">
                  <c:v>2.1220372707062491E-60</c:v>
                </c:pt>
                <c:pt idx="131">
                  <c:v>4.8753816984503251E-60</c:v>
                </c:pt>
                <c:pt idx="132">
                  <c:v>1.1172112718281596E-59</c:v>
                </c:pt>
                <c:pt idx="133">
                  <c:v>2.5534835571988087E-59</c:v>
                </c:pt>
                <c:pt idx="134">
                  <c:v>5.8210575551313775E-59</c:v>
                </c:pt>
                <c:pt idx="135">
                  <c:v>1.3235543873728511E-58</c:v>
                </c:pt>
                <c:pt idx="136">
                  <c:v>3.0015996191757648E-58</c:v>
                </c:pt>
                <c:pt idx="137">
                  <c:v>6.7894532494549672E-58</c:v>
                </c:pt>
                <c:pt idx="138">
                  <c:v>1.5317500878069783E-57</c:v>
                </c:pt>
                <c:pt idx="139">
                  <c:v>3.4467683525147757E-57</c:v>
                </c:pt>
                <c:pt idx="140">
                  <c:v>7.7358377194966961E-57</c:v>
                </c:pt>
                <c:pt idx="141">
                  <c:v>1.7317040626048172E-56</c:v>
                </c:pt>
                <c:pt idx="142">
                  <c:v>3.8664381937457497E-56</c:v>
                </c:pt>
                <c:pt idx="143">
                  <c:v>8.6103249125218614E-56</c:v>
                </c:pt>
                <c:pt idx="144">
                  <c:v>1.9124895862589801E-55</c:v>
                </c:pt>
                <c:pt idx="145">
                  <c:v>4.2369143966833802E-55</c:v>
                </c:pt>
                <c:pt idx="146">
                  <c:v>9.362058951130179E-55</c:v>
                </c:pt>
                <c:pt idx="147">
                  <c:v>2.0633082986044209E-54</c:v>
                </c:pt>
                <c:pt idx="148">
                  <c:v>4.5355290182136553E-54</c:v>
                </c:pt>
                <c:pt idx="149">
                  <c:v>9.944039631004141E-54</c:v>
                </c:pt>
                <c:pt idx="150">
                  <c:v>2.1745470795464399E-53</c:v>
                </c:pt>
                <c:pt idx="151">
                  <c:v>4.742920603392853E-53</c:v>
                </c:pt>
                <c:pt idx="152">
                  <c:v>1.031796300223819E-52</c:v>
                </c:pt>
                <c:pt idx="153">
                  <c:v>2.2387889242656668E-52</c:v>
                </c:pt>
                <c:pt idx="154">
                  <c:v>4.845107362075146E-52</c:v>
                </c:pt>
                <c:pt idx="155">
                  <c:v>1.0458387572569027E-51</c:v>
                </c:pt>
                <c:pt idx="156">
                  <c:v>2.2516305431027422E-51</c:v>
                </c:pt>
                <c:pt idx="157">
                  <c:v>4.8350459105299708E-51</c:v>
                </c:pt>
                <c:pt idx="158">
                  <c:v>1.0355597101644025E-50</c:v>
                </c:pt>
                <c:pt idx="159">
                  <c:v>2.2121815219800464E-50</c:v>
                </c:pt>
                <c:pt idx="160">
                  <c:v>4.7134341888961622E-50</c:v>
                </c:pt>
                <c:pt idx="161">
                  <c:v>1.001671245885463E-49</c:v>
                </c:pt>
                <c:pt idx="162">
                  <c:v>2.1231664290720857E-49</c:v>
                </c:pt>
                <c:pt idx="163">
                  <c:v>4.4886313922229832E-49</c:v>
                </c:pt>
                <c:pt idx="164">
                  <c:v>9.4648757818797427E-49</c:v>
                </c:pt>
                <c:pt idx="165">
                  <c:v>1.9906136009610768E-48</c:v>
                </c:pt>
                <c:pt idx="166">
                  <c:v>4.1757076763799813E-48</c:v>
                </c:pt>
                <c:pt idx="167">
                  <c:v>8.7366367931199886E-48</c:v>
                </c:pt>
                <c:pt idx="168">
                  <c:v>1.8231799955300633E-47</c:v>
                </c:pt>
                <c:pt idx="169">
                  <c:v>3.7947737285596798E-47</c:v>
                </c:pt>
                <c:pt idx="170">
                  <c:v>7.8779513791537753E-47</c:v>
                </c:pt>
                <c:pt idx="171">
                  <c:v>1.6312171528973535E-46</c:v>
                </c:pt>
                <c:pt idx="172">
                  <c:v>3.3688473741014253E-46</c:v>
                </c:pt>
                <c:pt idx="173">
                  <c:v>6.9394006827133251E-46</c:v>
                </c:pt>
                <c:pt idx="174">
                  <c:v>1.4257181094195893E-45</c:v>
                </c:pt>
                <c:pt idx="175">
                  <c:v>2.9215709688237847E-45</c:v>
                </c:pt>
                <c:pt idx="176">
                  <c:v>5.9713192038535634E-45</c:v>
                </c:pt>
                <c:pt idx="177">
                  <c:v>1.2172932324335392E-44</c:v>
                </c:pt>
                <c:pt idx="178">
                  <c:v>2.4750911682859048E-44</c:v>
                </c:pt>
                <c:pt idx="179">
                  <c:v>5.0194746635080172E-44</c:v>
                </c:pt>
                <c:pt idx="180">
                  <c:v>1.0153047203850777E-43</c:v>
                </c:pt>
                <c:pt idx="181">
                  <c:v>2.0483568439851851E-43</c:v>
                </c:pt>
                <c:pt idx="182">
                  <c:v>4.1217903898485163E-43</c:v>
                </c:pt>
                <c:pt idx="183">
                  <c:v>8.2725092321343171E-43</c:v>
                </c:pt>
                <c:pt idx="184">
                  <c:v>1.6559975573766251E-42</c:v>
                </c:pt>
                <c:pt idx="185">
                  <c:v>3.3063832824752102E-42</c:v>
                </c:pt>
                <c:pt idx="186">
                  <c:v>6.584423772890097E-42</c:v>
                </c:pt>
                <c:pt idx="187">
                  <c:v>1.3078364144774118E-41</c:v>
                </c:pt>
                <c:pt idx="188">
                  <c:v>2.5909566685590408E-41</c:v>
                </c:pt>
                <c:pt idx="189">
                  <c:v>5.1196226020573336E-41</c:v>
                </c:pt>
                <c:pt idx="190">
                  <c:v>1.0089899000850465E-40</c:v>
                </c:pt>
                <c:pt idx="191">
                  <c:v>1.9833838095977648E-40</c:v>
                </c:pt>
                <c:pt idx="192">
                  <c:v>3.888640383650781E-40</c:v>
                </c:pt>
                <c:pt idx="193">
                  <c:v>7.6043110624954359E-40</c:v>
                </c:pt>
                <c:pt idx="194">
                  <c:v>1.4831771950332925E-39</c:v>
                </c:pt>
                <c:pt idx="195">
                  <c:v>2.8853418721727305E-39</c:v>
                </c:pt>
                <c:pt idx="196">
                  <c:v>5.5985117110192223E-39</c:v>
                </c:pt>
                <c:pt idx="197">
                  <c:v>1.0834752059147897E-38</c:v>
                </c:pt>
                <c:pt idx="198">
                  <c:v>2.0913967925298179E-38</c:v>
                </c:pt>
                <c:pt idx="199">
                  <c:v>4.0264746724337636E-38</c:v>
                </c:pt>
                <c:pt idx="200">
                  <c:v>7.7318706415887833E-38</c:v>
                </c:pt>
                <c:pt idx="201">
                  <c:v>1.4808642920057937E-37</c:v>
                </c:pt>
                <c:pt idx="202">
                  <c:v>2.8288962290462036E-37</c:v>
                </c:pt>
                <c:pt idx="203">
                  <c:v>5.3900134178662884E-37</c:v>
                </c:pt>
                <c:pt idx="204">
                  <c:v>1.0243155126191209E-36</c:v>
                </c:pt>
                <c:pt idx="205">
                  <c:v>1.9415506627287203E-36</c:v>
                </c:pt>
                <c:pt idx="206">
                  <c:v>3.6705807204597627E-36</c:v>
                </c:pt>
                <c:pt idx="207">
                  <c:v>6.9213674301143566E-36</c:v>
                </c:pt>
                <c:pt idx="208">
                  <c:v>1.301727575395487E-35</c:v>
                </c:pt>
                <c:pt idx="209">
                  <c:v>2.441852231154274E-35</c:v>
                </c:pt>
                <c:pt idx="210">
                  <c:v>4.5686693455575655E-35</c:v>
                </c:pt>
                <c:pt idx="211">
                  <c:v>8.5257216592785846E-35</c:v>
                </c:pt>
                <c:pt idx="212">
                  <c:v>1.5868783937051242E-34</c:v>
                </c:pt>
                <c:pt idx="213">
                  <c:v>2.9459625272308478E-34</c:v>
                </c:pt>
                <c:pt idx="214">
                  <c:v>5.4548380843453218E-34</c:v>
                </c:pt>
                <c:pt idx="215">
                  <c:v>1.0074130770991537E-33</c:v>
                </c:pt>
                <c:pt idx="216">
                  <c:v>1.8556855187232837E-33</c:v>
                </c:pt>
                <c:pt idx="217">
                  <c:v>3.4093551812703672E-33</c:v>
                </c:pt>
                <c:pt idx="218">
                  <c:v>6.2475708701045215E-33</c:v>
                </c:pt>
                <c:pt idx="219">
                  <c:v>1.141881953832548E-32</c:v>
                </c:pt>
                <c:pt idx="220">
                  <c:v>2.0816240758532786E-32</c:v>
                </c:pt>
                <c:pt idx="221">
                  <c:v>3.7849005237041883E-32</c:v>
                </c:pt>
                <c:pt idx="222">
                  <c:v>6.8640069060561005E-32</c:v>
                </c:pt>
                <c:pt idx="223">
                  <c:v>1.2415723397427388E-31</c:v>
                </c:pt>
                <c:pt idx="224">
                  <c:v>2.239945337841379E-31</c:v>
                </c:pt>
                <c:pt idx="225">
                  <c:v>4.0306388501501668E-31</c:v>
                </c:pt>
                <c:pt idx="226">
                  <c:v>7.2340486950866667E-31</c:v>
                </c:pt>
                <c:pt idx="227">
                  <c:v>1.2949710033585084E-30</c:v>
                </c:pt>
                <c:pt idx="228">
                  <c:v>2.3121166167590281E-30</c:v>
                </c:pt>
                <c:pt idx="229">
                  <c:v>4.1174705429677619E-30</c:v>
                </c:pt>
                <c:pt idx="230">
                  <c:v>7.3134507604507313E-30</c:v>
                </c:pt>
                <c:pt idx="231">
                  <c:v>1.295642715548496E-29</c:v>
                </c:pt>
                <c:pt idx="232">
                  <c:v>2.289387190942312E-29</c:v>
                </c:pt>
                <c:pt idx="233">
                  <c:v>4.0348213914718704E-29</c:v>
                </c:pt>
                <c:pt idx="234">
                  <c:v>7.0925181497324059E-29</c:v>
                </c:pt>
                <c:pt idx="235">
                  <c:v>1.2435053902017045E-28</c:v>
                </c:pt>
                <c:pt idx="236">
                  <c:v>2.1745328040975684E-28</c:v>
                </c:pt>
                <c:pt idx="237">
                  <c:v>3.7927597228791585E-28</c:v>
                </c:pt>
                <c:pt idx="238">
                  <c:v>6.5980525831339594E-28</c:v>
                </c:pt>
                <c:pt idx="239">
                  <c:v>1.1448465760063576E-27</c:v>
                </c:pt>
                <c:pt idx="240">
                  <c:v>1.981298369713216E-27</c:v>
                </c:pt>
                <c:pt idx="241">
                  <c:v>3.4199798725458659E-27</c:v>
                </c:pt>
                <c:pt idx="242">
                  <c:v>5.8880066722427061E-27</c:v>
                </c:pt>
                <c:pt idx="243">
                  <c:v>1.0110767231256272E-26</c:v>
                </c:pt>
                <c:pt idx="244">
                  <c:v>1.7316934188703328E-26</c:v>
                </c:pt>
                <c:pt idx="245">
                  <c:v>2.9582098320536108E-26</c:v>
                </c:pt>
                <c:pt idx="246">
                  <c:v>5.0403189740092548E-26</c:v>
                </c:pt>
                <c:pt idx="247">
                  <c:v>8.5656069534609252E-26</c:v>
                </c:pt>
                <c:pt idx="248">
                  <c:v>1.4518753726647531E-25</c:v>
                </c:pt>
                <c:pt idx="249">
                  <c:v>2.4545484592606933E-25</c:v>
                </c:pt>
                <c:pt idx="250">
                  <c:v>4.1389002361881943E-25</c:v>
                </c:pt>
                <c:pt idx="251">
                  <c:v>6.9609639031923297E-25</c:v>
                </c:pt>
                <c:pt idx="252">
                  <c:v>1.1676827937988344E-24</c:v>
                </c:pt>
                <c:pt idx="253">
                  <c:v>1.9536711155114382E-24</c:v>
                </c:pt>
                <c:pt idx="254">
                  <c:v>3.2602365075251767E-24</c:v>
                </c:pt>
                <c:pt idx="255">
                  <c:v>5.4264753270664381E-24</c:v>
                </c:pt>
                <c:pt idx="256">
                  <c:v>9.0086068705471912E-24</c:v>
                </c:pt>
                <c:pt idx="257">
                  <c:v>1.491655429337682E-23</c:v>
                </c:pt>
                <c:pt idx="258">
                  <c:v>2.4634880918805609E-23</c:v>
                </c:pt>
                <c:pt idx="259">
                  <c:v>4.0579201539873555E-23</c:v>
                </c:pt>
                <c:pt idx="260">
                  <c:v>6.6669562218924068E-23</c:v>
                </c:pt>
                <c:pt idx="261">
                  <c:v>1.0925033702612885E-22</c:v>
                </c:pt>
                <c:pt idx="262">
                  <c:v>1.7856200075048904E-22</c:v>
                </c:pt>
                <c:pt idx="263">
                  <c:v>2.9108939106969188E-22</c:v>
                </c:pt>
                <c:pt idx="264">
                  <c:v>4.73298129193078E-22</c:v>
                </c:pt>
                <c:pt idx="265">
                  <c:v>7.675634287373504E-22</c:v>
                </c:pt>
                <c:pt idx="266">
                  <c:v>1.2415517794934061E-21</c:v>
                </c:pt>
                <c:pt idx="267">
                  <c:v>2.0030254871539935E-21</c:v>
                </c:pt>
                <c:pt idx="268">
                  <c:v>3.2231401519298795E-21</c:v>
                </c:pt>
                <c:pt idx="269">
                  <c:v>5.1730059930384926E-21</c:v>
                </c:pt>
                <c:pt idx="270">
                  <c:v>8.2809058893392864E-21</c:v>
                </c:pt>
                <c:pt idx="271">
                  <c:v>1.3221593262586706E-20</c:v>
                </c:pt>
                <c:pt idx="272">
                  <c:v>2.1055269901316531E-20</c:v>
                </c:pt>
                <c:pt idx="273">
                  <c:v>3.3443283420448276E-20</c:v>
                </c:pt>
                <c:pt idx="274">
                  <c:v>5.2981967539164166E-20</c:v>
                </c:pt>
                <c:pt idx="275">
                  <c:v>8.3717901091954966E-20</c:v>
                </c:pt>
                <c:pt idx="276">
                  <c:v>1.3194096534447871E-19</c:v>
                </c:pt>
                <c:pt idx="277">
                  <c:v>2.0740157949471834E-19</c:v>
                </c:pt>
                <c:pt idx="278">
                  <c:v>3.2517379401262164E-19</c:v>
                </c:pt>
                <c:pt idx="279">
                  <c:v>5.0849898866370146E-19</c:v>
                </c:pt>
                <c:pt idx="280">
                  <c:v>7.931141995357128E-19</c:v>
                </c:pt>
                <c:pt idx="281">
                  <c:v>1.2338217840810053E-18</c:v>
                </c:pt>
                <c:pt idx="282">
                  <c:v>1.9144332072953311E-18</c:v>
                </c:pt>
                <c:pt idx="283">
                  <c:v>2.9627777911703146E-18</c:v>
                </c:pt>
                <c:pt idx="284">
                  <c:v>4.5732929203678748E-18</c:v>
                </c:pt>
                <c:pt idx="285">
                  <c:v>7.0409301194439149E-18</c:v>
                </c:pt>
                <c:pt idx="286">
                  <c:v>1.0811902628890159E-17</c:v>
                </c:pt>
                <c:pt idx="287">
                  <c:v>1.6559426596817141E-17</c:v>
                </c:pt>
                <c:pt idx="288">
                  <c:v>2.5296447752050607E-17</c:v>
                </c:pt>
                <c:pt idx="289">
                  <c:v>3.8542942039383674E-17</c:v>
                </c:pt>
                <c:pt idx="290">
                  <c:v>5.8573511503913733E-17</c:v>
                </c:pt>
                <c:pt idx="291">
                  <c:v>8.8782779406641632E-17</c:v>
                </c:pt>
                <c:pt idx="292">
                  <c:v>1.3422310758522323E-16</c:v>
                </c:pt>
                <c:pt idx="293">
                  <c:v>2.0239366706345337E-16</c:v>
                </c:pt>
                <c:pt idx="294">
                  <c:v>3.0439507808814513E-16</c:v>
                </c:pt>
                <c:pt idx="295">
                  <c:v>4.5661419596511183E-16</c:v>
                </c:pt>
                <c:pt idx="296">
                  <c:v>6.8317547903695773E-16</c:v>
                </c:pt>
                <c:pt idx="297">
                  <c:v>1.019497599621315E-15</c:v>
                </c:pt>
                <c:pt idx="298">
                  <c:v>1.5174389317071304E-15</c:v>
                </c:pt>
                <c:pt idx="299">
                  <c:v>2.2527205141243529E-15</c:v>
                </c:pt>
                <c:pt idx="300">
                  <c:v>3.3356039750002927E-15</c:v>
                </c:pt>
                <c:pt idx="301">
                  <c:v>4.9262078122686697E-15</c:v>
                </c:pt>
                <c:pt idx="302">
                  <c:v>7.2564139853084414E-15</c:v>
                </c:pt>
                <c:pt idx="303">
                  <c:v>1.0661110675566259E-14</c:v>
                </c:pt>
                <c:pt idx="304">
                  <c:v>1.5622622160363585E-14</c:v>
                </c:pt>
                <c:pt idx="305">
                  <c:v>2.2833710154217104E-14</c:v>
                </c:pt>
                <c:pt idx="306">
                  <c:v>3.3286652010703605E-14</c:v>
                </c:pt>
                <c:pt idx="307">
                  <c:v>4.8398825745976266E-14</c:v>
                </c:pt>
                <c:pt idx="308">
                  <c:v>7.0189251532771832E-14</c:v>
                </c:pt>
                <c:pt idx="309">
                  <c:v>1.0152604656229102E-13</c:v>
                </c:pt>
                <c:pt idx="310">
                  <c:v>1.464722712986792E-13</c:v>
                </c:pt>
                <c:pt idx="311">
                  <c:v>2.1076788352580806E-13</c:v>
                </c:pt>
                <c:pt idx="312">
                  <c:v>3.0249940883579041E-13</c:v>
                </c:pt>
                <c:pt idx="313">
                  <c:v>4.3302772509563607E-13</c:v>
                </c:pt>
                <c:pt idx="314">
                  <c:v>6.1826968693180939E-13</c:v>
                </c:pt>
                <c:pt idx="315">
                  <c:v>8.8046334854328868E-13</c:v>
                </c:pt>
                <c:pt idx="316">
                  <c:v>1.2505921193190621E-12</c:v>
                </c:pt>
                <c:pt idx="317">
                  <c:v>1.7717040201679989E-12</c:v>
                </c:pt>
                <c:pt idx="318">
                  <c:v>2.5034431360373357E-12</c:v>
                </c:pt>
                <c:pt idx="319">
                  <c:v>3.5282176581300916E-12</c:v>
                </c:pt>
                <c:pt idx="320">
                  <c:v>4.9595706907643912E-12</c:v>
                </c:pt>
                <c:pt idx="321">
                  <c:v>6.953506708857093E-12</c:v>
                </c:pt>
                <c:pt idx="322">
                  <c:v>9.7237715902970042E-12</c:v>
                </c:pt>
                <c:pt idx="323">
                  <c:v>1.3562404627594795E-11</c:v>
                </c:pt>
                <c:pt idx="324">
                  <c:v>1.8867298619589391E-11</c:v>
                </c:pt>
                <c:pt idx="325">
                  <c:v>2.6179046646384485E-11</c:v>
                </c:pt>
                <c:pt idx="326">
                  <c:v>3.6230056251837645E-11</c:v>
                </c:pt>
                <c:pt idx="327">
                  <c:v>5.0009817239366147E-11</c:v>
                </c:pt>
                <c:pt idx="328">
                  <c:v>6.8851372852786703E-11</c:v>
                </c:pt>
                <c:pt idx="329">
                  <c:v>9.4545533929700756E-11</c:v>
                </c:pt>
                <c:pt idx="330">
                  <c:v>1.294912762105026E-10</c:v>
                </c:pt>
                <c:pt idx="331">
                  <c:v>1.7689317670743187E-10</c:v>
                </c:pt>
                <c:pt idx="332">
                  <c:v>2.4101980409557615E-10</c:v>
                </c:pt>
                <c:pt idx="333">
                  <c:v>3.2754083726375246E-10</c:v>
                </c:pt>
                <c:pt idx="334">
                  <c:v>4.4396553624718258E-10</c:v>
                </c:pt>
                <c:pt idx="335">
                  <c:v>6.002112617641841E-10</c:v>
                </c:pt>
                <c:pt idx="336">
                  <c:v>8.0933831176327469E-10</c:v>
                </c:pt>
                <c:pt idx="337">
                  <c:v>1.0884967491670675E-9</c:v>
                </c:pt>
                <c:pt idx="338">
                  <c:v>1.4601425316642992E-9</c:v>
                </c:pt>
                <c:pt idx="339">
                  <c:v>1.9535945926621965E-9</c:v>
                </c:pt>
                <c:pt idx="340">
                  <c:v>2.6070221167471866E-9</c:v>
                </c:pt>
                <c:pt idx="341">
                  <c:v>3.4699727521211907E-9</c:v>
                </c:pt>
                <c:pt idx="342">
                  <c:v>4.606578661048687E-9</c:v>
                </c:pt>
                <c:pt idx="343">
                  <c:v>6.0996089988562337E-9</c:v>
                </c:pt>
                <c:pt idx="344">
                  <c:v>8.055575631641038E-9</c:v>
                </c:pt>
                <c:pt idx="345">
                  <c:v>1.0611144789289728E-8</c:v>
                </c:pt>
                <c:pt idx="346">
                  <c:v>1.3941162186164115E-8</c:v>
                </c:pt>
                <c:pt idx="347">
                  <c:v>1.8268664360749964E-8</c:v>
                </c:pt>
                <c:pt idx="348">
                  <c:v>2.3877326175032245E-8</c:v>
                </c:pt>
                <c:pt idx="349">
                  <c:v>3.1126885312518766E-8</c:v>
                </c:pt>
                <c:pt idx="350">
                  <c:v>4.0472191100477197E-8</c:v>
                </c:pt>
                <c:pt idx="351">
                  <c:v>5.2486649061840561E-8</c:v>
                </c:pt>
                <c:pt idx="352">
                  <c:v>6.7891357052291758E-8</c:v>
                </c:pt>
                <c:pt idx="353">
                  <c:v>8.7588143404815567E-8</c:v>
                </c:pt>
                <c:pt idx="354">
                  <c:v>1.1270704103338907E-7</c:v>
                </c:pt>
                <c:pt idx="355">
                  <c:v>1.4465331066304593E-7</c:v>
                </c:pt>
                <c:pt idx="356">
                  <c:v>1.8517215916169558E-7</c:v>
                </c:pt>
                <c:pt idx="357">
                  <c:v>2.3642555280201166E-7</c:v>
                </c:pt>
                <c:pt idx="358">
                  <c:v>3.0108123638683617E-7</c:v>
                </c:pt>
                <c:pt idx="359">
                  <c:v>3.824236273208837E-7</c:v>
                </c:pt>
                <c:pt idx="360">
                  <c:v>4.8448076961360474E-7</c:v>
                </c:pt>
                <c:pt idx="361">
                  <c:v>6.1218041103039549E-7</c:v>
                </c:pt>
                <c:pt idx="362">
                  <c:v>7.7153112576500361E-7</c:v>
                </c:pt>
                <c:pt idx="363">
                  <c:v>9.6983642672299578E-7</c:v>
                </c:pt>
                <c:pt idx="364">
                  <c:v>1.2159470337280753E-6</c:v>
                </c:pt>
                <c:pt idx="365">
                  <c:v>1.5205541059604193E-6</c:v>
                </c:pt>
                <c:pt idx="366">
                  <c:v>1.8965319985575552E-6</c:v>
                </c:pt>
                <c:pt idx="367">
                  <c:v>2.3593347537875905E-6</c:v>
                </c:pt>
                <c:pt idx="368">
                  <c:v>2.927453589762771E-6</c:v>
                </c:pt>
                <c:pt idx="369">
                  <c:v>3.6229435129708886E-6</c:v>
                </c:pt>
                <c:pt idx="370">
                  <c:v>4.4720245535590038E-6</c:v>
                </c:pt>
                <c:pt idx="371">
                  <c:v>5.5057675898418033E-6</c:v>
                </c:pt>
                <c:pt idx="372">
                  <c:v>6.7608709933830987E-6</c:v>
                </c:pt>
                <c:pt idx="373">
                  <c:v>8.2805369970851404E-6</c:v>
                </c:pt>
                <c:pt idx="374">
                  <c:v>1.0115455246761994E-5</c:v>
                </c:pt>
                <c:pt idx="375">
                  <c:v>1.2324901103144549E-5</c:v>
                </c:pt>
                <c:pt idx="376">
                  <c:v>1.4977955329675857E-5</c:v>
                </c:pt>
                <c:pt idx="377">
                  <c:v>1.8154851372465033E-5</c:v>
                </c:pt>
                <c:pt idx="378">
                  <c:v>2.1948454418163675E-5</c:v>
                </c:pt>
                <c:pt idx="379">
                  <c:v>2.6465875610837236E-5</c:v>
                </c:pt>
                <c:pt idx="380">
                  <c:v>3.1830222130713317E-5</c:v>
                </c:pt>
                <c:pt idx="381">
                  <c:v>3.8182481530202317E-5</c:v>
                </c:pt>
                <c:pt idx="382">
                  <c:v>4.5683535796037328E-5</c:v>
                </c:pt>
                <c:pt idx="383">
                  <c:v>5.4516296891793686E-5</c:v>
                </c:pt>
                <c:pt idx="384">
                  <c:v>6.4887951642722826E-5</c:v>
                </c:pt>
                <c:pt idx="385">
                  <c:v>7.7032299119373087E-5</c:v>
                </c:pt>
                <c:pt idx="386">
                  <c:v>9.1212158666587065E-5</c:v>
                </c:pt>
                <c:pt idx="387">
                  <c:v>1.0772182106266741E-4</c:v>
                </c:pt>
                <c:pt idx="388">
                  <c:v>1.2688950929773402E-4</c:v>
                </c:pt>
                <c:pt idx="389">
                  <c:v>1.4907980904665941E-4</c:v>
                </c:pt>
                <c:pt idx="390">
                  <c:v>1.7469602223529892E-4</c:v>
                </c:pt>
                <c:pt idx="391">
                  <c:v>2.0418239027941758E-4</c:v>
                </c:pt>
                <c:pt idx="392">
                  <c:v>2.3802612668477697E-4</c:v>
                </c:pt>
                <c:pt idx="393">
                  <c:v>2.7675919210501507E-4</c:v>
                </c:pt>
                <c:pt idx="394">
                  <c:v>3.2095973850221462E-4</c:v>
                </c:pt>
                <c:pt idx="395">
                  <c:v>3.7125314343411446E-4</c:v>
                </c:pt>
                <c:pt idx="396">
                  <c:v>4.2831255045583481E-4</c:v>
                </c:pt>
                <c:pt idx="397">
                  <c:v>4.9285882784078072E-4</c:v>
                </c:pt>
                <c:pt idx="398">
                  <c:v>5.6565985527168294E-4</c:v>
                </c:pt>
                <c:pt idx="399">
                  <c:v>6.4752904729870292E-4</c:v>
                </c:pt>
                <c:pt idx="400">
                  <c:v>7.393230233442308E-4</c:v>
                </c:pt>
                <c:pt idx="401">
                  <c:v>8.4193833723078754E-4</c:v>
                </c:pt>
                <c:pt idx="402">
                  <c:v>9.5630718474204565E-4</c:v>
                </c:pt>
                <c:pt idx="403">
                  <c:v>1.0833920159400989E-3</c:v>
                </c:pt>
                <c:pt idx="404">
                  <c:v>1.2241789899043482E-3</c:v>
                </c:pt>
                <c:pt idx="405">
                  <c:v>1.3796702234103475E-3</c:v>
                </c:pt>
                <c:pt idx="406">
                  <c:v>1.5508748018994161E-3</c:v>
                </c:pt>
                <c:pt idx="407">
                  <c:v>1.7387985407987293E-3</c:v>
                </c:pt>
                <c:pt idx="408">
                  <c:v>1.944432507825839E-3</c:v>
                </c:pt>
                <c:pt idx="409">
                  <c:v>2.1687403421002459E-3</c:v>
                </c:pt>
                <c:pt idx="410">
                  <c:v>2.4126444333877296E-3</c:v>
                </c:pt>
                <c:pt idx="411">
                  <c:v>2.6770110542725461E-3</c:v>
                </c:pt>
                <c:pt idx="412">
                  <c:v>2.9626345689523054E-3</c:v>
                </c:pt>
                <c:pt idx="413">
                  <c:v>3.2702208740805826E-3</c:v>
                </c:pt>
                <c:pt idx="414">
                  <c:v>3.6003702590357103E-3</c:v>
                </c:pt>
                <c:pt idx="415">
                  <c:v>3.9535599042600511E-3</c:v>
                </c:pt>
                <c:pt idx="416">
                  <c:v>4.3301262662505105E-3</c:v>
                </c:pt>
                <c:pt idx="417">
                  <c:v>4.7302476253061826E-3</c:v>
                </c:pt>
                <c:pt idx="418">
                  <c:v>5.1539270965058614E-3</c:v>
                </c:pt>
                <c:pt idx="419">
                  <c:v>5.6009764245755784E-3</c:v>
                </c:pt>
                <c:pt idx="420">
                  <c:v>6.0710008984812391E-3</c:v>
                </c:pt>
                <c:pt idx="421">
                  <c:v>6.5633857308577959E-3</c:v>
                </c:pt>
                <c:pt idx="422">
                  <c:v>7.077284250053717E-3</c:v>
                </c:pt>
                <c:pt idx="423">
                  <c:v>7.6116082479346248E-3</c:v>
                </c:pt>
                <c:pt idx="424">
                  <c:v>8.1650208141687396E-3</c:v>
                </c:pt>
                <c:pt idx="425">
                  <c:v>8.7359319671694857E-3</c:v>
                </c:pt>
                <c:pt idx="426">
                  <c:v>9.3224973630331685E-3</c:v>
                </c:pt>
                <c:pt idx="427">
                  <c:v>9.9226203267630767E-3</c:v>
                </c:pt>
                <c:pt idx="428">
                  <c:v>1.0533957405086222E-2</c:v>
                </c:pt>
                <c:pt idx="429">
                  <c:v>1.1153927587768021E-2</c:v>
                </c:pt>
                <c:pt idx="430">
                  <c:v>1.1779725285291481E-2</c:v>
                </c:pt>
                <c:pt idx="431">
                  <c:v>1.2408337086030063E-2</c:v>
                </c:pt>
                <c:pt idx="432">
                  <c:v>1.3036562246852268E-2</c:v>
                </c:pt>
                <c:pt idx="433">
                  <c:v>1.3661036798808288E-2</c:v>
                </c:pt>
                <c:pt idx="434">
                  <c:v>1.4278261075750896E-2</c:v>
                </c:pt>
                <c:pt idx="435">
                  <c:v>1.4884630400063721E-2</c:v>
                </c:pt>
                <c:pt idx="436">
                  <c:v>1.5476468587967607E-2</c:v>
                </c:pt>
                <c:pt idx="437">
                  <c:v>1.6050063868845887E-2</c:v>
                </c:pt>
                <c:pt idx="438">
                  <c:v>1.6601706750565638E-2</c:v>
                </c:pt>
                <c:pt idx="439">
                  <c:v>1.7127729307539398E-2</c:v>
                </c:pt>
                <c:pt idx="440">
                  <c:v>1.7624545321908831E-2</c:v>
                </c:pt>
                <c:pt idx="441">
                  <c:v>1.808869067217167E-2</c:v>
                </c:pt>
                <c:pt idx="442">
                  <c:v>1.8516863339038493E-2</c:v>
                </c:pt>
                <c:pt idx="443">
                  <c:v>1.8905962386260421E-2</c:v>
                </c:pt>
                <c:pt idx="444">
                  <c:v>1.9253125275268634E-2</c:v>
                </c:pt>
                <c:pt idx="445">
                  <c:v>1.9555762887058625E-2</c:v>
                </c:pt>
                <c:pt idx="446">
                  <c:v>1.9811591652822143E-2</c:v>
                </c:pt>
                <c:pt idx="447">
                  <c:v>2.0018662236011668E-2</c:v>
                </c:pt>
                <c:pt idx="448">
                  <c:v>2.0175384262128278E-2</c:v>
                </c:pt>
                <c:pt idx="449">
                  <c:v>2.0280546657467712E-2</c:v>
                </c:pt>
                <c:pt idx="450">
                  <c:v>2.0333333233018672E-2</c:v>
                </c:pt>
                <c:pt idx="451">
                  <c:v>2.0333333233018672E-2</c:v>
                </c:pt>
                <c:pt idx="452">
                  <c:v>2.0280546657467712E-2</c:v>
                </c:pt>
                <c:pt idx="453">
                  <c:v>2.0175384262128278E-2</c:v>
                </c:pt>
                <c:pt idx="454">
                  <c:v>2.0018662236011668E-2</c:v>
                </c:pt>
                <c:pt idx="455">
                  <c:v>1.9811591652822143E-2</c:v>
                </c:pt>
                <c:pt idx="456">
                  <c:v>1.9555762887058625E-2</c:v>
                </c:pt>
                <c:pt idx="457">
                  <c:v>1.9253125275268634E-2</c:v>
                </c:pt>
                <c:pt idx="458">
                  <c:v>1.8905962386260421E-2</c:v>
                </c:pt>
                <c:pt idx="459">
                  <c:v>1.8516863339038493E-2</c:v>
                </c:pt>
                <c:pt idx="460">
                  <c:v>1.808869067217167E-2</c:v>
                </c:pt>
                <c:pt idx="461">
                  <c:v>1.7624545321908831E-2</c:v>
                </c:pt>
                <c:pt idx="462">
                  <c:v>1.7127729307539398E-2</c:v>
                </c:pt>
                <c:pt idx="463">
                  <c:v>1.6601706750565638E-2</c:v>
                </c:pt>
                <c:pt idx="464">
                  <c:v>1.6050063868845887E-2</c:v>
                </c:pt>
                <c:pt idx="465">
                  <c:v>1.5476468587967607E-2</c:v>
                </c:pt>
                <c:pt idx="466">
                  <c:v>1.4884630400063721E-2</c:v>
                </c:pt>
                <c:pt idx="467">
                  <c:v>1.4278261075750896E-2</c:v>
                </c:pt>
                <c:pt idx="468">
                  <c:v>1.3661036798808288E-2</c:v>
                </c:pt>
                <c:pt idx="469">
                  <c:v>1.3036562246852268E-2</c:v>
                </c:pt>
                <c:pt idx="470">
                  <c:v>1.2408337086030063E-2</c:v>
                </c:pt>
                <c:pt idx="471">
                  <c:v>1.1779725285291481E-2</c:v>
                </c:pt>
                <c:pt idx="472">
                  <c:v>1.1153927587768021E-2</c:v>
                </c:pt>
                <c:pt idx="473">
                  <c:v>1.0533957405086222E-2</c:v>
                </c:pt>
                <c:pt idx="474">
                  <c:v>9.9226203267630767E-3</c:v>
                </c:pt>
                <c:pt idx="475">
                  <c:v>9.3224973630331685E-3</c:v>
                </c:pt>
                <c:pt idx="476">
                  <c:v>8.7359319671694857E-3</c:v>
                </c:pt>
                <c:pt idx="477">
                  <c:v>8.1650208141687396E-3</c:v>
                </c:pt>
                <c:pt idx="478">
                  <c:v>7.6116082479346248E-3</c:v>
                </c:pt>
                <c:pt idx="479">
                  <c:v>7.077284250053717E-3</c:v>
                </c:pt>
                <c:pt idx="480">
                  <c:v>6.5633857308577959E-3</c:v>
                </c:pt>
                <c:pt idx="481">
                  <c:v>6.0710008984812391E-3</c:v>
                </c:pt>
                <c:pt idx="482">
                  <c:v>5.6009764245755784E-3</c:v>
                </c:pt>
                <c:pt idx="483">
                  <c:v>5.1539270965058614E-3</c:v>
                </c:pt>
                <c:pt idx="484">
                  <c:v>4.7302476253061826E-3</c:v>
                </c:pt>
                <c:pt idx="485">
                  <c:v>4.3301262662505105E-3</c:v>
                </c:pt>
                <c:pt idx="486">
                  <c:v>3.9535599042600511E-3</c:v>
                </c:pt>
                <c:pt idx="487">
                  <c:v>3.6003702590357103E-3</c:v>
                </c:pt>
                <c:pt idx="488">
                  <c:v>3.2702208740805826E-3</c:v>
                </c:pt>
                <c:pt idx="489">
                  <c:v>2.9626345689523054E-3</c:v>
                </c:pt>
                <c:pt idx="490">
                  <c:v>2.6770110542725461E-3</c:v>
                </c:pt>
                <c:pt idx="491">
                  <c:v>2.4126444333877296E-3</c:v>
                </c:pt>
                <c:pt idx="492">
                  <c:v>2.1687403421002459E-3</c:v>
                </c:pt>
                <c:pt idx="493">
                  <c:v>1.944432507825839E-3</c:v>
                </c:pt>
                <c:pt idx="494">
                  <c:v>1.7387985407987293E-3</c:v>
                </c:pt>
                <c:pt idx="495">
                  <c:v>1.5508748018994161E-3</c:v>
                </c:pt>
                <c:pt idx="496">
                  <c:v>1.3796702234103475E-3</c:v>
                </c:pt>
                <c:pt idx="497">
                  <c:v>1.2241789899043482E-3</c:v>
                </c:pt>
                <c:pt idx="498">
                  <c:v>1.0833920159400989E-3</c:v>
                </c:pt>
                <c:pt idx="499">
                  <c:v>9.5630718474204565E-4</c:v>
                </c:pt>
                <c:pt idx="500">
                  <c:v>8.4193833723078754E-4</c:v>
                </c:pt>
                <c:pt idx="501">
                  <c:v>7.393230233442308E-4</c:v>
                </c:pt>
                <c:pt idx="502">
                  <c:v>6.4752904729870292E-4</c:v>
                </c:pt>
                <c:pt idx="503">
                  <c:v>5.6565985527168294E-4</c:v>
                </c:pt>
                <c:pt idx="504">
                  <c:v>4.9285882784078072E-4</c:v>
                </c:pt>
                <c:pt idx="505">
                  <c:v>4.2831255045583481E-4</c:v>
                </c:pt>
                <c:pt idx="506">
                  <c:v>3.7125314343411446E-4</c:v>
                </c:pt>
                <c:pt idx="507">
                  <c:v>3.2095973850221462E-4</c:v>
                </c:pt>
                <c:pt idx="508">
                  <c:v>2.7675919210501507E-4</c:v>
                </c:pt>
                <c:pt idx="509">
                  <c:v>2.3802612668477697E-4</c:v>
                </c:pt>
                <c:pt idx="510">
                  <c:v>2.0418239027941758E-4</c:v>
                </c:pt>
                <c:pt idx="511">
                  <c:v>1.7469602223529892E-4</c:v>
                </c:pt>
                <c:pt idx="512">
                  <c:v>1.4907980904665941E-4</c:v>
                </c:pt>
                <c:pt idx="513">
                  <c:v>1.2688950929773402E-4</c:v>
                </c:pt>
                <c:pt idx="514">
                  <c:v>1.0772182106266741E-4</c:v>
                </c:pt>
                <c:pt idx="515">
                  <c:v>9.1212158666587065E-5</c:v>
                </c:pt>
                <c:pt idx="516">
                  <c:v>7.7032299119373087E-5</c:v>
                </c:pt>
                <c:pt idx="517">
                  <c:v>6.4887951642722826E-5</c:v>
                </c:pt>
                <c:pt idx="518">
                  <c:v>5.4516296891793686E-5</c:v>
                </c:pt>
                <c:pt idx="519">
                  <c:v>4.5683535796037328E-5</c:v>
                </c:pt>
                <c:pt idx="520">
                  <c:v>3.8182481530202317E-5</c:v>
                </c:pt>
                <c:pt idx="521">
                  <c:v>3.1830222130713317E-5</c:v>
                </c:pt>
                <c:pt idx="522">
                  <c:v>2.6465875610837236E-5</c:v>
                </c:pt>
                <c:pt idx="523">
                  <c:v>2.1948454418163675E-5</c:v>
                </c:pt>
                <c:pt idx="524">
                  <c:v>1.8154851372465033E-5</c:v>
                </c:pt>
                <c:pt idx="525">
                  <c:v>1.4977955329675857E-5</c:v>
                </c:pt>
                <c:pt idx="526">
                  <c:v>1.2324901103144549E-5</c:v>
                </c:pt>
                <c:pt idx="527">
                  <c:v>1.0115455246761994E-5</c:v>
                </c:pt>
                <c:pt idx="528">
                  <c:v>8.2805369970851404E-6</c:v>
                </c:pt>
                <c:pt idx="529">
                  <c:v>6.7608709933830987E-6</c:v>
                </c:pt>
                <c:pt idx="530">
                  <c:v>5.5057675898418033E-6</c:v>
                </c:pt>
                <c:pt idx="531">
                  <c:v>4.4720245535590038E-6</c:v>
                </c:pt>
                <c:pt idx="532">
                  <c:v>3.6229435129708886E-6</c:v>
                </c:pt>
                <c:pt idx="533">
                  <c:v>2.927453589762771E-6</c:v>
                </c:pt>
                <c:pt idx="534">
                  <c:v>2.3593347537875905E-6</c:v>
                </c:pt>
                <c:pt idx="535">
                  <c:v>1.8965319985575552E-6</c:v>
                </c:pt>
                <c:pt idx="536">
                  <c:v>1.5205541059604193E-6</c:v>
                </c:pt>
                <c:pt idx="537">
                  <c:v>1.2159470337280753E-6</c:v>
                </c:pt>
                <c:pt idx="538">
                  <c:v>9.6983642672299578E-7</c:v>
                </c:pt>
                <c:pt idx="539">
                  <c:v>7.7153112576500361E-7</c:v>
                </c:pt>
                <c:pt idx="540">
                  <c:v>6.1218041103039549E-7</c:v>
                </c:pt>
                <c:pt idx="541">
                  <c:v>4.8448076961360474E-7</c:v>
                </c:pt>
                <c:pt idx="542">
                  <c:v>3.824236273208837E-7</c:v>
                </c:pt>
                <c:pt idx="543">
                  <c:v>3.0108123638683617E-7</c:v>
                </c:pt>
                <c:pt idx="544">
                  <c:v>2.3642555280201166E-7</c:v>
                </c:pt>
                <c:pt idx="545">
                  <c:v>1.8517215916169558E-7</c:v>
                </c:pt>
                <c:pt idx="546">
                  <c:v>1.4465331066304593E-7</c:v>
                </c:pt>
                <c:pt idx="547">
                  <c:v>1.1270704103338907E-7</c:v>
                </c:pt>
                <c:pt idx="548">
                  <c:v>8.7588143404815567E-8</c:v>
                </c:pt>
                <c:pt idx="549">
                  <c:v>6.7891357091732007E-8</c:v>
                </c:pt>
                <c:pt idx="550">
                  <c:v>5.2486649027017349E-8</c:v>
                </c:pt>
                <c:pt idx="551">
                  <c:v>4.0472191042973037E-8</c:v>
                </c:pt>
                <c:pt idx="552">
                  <c:v>3.1126885402521641E-8</c:v>
                </c:pt>
                <c:pt idx="553">
                  <c:v>2.3877326116306247E-8</c:v>
                </c:pt>
                <c:pt idx="554">
                  <c:v>1.8268664359055806E-8</c:v>
                </c:pt>
                <c:pt idx="555">
                  <c:v>1.3941162224639993E-8</c:v>
                </c:pt>
                <c:pt idx="556">
                  <c:v>1.0611144740657672E-8</c:v>
                </c:pt>
                <c:pt idx="557">
                  <c:v>8.0555756509781931E-9</c:v>
                </c:pt>
                <c:pt idx="558">
                  <c:v>6.0996090400778134E-9</c:v>
                </c:pt>
                <c:pt idx="559">
                  <c:v>4.6065786740712371E-9</c:v>
                </c:pt>
                <c:pt idx="560">
                  <c:v>3.469972753578094E-9</c:v>
                </c:pt>
                <c:pt idx="561">
                  <c:v>2.6070220426888287E-9</c:v>
                </c:pt>
                <c:pt idx="562">
                  <c:v>1.9535946194082581E-9</c:v>
                </c:pt>
                <c:pt idx="563">
                  <c:v>1.460142562415011E-9</c:v>
                </c:pt>
                <c:pt idx="564">
                  <c:v>1.0884967371893619E-9</c:v>
                </c:pt>
                <c:pt idx="565">
                  <c:v>8.0933826307472807E-10</c:v>
                </c:pt>
                <c:pt idx="566">
                  <c:v>6.0021132508581094E-10</c:v>
                </c:pt>
                <c:pt idx="567">
                  <c:v>4.4396553100512273E-10</c:v>
                </c:pt>
                <c:pt idx="568">
                  <c:v>3.2754077228247726E-10</c:v>
                </c:pt>
                <c:pt idx="569">
                  <c:v>2.4101987072811126E-10</c:v>
                </c:pt>
                <c:pt idx="570">
                  <c:v>1.7689316678115665E-10</c:v>
                </c:pt>
                <c:pt idx="571">
                  <c:v>1.2949130656636586E-10</c:v>
                </c:pt>
                <c:pt idx="572">
                  <c:v>9.4545482554054546E-11</c:v>
                </c:pt>
                <c:pt idx="573">
                  <c:v>6.8851369050549158E-11</c:v>
                </c:pt>
                <c:pt idx="574">
                  <c:v>5.0009774099635594E-11</c:v>
                </c:pt>
                <c:pt idx="575">
                  <c:v>3.6230130007197904E-11</c:v>
                </c:pt>
                <c:pt idx="576">
                  <c:v>2.6179058920661362E-11</c:v>
                </c:pt>
                <c:pt idx="577">
                  <c:v>1.8867241102782492E-11</c:v>
                </c:pt>
                <c:pt idx="578">
                  <c:v>1.3562484468821009E-11</c:v>
                </c:pt>
                <c:pt idx="579">
                  <c:v>9.7236663165745699E-12</c:v>
                </c:pt>
                <c:pt idx="580">
                  <c:v>6.9535488478323249E-12</c:v>
                </c:pt>
                <c:pt idx="581">
                  <c:v>4.959588295605534E-12</c:v>
                </c:pt>
                <c:pt idx="582">
                  <c:v>3.5281777499563177E-12</c:v>
                </c:pt>
                <c:pt idx="583">
                  <c:v>2.5034418982272849E-12</c:v>
                </c:pt>
                <c:pt idx="584">
                  <c:v>1.7716939026968359E-12</c:v>
                </c:pt>
                <c:pt idx="585">
                  <c:v>1.2506662372402447E-12</c:v>
                </c:pt>
                <c:pt idx="586">
                  <c:v>8.8040685852775408E-13</c:v>
                </c:pt>
                <c:pt idx="587">
                  <c:v>6.1828320241375372E-13</c:v>
                </c:pt>
                <c:pt idx="588">
                  <c:v>4.3298697960381499E-13</c:v>
                </c:pt>
                <c:pt idx="589">
                  <c:v>3.0253577421035798E-13</c:v>
                </c:pt>
                <c:pt idx="590">
                  <c:v>2.1083135237631877E-13</c:v>
                </c:pt>
                <c:pt idx="591">
                  <c:v>1.4643841694805933E-13</c:v>
                </c:pt>
                <c:pt idx="592">
                  <c:v>1.0147438445074005E-13</c:v>
                </c:pt>
                <c:pt idx="593">
                  <c:v>7.0277117458772876E-14</c:v>
                </c:pt>
                <c:pt idx="594">
                  <c:v>4.8294701571194593E-14</c:v>
                </c:pt>
                <c:pt idx="595">
                  <c:v>3.3306690738754898E-14</c:v>
                </c:pt>
                <c:pt idx="596">
                  <c:v>2.2870594307278401E-14</c:v>
                </c:pt>
                <c:pt idx="597">
                  <c:v>1.5654144647214837E-14</c:v>
                </c:pt>
                <c:pt idx="598">
                  <c:v>1.0658141036401574E-14</c:v>
                </c:pt>
                <c:pt idx="599">
                  <c:v>7.2164496600635854E-15</c:v>
                </c:pt>
                <c:pt idx="600">
                  <c:v>4.8849813083507172E-15</c:v>
                </c:pt>
                <c:pt idx="601">
                  <c:v>3.3306690738754921E-15</c:v>
                </c:pt>
                <c:pt idx="602">
                  <c:v>2.3314683517128437E-15</c:v>
                </c:pt>
                <c:pt idx="603">
                  <c:v>1.4432899320127155E-15</c:v>
                </c:pt>
                <c:pt idx="604">
                  <c:v>1.110223024625167E-15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8E30-4447-95B6-CF06E44D23ED}"/>
            </c:ext>
          </c:extLst>
        </c:ser>
        <c:axId val="62575744"/>
        <c:axId val="62577664"/>
      </c:scatterChart>
      <c:valAx>
        <c:axId val="62575744"/>
        <c:scaling>
          <c:orientation val="minMax"/>
          <c:max val="6"/>
          <c:min val="-6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/>
                  <a:t>Z</a:t>
                </a:r>
              </a:p>
            </c:rich>
          </c:tx>
        </c:title>
        <c:numFmt formatCode="0.00" sourceLinked="1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62577664"/>
        <c:crosses val="autoZero"/>
        <c:crossBetween val="midCat"/>
      </c:valAx>
      <c:valAx>
        <c:axId val="62577664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f(Z)</a:t>
                </a:r>
              </a:p>
            </c:rich>
          </c:tx>
        </c:title>
        <c:numFmt formatCode="0.0000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62575744"/>
        <c:crossesAt val="-6"/>
        <c:crossBetween val="midCat"/>
      </c:valAx>
    </c:plotArea>
    <c:plotVisOnly val="1"/>
    <c:dispBlanksAs val="gap"/>
  </c:chart>
  <c:spPr>
    <a:solidFill>
      <a:schemeClr val="bg1"/>
    </a:solidFill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/>
              <a:t>Z(0.0;1) vs Z(1.0;1) - effetto grande</a:t>
            </a:r>
            <a:endParaRPr lang="it-IT"/>
          </a:p>
        </c:rich>
      </c:tx>
      <c:layout>
        <c:manualLayout>
          <c:xMode val="edge"/>
          <c:yMode val="edge"/>
          <c:x val="0.24013456108927847"/>
          <c:y val="2.5204788909892879E-2"/>
        </c:manualLayout>
      </c:layout>
    </c:title>
    <c:plotArea>
      <c:layout/>
      <c:scatterChart>
        <c:scatterStyle val="smoothMarker"/>
        <c:ser>
          <c:idx val="0"/>
          <c:order val="0"/>
          <c:tx>
            <c:v>Z(0.0;1)</c:v>
          </c:tx>
          <c:marker>
            <c:symbol val="none"/>
          </c:marker>
          <c:xVal>
            <c:numRef>
              <c:f>'N026'!$E$2:$E$902</c:f>
              <c:numCache>
                <c:formatCode>0.00</c:formatCode>
                <c:ptCount val="901"/>
                <c:pt idx="0">
                  <c:v>-4.4999999999999813</c:v>
                </c:pt>
                <c:pt idx="1">
                  <c:v>-4.4899999999999824</c:v>
                </c:pt>
                <c:pt idx="2">
                  <c:v>-4.4799999999999889</c:v>
                </c:pt>
                <c:pt idx="3">
                  <c:v>-4.4699999999999802</c:v>
                </c:pt>
                <c:pt idx="4">
                  <c:v>-4.4599999999999804</c:v>
                </c:pt>
                <c:pt idx="5">
                  <c:v>-4.4499999999999824</c:v>
                </c:pt>
                <c:pt idx="6">
                  <c:v>-4.4399999999999888</c:v>
                </c:pt>
                <c:pt idx="7">
                  <c:v>-4.4299999999999802</c:v>
                </c:pt>
                <c:pt idx="8">
                  <c:v>-4.4199999999999804</c:v>
                </c:pt>
                <c:pt idx="9">
                  <c:v>-4.4099999999999824</c:v>
                </c:pt>
                <c:pt idx="10">
                  <c:v>-4.3999999999999799</c:v>
                </c:pt>
                <c:pt idx="11">
                  <c:v>-4.3899999999999801</c:v>
                </c:pt>
                <c:pt idx="12">
                  <c:v>-4.3799999999999804</c:v>
                </c:pt>
                <c:pt idx="13">
                  <c:v>-4.3699999999999797</c:v>
                </c:pt>
                <c:pt idx="14">
                  <c:v>-4.3599999999999799</c:v>
                </c:pt>
                <c:pt idx="15">
                  <c:v>-4.3499999999999801</c:v>
                </c:pt>
                <c:pt idx="16">
                  <c:v>-4.3399999999999803</c:v>
                </c:pt>
                <c:pt idx="17">
                  <c:v>-4.3299999999999796</c:v>
                </c:pt>
                <c:pt idx="18">
                  <c:v>-4.3199999999999799</c:v>
                </c:pt>
                <c:pt idx="19">
                  <c:v>-4.3099999999999801</c:v>
                </c:pt>
                <c:pt idx="20">
                  <c:v>-4.2999999999999803</c:v>
                </c:pt>
                <c:pt idx="21">
                  <c:v>-4.2899999999999814</c:v>
                </c:pt>
                <c:pt idx="22">
                  <c:v>-4.2799999999999834</c:v>
                </c:pt>
                <c:pt idx="23">
                  <c:v>-4.26999999999998</c:v>
                </c:pt>
                <c:pt idx="24">
                  <c:v>-4.2599999999999802</c:v>
                </c:pt>
                <c:pt idx="25">
                  <c:v>-4.2499999999999813</c:v>
                </c:pt>
                <c:pt idx="26">
                  <c:v>-4.2399999999999824</c:v>
                </c:pt>
                <c:pt idx="27">
                  <c:v>-4.22999999999998</c:v>
                </c:pt>
                <c:pt idx="28">
                  <c:v>-4.2199999999999802</c:v>
                </c:pt>
                <c:pt idx="29">
                  <c:v>-4.2099999999999804</c:v>
                </c:pt>
                <c:pt idx="30">
                  <c:v>-4.1999999999999797</c:v>
                </c:pt>
                <c:pt idx="31">
                  <c:v>-4.18999999999998</c:v>
                </c:pt>
                <c:pt idx="32">
                  <c:v>-4.1799999999999802</c:v>
                </c:pt>
                <c:pt idx="33">
                  <c:v>-4.1699999999999795</c:v>
                </c:pt>
                <c:pt idx="34">
                  <c:v>-4.1599999999999797</c:v>
                </c:pt>
                <c:pt idx="35">
                  <c:v>-4.1499999999999799</c:v>
                </c:pt>
                <c:pt idx="36">
                  <c:v>-4.1399999999999801</c:v>
                </c:pt>
                <c:pt idx="37">
                  <c:v>-4.1299999999999795</c:v>
                </c:pt>
                <c:pt idx="38">
                  <c:v>-4.1199999999999886</c:v>
                </c:pt>
                <c:pt idx="39">
                  <c:v>-4.1099999999999897</c:v>
                </c:pt>
                <c:pt idx="40">
                  <c:v>-4.0999999999999801</c:v>
                </c:pt>
                <c:pt idx="41">
                  <c:v>-4.0899999999999803</c:v>
                </c:pt>
                <c:pt idx="42">
                  <c:v>-4.0799999999999903</c:v>
                </c:pt>
                <c:pt idx="43">
                  <c:v>-4.0699999999999896</c:v>
                </c:pt>
                <c:pt idx="44">
                  <c:v>-4.0599999999999898</c:v>
                </c:pt>
                <c:pt idx="45">
                  <c:v>-4.0499999999999901</c:v>
                </c:pt>
                <c:pt idx="46">
                  <c:v>-4.0399999999999903</c:v>
                </c:pt>
                <c:pt idx="47">
                  <c:v>-4.0299999999999896</c:v>
                </c:pt>
                <c:pt idx="48">
                  <c:v>-4.0199999999999898</c:v>
                </c:pt>
                <c:pt idx="49">
                  <c:v>-4.00999999999999</c:v>
                </c:pt>
                <c:pt idx="50">
                  <c:v>-3.9999999999999867</c:v>
                </c:pt>
                <c:pt idx="51">
                  <c:v>-3.98999999999999</c:v>
                </c:pt>
                <c:pt idx="52">
                  <c:v>-3.9799999999999867</c:v>
                </c:pt>
                <c:pt idx="53">
                  <c:v>-3.96999999999999</c:v>
                </c:pt>
                <c:pt idx="54">
                  <c:v>-3.9599999999999858</c:v>
                </c:pt>
                <c:pt idx="55">
                  <c:v>-3.94999999999999</c:v>
                </c:pt>
                <c:pt idx="56">
                  <c:v>-3.9399999999999857</c:v>
                </c:pt>
                <c:pt idx="57">
                  <c:v>-3.9299999999999877</c:v>
                </c:pt>
                <c:pt idx="58">
                  <c:v>-3.9199999999999857</c:v>
                </c:pt>
                <c:pt idx="59">
                  <c:v>-3.9099999999999877</c:v>
                </c:pt>
                <c:pt idx="60">
                  <c:v>-3.8999999999999857</c:v>
                </c:pt>
                <c:pt idx="61">
                  <c:v>-3.8899999999999877</c:v>
                </c:pt>
                <c:pt idx="62">
                  <c:v>-3.8799999999999852</c:v>
                </c:pt>
                <c:pt idx="63">
                  <c:v>-3.8699999999999877</c:v>
                </c:pt>
                <c:pt idx="64">
                  <c:v>-3.8599999999999852</c:v>
                </c:pt>
                <c:pt idx="65">
                  <c:v>-3.8499999999999877</c:v>
                </c:pt>
                <c:pt idx="66">
                  <c:v>-3.8399999999999848</c:v>
                </c:pt>
                <c:pt idx="67">
                  <c:v>-3.8299999999999867</c:v>
                </c:pt>
                <c:pt idx="68">
                  <c:v>-3.8199999999999847</c:v>
                </c:pt>
                <c:pt idx="69">
                  <c:v>-3.8099999999999867</c:v>
                </c:pt>
                <c:pt idx="70">
                  <c:v>-3.7999999999999901</c:v>
                </c:pt>
                <c:pt idx="71">
                  <c:v>-3.7899999999999898</c:v>
                </c:pt>
                <c:pt idx="72">
                  <c:v>-3.77999999999999</c:v>
                </c:pt>
                <c:pt idx="73">
                  <c:v>-3.7699999999999898</c:v>
                </c:pt>
                <c:pt idx="74">
                  <c:v>-3.75999999999999</c:v>
                </c:pt>
                <c:pt idx="75">
                  <c:v>-3.7499999999999898</c:v>
                </c:pt>
                <c:pt idx="76">
                  <c:v>-3.73999999999999</c:v>
                </c:pt>
                <c:pt idx="77">
                  <c:v>-3.7299999999999902</c:v>
                </c:pt>
                <c:pt idx="78">
                  <c:v>-3.72</c:v>
                </c:pt>
                <c:pt idx="79">
                  <c:v>-3.71</c:v>
                </c:pt>
                <c:pt idx="80">
                  <c:v>-3.7</c:v>
                </c:pt>
                <c:pt idx="81">
                  <c:v>-3.69</c:v>
                </c:pt>
                <c:pt idx="82">
                  <c:v>-3.68</c:v>
                </c:pt>
                <c:pt idx="83">
                  <c:v>-3.67</c:v>
                </c:pt>
                <c:pt idx="84">
                  <c:v>-3.66</c:v>
                </c:pt>
                <c:pt idx="85">
                  <c:v>-3.65</c:v>
                </c:pt>
                <c:pt idx="86">
                  <c:v>-3.64</c:v>
                </c:pt>
                <c:pt idx="87">
                  <c:v>-3.63</c:v>
                </c:pt>
                <c:pt idx="88">
                  <c:v>-3.62</c:v>
                </c:pt>
                <c:pt idx="89">
                  <c:v>-3.61</c:v>
                </c:pt>
                <c:pt idx="90">
                  <c:v>-3.6</c:v>
                </c:pt>
                <c:pt idx="91">
                  <c:v>-3.59</c:v>
                </c:pt>
                <c:pt idx="92">
                  <c:v>-3.58</c:v>
                </c:pt>
                <c:pt idx="93">
                  <c:v>-3.57</c:v>
                </c:pt>
                <c:pt idx="94">
                  <c:v>-3.56</c:v>
                </c:pt>
                <c:pt idx="95">
                  <c:v>-3.55</c:v>
                </c:pt>
                <c:pt idx="96">
                  <c:v>-3.54</c:v>
                </c:pt>
                <c:pt idx="97">
                  <c:v>-3.53</c:v>
                </c:pt>
                <c:pt idx="98">
                  <c:v>-3.52</c:v>
                </c:pt>
                <c:pt idx="99">
                  <c:v>-3.51</c:v>
                </c:pt>
                <c:pt idx="100">
                  <c:v>-3.5</c:v>
                </c:pt>
                <c:pt idx="101">
                  <c:v>-3.4899999999999998</c:v>
                </c:pt>
                <c:pt idx="102">
                  <c:v>-3.48</c:v>
                </c:pt>
                <c:pt idx="103">
                  <c:v>-3.4699999999999998</c:v>
                </c:pt>
                <c:pt idx="104">
                  <c:v>-3.46</c:v>
                </c:pt>
                <c:pt idx="105">
                  <c:v>-3.4499999999999997</c:v>
                </c:pt>
                <c:pt idx="106">
                  <c:v>-3.44</c:v>
                </c:pt>
                <c:pt idx="107">
                  <c:v>-3.4299999999999997</c:v>
                </c:pt>
                <c:pt idx="108">
                  <c:v>-3.42</c:v>
                </c:pt>
                <c:pt idx="109">
                  <c:v>-3.4099999999999997</c:v>
                </c:pt>
                <c:pt idx="110">
                  <c:v>-3.4</c:v>
                </c:pt>
                <c:pt idx="111">
                  <c:v>-3.3899999999999997</c:v>
                </c:pt>
                <c:pt idx="112">
                  <c:v>-3.38</c:v>
                </c:pt>
                <c:pt idx="113">
                  <c:v>-3.3699999999999997</c:v>
                </c:pt>
                <c:pt idx="114">
                  <c:v>-3.36</c:v>
                </c:pt>
                <c:pt idx="115">
                  <c:v>-3.3499999999999988</c:v>
                </c:pt>
                <c:pt idx="116">
                  <c:v>-3.34</c:v>
                </c:pt>
                <c:pt idx="117">
                  <c:v>-3.3299999999999987</c:v>
                </c:pt>
                <c:pt idx="118">
                  <c:v>-3.32</c:v>
                </c:pt>
                <c:pt idx="119">
                  <c:v>-3.3099999999999987</c:v>
                </c:pt>
                <c:pt idx="120">
                  <c:v>-3.3</c:v>
                </c:pt>
                <c:pt idx="121">
                  <c:v>-3.29</c:v>
                </c:pt>
                <c:pt idx="122">
                  <c:v>-3.2800000000000002</c:v>
                </c:pt>
                <c:pt idx="123">
                  <c:v>-3.27</c:v>
                </c:pt>
                <c:pt idx="124">
                  <c:v>-3.2600000000000002</c:v>
                </c:pt>
                <c:pt idx="125">
                  <c:v>-3.25</c:v>
                </c:pt>
                <c:pt idx="126">
                  <c:v>-3.24</c:v>
                </c:pt>
                <c:pt idx="127">
                  <c:v>-3.23</c:v>
                </c:pt>
                <c:pt idx="128">
                  <c:v>-3.22</c:v>
                </c:pt>
                <c:pt idx="129">
                  <c:v>-3.21</c:v>
                </c:pt>
                <c:pt idx="130">
                  <c:v>-3.2</c:v>
                </c:pt>
                <c:pt idx="131">
                  <c:v>-3.19</c:v>
                </c:pt>
                <c:pt idx="132">
                  <c:v>-3.18</c:v>
                </c:pt>
                <c:pt idx="133">
                  <c:v>-3.17</c:v>
                </c:pt>
                <c:pt idx="134">
                  <c:v>-3.16</c:v>
                </c:pt>
                <c:pt idx="135">
                  <c:v>-3.15</c:v>
                </c:pt>
                <c:pt idx="136">
                  <c:v>-3.14</c:v>
                </c:pt>
                <c:pt idx="137">
                  <c:v>-3.13</c:v>
                </c:pt>
                <c:pt idx="138">
                  <c:v>-3.12</c:v>
                </c:pt>
                <c:pt idx="139">
                  <c:v>-3.11</c:v>
                </c:pt>
                <c:pt idx="140">
                  <c:v>-3.1</c:v>
                </c:pt>
                <c:pt idx="141">
                  <c:v>-3.09</c:v>
                </c:pt>
                <c:pt idx="142">
                  <c:v>-3.08</c:v>
                </c:pt>
                <c:pt idx="143">
                  <c:v>-3.07</c:v>
                </c:pt>
                <c:pt idx="144">
                  <c:v>-3.06</c:v>
                </c:pt>
                <c:pt idx="145">
                  <c:v>-3.05</c:v>
                </c:pt>
                <c:pt idx="146">
                  <c:v>-3.04</c:v>
                </c:pt>
                <c:pt idx="147">
                  <c:v>-3.03</c:v>
                </c:pt>
                <c:pt idx="148">
                  <c:v>-3.02</c:v>
                </c:pt>
                <c:pt idx="149">
                  <c:v>-3.01</c:v>
                </c:pt>
                <c:pt idx="150">
                  <c:v>-3</c:v>
                </c:pt>
                <c:pt idx="151">
                  <c:v>-2.9899999999999998</c:v>
                </c:pt>
                <c:pt idx="152">
                  <c:v>-2.98</c:v>
                </c:pt>
                <c:pt idx="153">
                  <c:v>-2.9699999999999998</c:v>
                </c:pt>
                <c:pt idx="154">
                  <c:v>-2.96</c:v>
                </c:pt>
                <c:pt idx="155">
                  <c:v>-2.9499999999999997</c:v>
                </c:pt>
                <c:pt idx="156">
                  <c:v>-2.94</c:v>
                </c:pt>
                <c:pt idx="157">
                  <c:v>-2.9299999999999997</c:v>
                </c:pt>
                <c:pt idx="158">
                  <c:v>-2.92</c:v>
                </c:pt>
                <c:pt idx="159">
                  <c:v>-2.9099999999999997</c:v>
                </c:pt>
                <c:pt idx="160">
                  <c:v>-2.9</c:v>
                </c:pt>
                <c:pt idx="161">
                  <c:v>-2.8899999999999997</c:v>
                </c:pt>
                <c:pt idx="162">
                  <c:v>-2.88</c:v>
                </c:pt>
                <c:pt idx="163">
                  <c:v>-2.8699999999999997</c:v>
                </c:pt>
                <c:pt idx="164">
                  <c:v>-2.86</c:v>
                </c:pt>
                <c:pt idx="165">
                  <c:v>-2.8499999999999988</c:v>
                </c:pt>
                <c:pt idx="166">
                  <c:v>-2.84</c:v>
                </c:pt>
                <c:pt idx="167">
                  <c:v>-2.8299999999999987</c:v>
                </c:pt>
                <c:pt idx="168">
                  <c:v>-2.82</c:v>
                </c:pt>
                <c:pt idx="169">
                  <c:v>-2.8099999999999987</c:v>
                </c:pt>
                <c:pt idx="170">
                  <c:v>-2.8</c:v>
                </c:pt>
                <c:pt idx="171">
                  <c:v>-2.79</c:v>
                </c:pt>
                <c:pt idx="172">
                  <c:v>-2.7800000000000002</c:v>
                </c:pt>
                <c:pt idx="173">
                  <c:v>-2.77</c:v>
                </c:pt>
                <c:pt idx="174">
                  <c:v>-2.7600000000000002</c:v>
                </c:pt>
                <c:pt idx="175">
                  <c:v>-2.75</c:v>
                </c:pt>
                <c:pt idx="176">
                  <c:v>-2.74</c:v>
                </c:pt>
                <c:pt idx="177">
                  <c:v>-2.73</c:v>
                </c:pt>
                <c:pt idx="178">
                  <c:v>-2.72</c:v>
                </c:pt>
                <c:pt idx="179">
                  <c:v>-2.71</c:v>
                </c:pt>
                <c:pt idx="180">
                  <c:v>-2.7</c:v>
                </c:pt>
                <c:pt idx="181">
                  <c:v>-2.69</c:v>
                </c:pt>
                <c:pt idx="182">
                  <c:v>-2.68</c:v>
                </c:pt>
                <c:pt idx="183">
                  <c:v>-2.67</c:v>
                </c:pt>
                <c:pt idx="184">
                  <c:v>-2.66</c:v>
                </c:pt>
                <c:pt idx="185">
                  <c:v>-2.65</c:v>
                </c:pt>
                <c:pt idx="186">
                  <c:v>-2.64</c:v>
                </c:pt>
                <c:pt idx="187">
                  <c:v>-2.63</c:v>
                </c:pt>
                <c:pt idx="188">
                  <c:v>-2.62</c:v>
                </c:pt>
                <c:pt idx="189">
                  <c:v>-2.61</c:v>
                </c:pt>
                <c:pt idx="190">
                  <c:v>-2.6</c:v>
                </c:pt>
                <c:pt idx="191">
                  <c:v>-2.59</c:v>
                </c:pt>
                <c:pt idx="192">
                  <c:v>-2.58</c:v>
                </c:pt>
                <c:pt idx="193">
                  <c:v>-2.57</c:v>
                </c:pt>
                <c:pt idx="194">
                  <c:v>-2.56</c:v>
                </c:pt>
                <c:pt idx="195">
                  <c:v>-2.5499999999999998</c:v>
                </c:pt>
                <c:pt idx="196">
                  <c:v>-2.54</c:v>
                </c:pt>
                <c:pt idx="197">
                  <c:v>-2.5299999999999998</c:v>
                </c:pt>
                <c:pt idx="198">
                  <c:v>-2.52</c:v>
                </c:pt>
                <c:pt idx="199">
                  <c:v>-2.5099999999999998</c:v>
                </c:pt>
                <c:pt idx="200">
                  <c:v>-2.5</c:v>
                </c:pt>
                <c:pt idx="201">
                  <c:v>-2.4899999999999998</c:v>
                </c:pt>
                <c:pt idx="202">
                  <c:v>-2.48</c:v>
                </c:pt>
                <c:pt idx="203">
                  <c:v>-2.4699999999999998</c:v>
                </c:pt>
                <c:pt idx="204">
                  <c:v>-2.46</c:v>
                </c:pt>
                <c:pt idx="205">
                  <c:v>-2.4499999999999997</c:v>
                </c:pt>
                <c:pt idx="206">
                  <c:v>-2.44</c:v>
                </c:pt>
                <c:pt idx="207">
                  <c:v>-2.4299999999999997</c:v>
                </c:pt>
                <c:pt idx="208">
                  <c:v>-2.42</c:v>
                </c:pt>
                <c:pt idx="209">
                  <c:v>-2.4099999999999997</c:v>
                </c:pt>
                <c:pt idx="210">
                  <c:v>-2.4</c:v>
                </c:pt>
                <c:pt idx="211">
                  <c:v>-2.3899999999999997</c:v>
                </c:pt>
                <c:pt idx="212">
                  <c:v>-2.38</c:v>
                </c:pt>
                <c:pt idx="213">
                  <c:v>-2.3699999999999997</c:v>
                </c:pt>
                <c:pt idx="214">
                  <c:v>-2.36</c:v>
                </c:pt>
                <c:pt idx="215">
                  <c:v>-2.3499999999999988</c:v>
                </c:pt>
                <c:pt idx="216">
                  <c:v>-2.34</c:v>
                </c:pt>
                <c:pt idx="217">
                  <c:v>-2.3299999999999987</c:v>
                </c:pt>
                <c:pt idx="218">
                  <c:v>-2.3199999999999967</c:v>
                </c:pt>
                <c:pt idx="219">
                  <c:v>-2.3099999999999987</c:v>
                </c:pt>
                <c:pt idx="220">
                  <c:v>-2.2999999999999998</c:v>
                </c:pt>
                <c:pt idx="221">
                  <c:v>-2.29</c:v>
                </c:pt>
                <c:pt idx="222">
                  <c:v>-2.2799999999999998</c:v>
                </c:pt>
                <c:pt idx="223">
                  <c:v>-2.27</c:v>
                </c:pt>
                <c:pt idx="224">
                  <c:v>-2.2599999999999998</c:v>
                </c:pt>
                <c:pt idx="225">
                  <c:v>-2.25</c:v>
                </c:pt>
                <c:pt idx="226">
                  <c:v>-2.2400000000000002</c:v>
                </c:pt>
                <c:pt idx="227">
                  <c:v>-2.23</c:v>
                </c:pt>
                <c:pt idx="228">
                  <c:v>-2.2200000000000002</c:v>
                </c:pt>
                <c:pt idx="229">
                  <c:v>-2.21</c:v>
                </c:pt>
                <c:pt idx="230">
                  <c:v>-2.2000000000000002</c:v>
                </c:pt>
                <c:pt idx="231">
                  <c:v>-2.19</c:v>
                </c:pt>
                <c:pt idx="232">
                  <c:v>-2.1800000000000002</c:v>
                </c:pt>
                <c:pt idx="233">
                  <c:v>-2.17</c:v>
                </c:pt>
                <c:pt idx="234">
                  <c:v>-2.16</c:v>
                </c:pt>
                <c:pt idx="235">
                  <c:v>-2.15</c:v>
                </c:pt>
                <c:pt idx="236">
                  <c:v>-2.14</c:v>
                </c:pt>
                <c:pt idx="237">
                  <c:v>-2.13</c:v>
                </c:pt>
                <c:pt idx="238">
                  <c:v>-2.12</c:v>
                </c:pt>
                <c:pt idx="239">
                  <c:v>-2.11</c:v>
                </c:pt>
                <c:pt idx="240">
                  <c:v>-2.1</c:v>
                </c:pt>
                <c:pt idx="241">
                  <c:v>-2.09</c:v>
                </c:pt>
                <c:pt idx="242">
                  <c:v>-2.08</c:v>
                </c:pt>
                <c:pt idx="243">
                  <c:v>-2.0699999999999998</c:v>
                </c:pt>
                <c:pt idx="244">
                  <c:v>-2.06</c:v>
                </c:pt>
                <c:pt idx="245">
                  <c:v>-2.0499999999999998</c:v>
                </c:pt>
                <c:pt idx="246">
                  <c:v>-2.04</c:v>
                </c:pt>
                <c:pt idx="247">
                  <c:v>-2.0299999999999998</c:v>
                </c:pt>
                <c:pt idx="248">
                  <c:v>-2.02</c:v>
                </c:pt>
                <c:pt idx="249">
                  <c:v>-2.0099999999999998</c:v>
                </c:pt>
                <c:pt idx="250">
                  <c:v>-2</c:v>
                </c:pt>
                <c:pt idx="251">
                  <c:v>-1.9900000000000024</c:v>
                </c:pt>
                <c:pt idx="252">
                  <c:v>-1.9800000000000024</c:v>
                </c:pt>
                <c:pt idx="253">
                  <c:v>-1.9700000000000022</c:v>
                </c:pt>
                <c:pt idx="254">
                  <c:v>-1.9600000000000022</c:v>
                </c:pt>
                <c:pt idx="255">
                  <c:v>-1.9500000000000022</c:v>
                </c:pt>
                <c:pt idx="256">
                  <c:v>-1.9400000000000022</c:v>
                </c:pt>
                <c:pt idx="257">
                  <c:v>-1.9300000000000022</c:v>
                </c:pt>
                <c:pt idx="258">
                  <c:v>-1.9200000000000021</c:v>
                </c:pt>
                <c:pt idx="259">
                  <c:v>-1.9100000000000001</c:v>
                </c:pt>
                <c:pt idx="260">
                  <c:v>-1.9000000000000001</c:v>
                </c:pt>
                <c:pt idx="261">
                  <c:v>-1.8900000000000001</c:v>
                </c:pt>
                <c:pt idx="262">
                  <c:v>-1.8800000000000001</c:v>
                </c:pt>
                <c:pt idx="263">
                  <c:v>-1.87</c:v>
                </c:pt>
                <c:pt idx="264">
                  <c:v>-1.86</c:v>
                </c:pt>
                <c:pt idx="265">
                  <c:v>-1.85</c:v>
                </c:pt>
                <c:pt idx="266">
                  <c:v>-1.84</c:v>
                </c:pt>
                <c:pt idx="267">
                  <c:v>-1.83</c:v>
                </c:pt>
                <c:pt idx="268">
                  <c:v>-1.82</c:v>
                </c:pt>
                <c:pt idx="269">
                  <c:v>-1.81</c:v>
                </c:pt>
                <c:pt idx="270">
                  <c:v>-1.8</c:v>
                </c:pt>
                <c:pt idx="271">
                  <c:v>-1.79</c:v>
                </c:pt>
                <c:pt idx="272">
                  <c:v>-1.78</c:v>
                </c:pt>
                <c:pt idx="273">
                  <c:v>-1.77</c:v>
                </c:pt>
                <c:pt idx="274">
                  <c:v>-1.76</c:v>
                </c:pt>
                <c:pt idx="275">
                  <c:v>-1.75</c:v>
                </c:pt>
                <c:pt idx="276">
                  <c:v>-1.74</c:v>
                </c:pt>
                <c:pt idx="277">
                  <c:v>-1.73</c:v>
                </c:pt>
                <c:pt idx="278">
                  <c:v>-1.72</c:v>
                </c:pt>
                <c:pt idx="279">
                  <c:v>-1.71</c:v>
                </c:pt>
                <c:pt idx="280">
                  <c:v>-1.7</c:v>
                </c:pt>
                <c:pt idx="281">
                  <c:v>-1.6900000000000022</c:v>
                </c:pt>
                <c:pt idx="282">
                  <c:v>-1.6800000000000022</c:v>
                </c:pt>
                <c:pt idx="283">
                  <c:v>-1.6700000000000021</c:v>
                </c:pt>
                <c:pt idx="284">
                  <c:v>-1.6600000000000001</c:v>
                </c:pt>
                <c:pt idx="285">
                  <c:v>-1.6500000000000001</c:v>
                </c:pt>
                <c:pt idx="286">
                  <c:v>-1.6400000000000001</c:v>
                </c:pt>
                <c:pt idx="287">
                  <c:v>-1.6300000000000001</c:v>
                </c:pt>
                <c:pt idx="288">
                  <c:v>-1.62</c:v>
                </c:pt>
                <c:pt idx="289">
                  <c:v>-1.61</c:v>
                </c:pt>
                <c:pt idx="290">
                  <c:v>-1.6</c:v>
                </c:pt>
                <c:pt idx="291">
                  <c:v>-1.59</c:v>
                </c:pt>
                <c:pt idx="292">
                  <c:v>-1.58</c:v>
                </c:pt>
                <c:pt idx="293">
                  <c:v>-1.57</c:v>
                </c:pt>
                <c:pt idx="294">
                  <c:v>-1.56</c:v>
                </c:pt>
                <c:pt idx="295">
                  <c:v>-1.55</c:v>
                </c:pt>
                <c:pt idx="296">
                  <c:v>-1.54</c:v>
                </c:pt>
                <c:pt idx="297">
                  <c:v>-1.53</c:v>
                </c:pt>
                <c:pt idx="298">
                  <c:v>-1.52</c:v>
                </c:pt>
                <c:pt idx="299">
                  <c:v>-1.51</c:v>
                </c:pt>
                <c:pt idx="300">
                  <c:v>-1.5</c:v>
                </c:pt>
                <c:pt idx="301">
                  <c:v>-1.49</c:v>
                </c:pt>
                <c:pt idx="302">
                  <c:v>-1.48</c:v>
                </c:pt>
                <c:pt idx="303">
                  <c:v>-1.47</c:v>
                </c:pt>
                <c:pt idx="304">
                  <c:v>-1.46</c:v>
                </c:pt>
                <c:pt idx="305">
                  <c:v>-1.45</c:v>
                </c:pt>
                <c:pt idx="306">
                  <c:v>-1.44</c:v>
                </c:pt>
                <c:pt idx="307">
                  <c:v>-1.43</c:v>
                </c:pt>
                <c:pt idx="308">
                  <c:v>-1.42</c:v>
                </c:pt>
                <c:pt idx="309">
                  <c:v>-1.41</c:v>
                </c:pt>
                <c:pt idx="310">
                  <c:v>-1.4</c:v>
                </c:pt>
                <c:pt idx="311">
                  <c:v>-1.3900000000000001</c:v>
                </c:pt>
                <c:pt idx="312">
                  <c:v>-1.3800000000000001</c:v>
                </c:pt>
                <c:pt idx="313">
                  <c:v>-1.37</c:v>
                </c:pt>
                <c:pt idx="314">
                  <c:v>-1.36</c:v>
                </c:pt>
                <c:pt idx="315">
                  <c:v>-1.35</c:v>
                </c:pt>
                <c:pt idx="316">
                  <c:v>-1.34</c:v>
                </c:pt>
                <c:pt idx="317">
                  <c:v>-1.33</c:v>
                </c:pt>
                <c:pt idx="318">
                  <c:v>-1.32</c:v>
                </c:pt>
                <c:pt idx="319">
                  <c:v>-1.31</c:v>
                </c:pt>
                <c:pt idx="320">
                  <c:v>-1.3</c:v>
                </c:pt>
                <c:pt idx="321">
                  <c:v>-1.29</c:v>
                </c:pt>
                <c:pt idx="322">
                  <c:v>-1.28</c:v>
                </c:pt>
                <c:pt idx="323">
                  <c:v>-1.27</c:v>
                </c:pt>
                <c:pt idx="324">
                  <c:v>-1.26</c:v>
                </c:pt>
                <c:pt idx="325">
                  <c:v>-1.25</c:v>
                </c:pt>
                <c:pt idx="326">
                  <c:v>-1.24</c:v>
                </c:pt>
                <c:pt idx="327">
                  <c:v>-1.23</c:v>
                </c:pt>
                <c:pt idx="328">
                  <c:v>-1.22</c:v>
                </c:pt>
                <c:pt idx="329">
                  <c:v>-1.21</c:v>
                </c:pt>
                <c:pt idx="330">
                  <c:v>-1.2</c:v>
                </c:pt>
                <c:pt idx="331">
                  <c:v>-1.1900000000000022</c:v>
                </c:pt>
                <c:pt idx="332">
                  <c:v>-1.1800000000000022</c:v>
                </c:pt>
                <c:pt idx="333">
                  <c:v>-1.1700000000000021</c:v>
                </c:pt>
                <c:pt idx="334">
                  <c:v>-1.1599999999999975</c:v>
                </c:pt>
                <c:pt idx="335">
                  <c:v>-1.1499999999999975</c:v>
                </c:pt>
                <c:pt idx="336">
                  <c:v>-1.1399999999999975</c:v>
                </c:pt>
                <c:pt idx="337">
                  <c:v>-1.1299999999999975</c:v>
                </c:pt>
                <c:pt idx="338">
                  <c:v>-1.1200000000000001</c:v>
                </c:pt>
                <c:pt idx="339">
                  <c:v>-1.1100000000000001</c:v>
                </c:pt>
                <c:pt idx="340">
                  <c:v>-1.1000000000000001</c:v>
                </c:pt>
                <c:pt idx="341">
                  <c:v>-1.0900000000000001</c:v>
                </c:pt>
                <c:pt idx="342">
                  <c:v>-1.08</c:v>
                </c:pt>
                <c:pt idx="343">
                  <c:v>-1.07</c:v>
                </c:pt>
                <c:pt idx="344">
                  <c:v>-1.06</c:v>
                </c:pt>
                <c:pt idx="345">
                  <c:v>-1.05</c:v>
                </c:pt>
                <c:pt idx="346">
                  <c:v>-1.04</c:v>
                </c:pt>
                <c:pt idx="347">
                  <c:v>-1.03</c:v>
                </c:pt>
                <c:pt idx="348">
                  <c:v>-1.02</c:v>
                </c:pt>
                <c:pt idx="349">
                  <c:v>-1.01</c:v>
                </c:pt>
                <c:pt idx="350">
                  <c:v>-1</c:v>
                </c:pt>
                <c:pt idx="351">
                  <c:v>-0.99</c:v>
                </c:pt>
                <c:pt idx="352">
                  <c:v>-0.98</c:v>
                </c:pt>
                <c:pt idx="353">
                  <c:v>-0.97000000000000064</c:v>
                </c:pt>
                <c:pt idx="354">
                  <c:v>-0.96000000000000063</c:v>
                </c:pt>
                <c:pt idx="355">
                  <c:v>-0.95000000000000062</c:v>
                </c:pt>
                <c:pt idx="356">
                  <c:v>-0.94000000000000061</c:v>
                </c:pt>
                <c:pt idx="357">
                  <c:v>-0.93</c:v>
                </c:pt>
                <c:pt idx="358">
                  <c:v>-0.92</c:v>
                </c:pt>
                <c:pt idx="359">
                  <c:v>-0.91</c:v>
                </c:pt>
                <c:pt idx="360">
                  <c:v>-0.9</c:v>
                </c:pt>
                <c:pt idx="361">
                  <c:v>-0.89</c:v>
                </c:pt>
                <c:pt idx="362">
                  <c:v>-0.88</c:v>
                </c:pt>
                <c:pt idx="363">
                  <c:v>-0.87000000000000111</c:v>
                </c:pt>
                <c:pt idx="364">
                  <c:v>-0.86000000000000065</c:v>
                </c:pt>
                <c:pt idx="365">
                  <c:v>-0.85000000000000064</c:v>
                </c:pt>
                <c:pt idx="366">
                  <c:v>-0.84000000000000064</c:v>
                </c:pt>
                <c:pt idx="367">
                  <c:v>-0.83000000000000063</c:v>
                </c:pt>
                <c:pt idx="368">
                  <c:v>-0.82000000000000062</c:v>
                </c:pt>
                <c:pt idx="369">
                  <c:v>-0.81</c:v>
                </c:pt>
                <c:pt idx="370">
                  <c:v>-0.8</c:v>
                </c:pt>
                <c:pt idx="371">
                  <c:v>-0.79</c:v>
                </c:pt>
                <c:pt idx="372">
                  <c:v>-0.78</c:v>
                </c:pt>
                <c:pt idx="373">
                  <c:v>-0.77000000000000124</c:v>
                </c:pt>
                <c:pt idx="374">
                  <c:v>-0.76000000000000123</c:v>
                </c:pt>
                <c:pt idx="375">
                  <c:v>-0.75000000000000122</c:v>
                </c:pt>
                <c:pt idx="376">
                  <c:v>-0.7400000000000011</c:v>
                </c:pt>
                <c:pt idx="377">
                  <c:v>-0.73000000000000065</c:v>
                </c:pt>
                <c:pt idx="378">
                  <c:v>-0.72000000000000064</c:v>
                </c:pt>
                <c:pt idx="379">
                  <c:v>-0.71000000000000063</c:v>
                </c:pt>
                <c:pt idx="380">
                  <c:v>-0.70000000000000062</c:v>
                </c:pt>
                <c:pt idx="381">
                  <c:v>-0.69000000000000061</c:v>
                </c:pt>
                <c:pt idx="382">
                  <c:v>-0.68</c:v>
                </c:pt>
                <c:pt idx="383">
                  <c:v>-0.67000000000000148</c:v>
                </c:pt>
                <c:pt idx="384">
                  <c:v>-0.66000000000000136</c:v>
                </c:pt>
                <c:pt idx="385">
                  <c:v>-0.65000000000000135</c:v>
                </c:pt>
                <c:pt idx="386">
                  <c:v>-0.64000000000000123</c:v>
                </c:pt>
                <c:pt idx="387">
                  <c:v>-0.63000000000000123</c:v>
                </c:pt>
                <c:pt idx="388">
                  <c:v>-0.62000000000000111</c:v>
                </c:pt>
                <c:pt idx="389">
                  <c:v>-0.61000000000000065</c:v>
                </c:pt>
                <c:pt idx="390">
                  <c:v>-0.60000000000000064</c:v>
                </c:pt>
                <c:pt idx="391">
                  <c:v>-0.59</c:v>
                </c:pt>
                <c:pt idx="392">
                  <c:v>-0.58000000000000007</c:v>
                </c:pt>
                <c:pt idx="393">
                  <c:v>-0.56999999999999995</c:v>
                </c:pt>
                <c:pt idx="394">
                  <c:v>-0.56000000000000005</c:v>
                </c:pt>
                <c:pt idx="395">
                  <c:v>-0.55000000000000004</c:v>
                </c:pt>
                <c:pt idx="396">
                  <c:v>-0.54</c:v>
                </c:pt>
                <c:pt idx="397">
                  <c:v>-0.53</c:v>
                </c:pt>
                <c:pt idx="398">
                  <c:v>-0.52</c:v>
                </c:pt>
                <c:pt idx="399">
                  <c:v>-0.51</c:v>
                </c:pt>
                <c:pt idx="400">
                  <c:v>-0.5</c:v>
                </c:pt>
                <c:pt idx="401">
                  <c:v>-0.49000000000000032</c:v>
                </c:pt>
                <c:pt idx="402">
                  <c:v>-0.48000000000000032</c:v>
                </c:pt>
                <c:pt idx="403">
                  <c:v>-0.47000000000000008</c:v>
                </c:pt>
                <c:pt idx="404">
                  <c:v>-0.46</c:v>
                </c:pt>
                <c:pt idx="405">
                  <c:v>-0.45</c:v>
                </c:pt>
                <c:pt idx="406">
                  <c:v>-0.44</c:v>
                </c:pt>
                <c:pt idx="407">
                  <c:v>-0.43000000000000038</c:v>
                </c:pt>
                <c:pt idx="408">
                  <c:v>-0.42000000000000032</c:v>
                </c:pt>
                <c:pt idx="409">
                  <c:v>-0.41000000000000031</c:v>
                </c:pt>
                <c:pt idx="410">
                  <c:v>-0.4</c:v>
                </c:pt>
                <c:pt idx="411">
                  <c:v>-0.39000000000000062</c:v>
                </c:pt>
                <c:pt idx="412">
                  <c:v>-0.38000000000000062</c:v>
                </c:pt>
                <c:pt idx="413">
                  <c:v>-0.37000000000000038</c:v>
                </c:pt>
                <c:pt idx="414">
                  <c:v>-0.36000000000000032</c:v>
                </c:pt>
                <c:pt idx="415">
                  <c:v>-0.35000000000000031</c:v>
                </c:pt>
                <c:pt idx="416">
                  <c:v>-0.34</c:v>
                </c:pt>
                <c:pt idx="417">
                  <c:v>-0.33000000000000074</c:v>
                </c:pt>
                <c:pt idx="418">
                  <c:v>-0.32000000000000062</c:v>
                </c:pt>
                <c:pt idx="419">
                  <c:v>-0.31000000000000055</c:v>
                </c:pt>
                <c:pt idx="420">
                  <c:v>-0.30000000000000032</c:v>
                </c:pt>
                <c:pt idx="421">
                  <c:v>-0.29000000000000031</c:v>
                </c:pt>
                <c:pt idx="422">
                  <c:v>-0.28000000000000008</c:v>
                </c:pt>
                <c:pt idx="423">
                  <c:v>-0.27</c:v>
                </c:pt>
                <c:pt idx="424">
                  <c:v>-0.26</c:v>
                </c:pt>
                <c:pt idx="425">
                  <c:v>-0.25</c:v>
                </c:pt>
                <c:pt idx="426">
                  <c:v>-0.24000000000000021</c:v>
                </c:pt>
                <c:pt idx="427">
                  <c:v>-0.23</c:v>
                </c:pt>
                <c:pt idx="428">
                  <c:v>-0.22</c:v>
                </c:pt>
                <c:pt idx="429">
                  <c:v>-0.21000000000000021</c:v>
                </c:pt>
                <c:pt idx="430">
                  <c:v>-0.2</c:v>
                </c:pt>
                <c:pt idx="431">
                  <c:v>-0.19</c:v>
                </c:pt>
                <c:pt idx="432">
                  <c:v>-0.18000000000000024</c:v>
                </c:pt>
                <c:pt idx="433">
                  <c:v>-0.17</c:v>
                </c:pt>
                <c:pt idx="434">
                  <c:v>-0.16</c:v>
                </c:pt>
                <c:pt idx="435">
                  <c:v>-0.15000000000000024</c:v>
                </c:pt>
                <c:pt idx="436">
                  <c:v>-0.14000000000000001</c:v>
                </c:pt>
                <c:pt idx="437">
                  <c:v>-0.13</c:v>
                </c:pt>
                <c:pt idx="438">
                  <c:v>-0.12000000000000002</c:v>
                </c:pt>
                <c:pt idx="439">
                  <c:v>-0.11</c:v>
                </c:pt>
                <c:pt idx="440">
                  <c:v>-0.1</c:v>
                </c:pt>
                <c:pt idx="441">
                  <c:v>-9.0000000000000024E-2</c:v>
                </c:pt>
                <c:pt idx="442">
                  <c:v>-8.0000000000000043E-2</c:v>
                </c:pt>
                <c:pt idx="443">
                  <c:v>-7.0000000000000021E-2</c:v>
                </c:pt>
                <c:pt idx="444">
                  <c:v>-6.0000000000000032E-2</c:v>
                </c:pt>
                <c:pt idx="445">
                  <c:v>-0.05</c:v>
                </c:pt>
                <c:pt idx="446">
                  <c:v>-4.0000000000000022E-2</c:v>
                </c:pt>
                <c:pt idx="447">
                  <c:v>-3.0000000000000002E-2</c:v>
                </c:pt>
                <c:pt idx="448">
                  <c:v>-2.0000000000000011E-2</c:v>
                </c:pt>
                <c:pt idx="449">
                  <c:v>-1.0000000000000005E-2</c:v>
                </c:pt>
                <c:pt idx="450">
                  <c:v>0</c:v>
                </c:pt>
                <c:pt idx="451">
                  <c:v>1.0000000000000005E-2</c:v>
                </c:pt>
                <c:pt idx="452">
                  <c:v>2.0000000000000011E-2</c:v>
                </c:pt>
                <c:pt idx="453">
                  <c:v>3.0000000000000002E-2</c:v>
                </c:pt>
                <c:pt idx="454">
                  <c:v>4.0000000000000022E-2</c:v>
                </c:pt>
                <c:pt idx="455">
                  <c:v>0.05</c:v>
                </c:pt>
                <c:pt idx="456">
                  <c:v>6.0000000000000032E-2</c:v>
                </c:pt>
                <c:pt idx="457">
                  <c:v>7.0000000000000021E-2</c:v>
                </c:pt>
                <c:pt idx="458">
                  <c:v>8.0000000000000043E-2</c:v>
                </c:pt>
                <c:pt idx="459">
                  <c:v>9.0000000000000024E-2</c:v>
                </c:pt>
                <c:pt idx="460">
                  <c:v>0.1</c:v>
                </c:pt>
                <c:pt idx="461">
                  <c:v>0.11</c:v>
                </c:pt>
                <c:pt idx="462">
                  <c:v>0.12000000000000002</c:v>
                </c:pt>
                <c:pt idx="463">
                  <c:v>0.13</c:v>
                </c:pt>
                <c:pt idx="464">
                  <c:v>0.14000000000000001</c:v>
                </c:pt>
                <c:pt idx="465">
                  <c:v>0.15000000000000024</c:v>
                </c:pt>
                <c:pt idx="466">
                  <c:v>0.16</c:v>
                </c:pt>
                <c:pt idx="467">
                  <c:v>0.17</c:v>
                </c:pt>
                <c:pt idx="468">
                  <c:v>0.18000000000000024</c:v>
                </c:pt>
                <c:pt idx="469">
                  <c:v>0.19</c:v>
                </c:pt>
                <c:pt idx="470">
                  <c:v>0.2</c:v>
                </c:pt>
                <c:pt idx="471">
                  <c:v>0.21000000000000021</c:v>
                </c:pt>
                <c:pt idx="472">
                  <c:v>0.22</c:v>
                </c:pt>
                <c:pt idx="473">
                  <c:v>0.23</c:v>
                </c:pt>
                <c:pt idx="474">
                  <c:v>0.24000000000000021</c:v>
                </c:pt>
                <c:pt idx="475">
                  <c:v>0.25</c:v>
                </c:pt>
                <c:pt idx="476">
                  <c:v>0.26</c:v>
                </c:pt>
                <c:pt idx="477">
                  <c:v>0.27</c:v>
                </c:pt>
                <c:pt idx="478">
                  <c:v>0.28000000000000008</c:v>
                </c:pt>
                <c:pt idx="479">
                  <c:v>0.29000000000000031</c:v>
                </c:pt>
                <c:pt idx="480">
                  <c:v>0.30000000000000032</c:v>
                </c:pt>
                <c:pt idx="481">
                  <c:v>0.31000000000000055</c:v>
                </c:pt>
                <c:pt idx="482">
                  <c:v>0.32000000000000062</c:v>
                </c:pt>
                <c:pt idx="483">
                  <c:v>0.33000000000000074</c:v>
                </c:pt>
                <c:pt idx="484">
                  <c:v>0.34</c:v>
                </c:pt>
                <c:pt idx="485">
                  <c:v>0.35000000000000031</c:v>
                </c:pt>
                <c:pt idx="486">
                  <c:v>0.36000000000000032</c:v>
                </c:pt>
                <c:pt idx="487">
                  <c:v>0.37000000000000038</c:v>
                </c:pt>
                <c:pt idx="488">
                  <c:v>0.38000000000000062</c:v>
                </c:pt>
                <c:pt idx="489">
                  <c:v>0.39000000000000062</c:v>
                </c:pt>
                <c:pt idx="490">
                  <c:v>0.4</c:v>
                </c:pt>
                <c:pt idx="491">
                  <c:v>0.41000000000000031</c:v>
                </c:pt>
                <c:pt idx="492">
                  <c:v>0.42000000000000032</c:v>
                </c:pt>
                <c:pt idx="493">
                  <c:v>0.43000000000000038</c:v>
                </c:pt>
                <c:pt idx="494">
                  <c:v>0.44</c:v>
                </c:pt>
                <c:pt idx="495">
                  <c:v>0.45</c:v>
                </c:pt>
                <c:pt idx="496">
                  <c:v>0.46</c:v>
                </c:pt>
                <c:pt idx="497">
                  <c:v>0.47000000000000008</c:v>
                </c:pt>
                <c:pt idx="498">
                  <c:v>0.48000000000000032</c:v>
                </c:pt>
                <c:pt idx="499">
                  <c:v>0.49000000000000032</c:v>
                </c:pt>
                <c:pt idx="500">
                  <c:v>0.5</c:v>
                </c:pt>
                <c:pt idx="501">
                  <c:v>0.51</c:v>
                </c:pt>
                <c:pt idx="502">
                  <c:v>0.52</c:v>
                </c:pt>
                <c:pt idx="503">
                  <c:v>0.53</c:v>
                </c:pt>
                <c:pt idx="504">
                  <c:v>0.54</c:v>
                </c:pt>
                <c:pt idx="505">
                  <c:v>0.55000000000000004</c:v>
                </c:pt>
                <c:pt idx="506">
                  <c:v>0.56000000000000005</c:v>
                </c:pt>
                <c:pt idx="507">
                  <c:v>0.56999999999999995</c:v>
                </c:pt>
                <c:pt idx="508">
                  <c:v>0.58000000000000007</c:v>
                </c:pt>
                <c:pt idx="509">
                  <c:v>0.59</c:v>
                </c:pt>
                <c:pt idx="510">
                  <c:v>0.60000000000000064</c:v>
                </c:pt>
                <c:pt idx="511">
                  <c:v>0.61000000000000065</c:v>
                </c:pt>
                <c:pt idx="512">
                  <c:v>0.62000000000000111</c:v>
                </c:pt>
                <c:pt idx="513">
                  <c:v>0.63000000000000123</c:v>
                </c:pt>
                <c:pt idx="514">
                  <c:v>0.64000000000000123</c:v>
                </c:pt>
                <c:pt idx="515">
                  <c:v>0.65000000000000135</c:v>
                </c:pt>
                <c:pt idx="516">
                  <c:v>0.66000000000000136</c:v>
                </c:pt>
                <c:pt idx="517">
                  <c:v>0.67000000000000148</c:v>
                </c:pt>
                <c:pt idx="518">
                  <c:v>0.68</c:v>
                </c:pt>
                <c:pt idx="519">
                  <c:v>0.69000000000000061</c:v>
                </c:pt>
                <c:pt idx="520">
                  <c:v>0.70000000000000062</c:v>
                </c:pt>
                <c:pt idx="521">
                  <c:v>0.71000000000000063</c:v>
                </c:pt>
                <c:pt idx="522">
                  <c:v>0.72000000000000064</c:v>
                </c:pt>
                <c:pt idx="523">
                  <c:v>0.73000000000000065</c:v>
                </c:pt>
                <c:pt idx="524">
                  <c:v>0.7400000000000011</c:v>
                </c:pt>
                <c:pt idx="525">
                  <c:v>0.75000000000000122</c:v>
                </c:pt>
                <c:pt idx="526">
                  <c:v>0.76000000000000123</c:v>
                </c:pt>
                <c:pt idx="527">
                  <c:v>0.77000000000000124</c:v>
                </c:pt>
                <c:pt idx="528">
                  <c:v>0.78</c:v>
                </c:pt>
                <c:pt idx="529">
                  <c:v>0.79</c:v>
                </c:pt>
                <c:pt idx="530">
                  <c:v>0.8</c:v>
                </c:pt>
                <c:pt idx="531">
                  <c:v>0.81</c:v>
                </c:pt>
                <c:pt idx="532">
                  <c:v>0.82000000000000062</c:v>
                </c:pt>
                <c:pt idx="533">
                  <c:v>0.83000000000000063</c:v>
                </c:pt>
                <c:pt idx="534">
                  <c:v>0.84000000000000064</c:v>
                </c:pt>
                <c:pt idx="535">
                  <c:v>0.85000000000000064</c:v>
                </c:pt>
                <c:pt idx="536">
                  <c:v>0.86000000000000065</c:v>
                </c:pt>
                <c:pt idx="537">
                  <c:v>0.87000000000000111</c:v>
                </c:pt>
                <c:pt idx="538">
                  <c:v>0.88</c:v>
                </c:pt>
                <c:pt idx="539">
                  <c:v>0.89</c:v>
                </c:pt>
                <c:pt idx="540">
                  <c:v>0.9</c:v>
                </c:pt>
                <c:pt idx="541">
                  <c:v>0.91</c:v>
                </c:pt>
                <c:pt idx="542">
                  <c:v>0.92</c:v>
                </c:pt>
                <c:pt idx="543">
                  <c:v>0.93</c:v>
                </c:pt>
                <c:pt idx="544">
                  <c:v>0.94000000000000061</c:v>
                </c:pt>
                <c:pt idx="545">
                  <c:v>0.95000000000000062</c:v>
                </c:pt>
                <c:pt idx="546">
                  <c:v>0.96000000000000063</c:v>
                </c:pt>
                <c:pt idx="547">
                  <c:v>0.97000000000000064</c:v>
                </c:pt>
                <c:pt idx="548">
                  <c:v>0.98</c:v>
                </c:pt>
                <c:pt idx="549">
                  <c:v>0.99</c:v>
                </c:pt>
                <c:pt idx="550">
                  <c:v>1</c:v>
                </c:pt>
                <c:pt idx="551">
                  <c:v>1.01</c:v>
                </c:pt>
                <c:pt idx="552">
                  <c:v>1.02</c:v>
                </c:pt>
                <c:pt idx="553">
                  <c:v>1.03</c:v>
                </c:pt>
                <c:pt idx="554">
                  <c:v>1.04</c:v>
                </c:pt>
                <c:pt idx="555">
                  <c:v>1.05</c:v>
                </c:pt>
                <c:pt idx="556">
                  <c:v>1.06</c:v>
                </c:pt>
                <c:pt idx="557">
                  <c:v>1.07</c:v>
                </c:pt>
                <c:pt idx="558">
                  <c:v>1.08</c:v>
                </c:pt>
                <c:pt idx="559">
                  <c:v>1.0900000000000001</c:v>
                </c:pt>
                <c:pt idx="560">
                  <c:v>1.1000000000000001</c:v>
                </c:pt>
                <c:pt idx="561">
                  <c:v>1.1100000000000001</c:v>
                </c:pt>
                <c:pt idx="562">
                  <c:v>1.1200000000000001</c:v>
                </c:pt>
                <c:pt idx="563">
                  <c:v>1.1299999999999975</c:v>
                </c:pt>
                <c:pt idx="564">
                  <c:v>1.1399999999999975</c:v>
                </c:pt>
                <c:pt idx="565">
                  <c:v>1.1499999999999975</c:v>
                </c:pt>
                <c:pt idx="566">
                  <c:v>1.1599999999999975</c:v>
                </c:pt>
                <c:pt idx="567">
                  <c:v>1.1700000000000021</c:v>
                </c:pt>
                <c:pt idx="568">
                  <c:v>1.1800000000000022</c:v>
                </c:pt>
                <c:pt idx="569">
                  <c:v>1.1900000000000022</c:v>
                </c:pt>
                <c:pt idx="570">
                  <c:v>1.2</c:v>
                </c:pt>
                <c:pt idx="571">
                  <c:v>1.21</c:v>
                </c:pt>
                <c:pt idx="572">
                  <c:v>1.22</c:v>
                </c:pt>
                <c:pt idx="573">
                  <c:v>1.23</c:v>
                </c:pt>
                <c:pt idx="574">
                  <c:v>1.24</c:v>
                </c:pt>
                <c:pt idx="575">
                  <c:v>1.25</c:v>
                </c:pt>
                <c:pt idx="576">
                  <c:v>1.26</c:v>
                </c:pt>
                <c:pt idx="577">
                  <c:v>1.27</c:v>
                </c:pt>
                <c:pt idx="578">
                  <c:v>1.28</c:v>
                </c:pt>
                <c:pt idx="579">
                  <c:v>1.29</c:v>
                </c:pt>
                <c:pt idx="580">
                  <c:v>1.3</c:v>
                </c:pt>
                <c:pt idx="581">
                  <c:v>1.31</c:v>
                </c:pt>
                <c:pt idx="582">
                  <c:v>1.32</c:v>
                </c:pt>
                <c:pt idx="583">
                  <c:v>1.33</c:v>
                </c:pt>
                <c:pt idx="584">
                  <c:v>1.34</c:v>
                </c:pt>
                <c:pt idx="585">
                  <c:v>1.35</c:v>
                </c:pt>
                <c:pt idx="586">
                  <c:v>1.36</c:v>
                </c:pt>
                <c:pt idx="587">
                  <c:v>1.37</c:v>
                </c:pt>
                <c:pt idx="588">
                  <c:v>1.3800000000000001</c:v>
                </c:pt>
                <c:pt idx="589">
                  <c:v>1.3900000000000001</c:v>
                </c:pt>
                <c:pt idx="590">
                  <c:v>1.4</c:v>
                </c:pt>
                <c:pt idx="591">
                  <c:v>1.41</c:v>
                </c:pt>
                <c:pt idx="592">
                  <c:v>1.42</c:v>
                </c:pt>
                <c:pt idx="593">
                  <c:v>1.43</c:v>
                </c:pt>
                <c:pt idx="594">
                  <c:v>1.44</c:v>
                </c:pt>
                <c:pt idx="595">
                  <c:v>1.45</c:v>
                </c:pt>
                <c:pt idx="596">
                  <c:v>1.46</c:v>
                </c:pt>
                <c:pt idx="597">
                  <c:v>1.47</c:v>
                </c:pt>
                <c:pt idx="598">
                  <c:v>1.48</c:v>
                </c:pt>
                <c:pt idx="599">
                  <c:v>1.49</c:v>
                </c:pt>
                <c:pt idx="600">
                  <c:v>1.5</c:v>
                </c:pt>
                <c:pt idx="601">
                  <c:v>1.51</c:v>
                </c:pt>
                <c:pt idx="602">
                  <c:v>1.52</c:v>
                </c:pt>
                <c:pt idx="603">
                  <c:v>1.53</c:v>
                </c:pt>
                <c:pt idx="604">
                  <c:v>1.54</c:v>
                </c:pt>
                <c:pt idx="605">
                  <c:v>1.55</c:v>
                </c:pt>
                <c:pt idx="606">
                  <c:v>1.56</c:v>
                </c:pt>
                <c:pt idx="607">
                  <c:v>1.57</c:v>
                </c:pt>
                <c:pt idx="608">
                  <c:v>1.58</c:v>
                </c:pt>
                <c:pt idx="609">
                  <c:v>1.59</c:v>
                </c:pt>
                <c:pt idx="610">
                  <c:v>1.6</c:v>
                </c:pt>
                <c:pt idx="611">
                  <c:v>1.61</c:v>
                </c:pt>
                <c:pt idx="612">
                  <c:v>1.62</c:v>
                </c:pt>
                <c:pt idx="613">
                  <c:v>1.6300000000000001</c:v>
                </c:pt>
                <c:pt idx="614">
                  <c:v>1.6400000000000001</c:v>
                </c:pt>
                <c:pt idx="615">
                  <c:v>1.6500000000000001</c:v>
                </c:pt>
                <c:pt idx="616">
                  <c:v>1.6600000000000001</c:v>
                </c:pt>
                <c:pt idx="617">
                  <c:v>1.6700000000000021</c:v>
                </c:pt>
                <c:pt idx="618">
                  <c:v>1.6800000000000022</c:v>
                </c:pt>
                <c:pt idx="619">
                  <c:v>1.6900000000000022</c:v>
                </c:pt>
                <c:pt idx="620">
                  <c:v>1.7</c:v>
                </c:pt>
                <c:pt idx="621">
                  <c:v>1.71</c:v>
                </c:pt>
                <c:pt idx="622">
                  <c:v>1.72</c:v>
                </c:pt>
                <c:pt idx="623">
                  <c:v>1.73</c:v>
                </c:pt>
                <c:pt idx="624">
                  <c:v>1.74</c:v>
                </c:pt>
                <c:pt idx="625">
                  <c:v>1.75</c:v>
                </c:pt>
                <c:pt idx="626">
                  <c:v>1.76</c:v>
                </c:pt>
                <c:pt idx="627">
                  <c:v>1.77</c:v>
                </c:pt>
                <c:pt idx="628">
                  <c:v>1.78</c:v>
                </c:pt>
                <c:pt idx="629">
                  <c:v>1.79</c:v>
                </c:pt>
                <c:pt idx="630">
                  <c:v>1.8</c:v>
                </c:pt>
                <c:pt idx="631">
                  <c:v>1.81</c:v>
                </c:pt>
                <c:pt idx="632">
                  <c:v>1.82</c:v>
                </c:pt>
                <c:pt idx="633">
                  <c:v>1.83</c:v>
                </c:pt>
                <c:pt idx="634">
                  <c:v>1.84</c:v>
                </c:pt>
                <c:pt idx="635">
                  <c:v>1.85</c:v>
                </c:pt>
                <c:pt idx="636">
                  <c:v>1.86</c:v>
                </c:pt>
                <c:pt idx="637">
                  <c:v>1.87</c:v>
                </c:pt>
                <c:pt idx="638">
                  <c:v>1.8800000000000001</c:v>
                </c:pt>
                <c:pt idx="639">
                  <c:v>1.8900000000000001</c:v>
                </c:pt>
                <c:pt idx="640">
                  <c:v>1.9000000000000001</c:v>
                </c:pt>
                <c:pt idx="641">
                  <c:v>1.9100000000000001</c:v>
                </c:pt>
                <c:pt idx="642">
                  <c:v>1.9200000000000021</c:v>
                </c:pt>
                <c:pt idx="643">
                  <c:v>1.9300000000000022</c:v>
                </c:pt>
                <c:pt idx="644">
                  <c:v>1.9400000000000022</c:v>
                </c:pt>
                <c:pt idx="645">
                  <c:v>1.9500000000000022</c:v>
                </c:pt>
                <c:pt idx="646">
                  <c:v>1.9600000000000022</c:v>
                </c:pt>
                <c:pt idx="647">
                  <c:v>1.9700000000000022</c:v>
                </c:pt>
                <c:pt idx="648">
                  <c:v>1.9800000000000024</c:v>
                </c:pt>
                <c:pt idx="649">
                  <c:v>1.9900000000000024</c:v>
                </c:pt>
                <c:pt idx="650">
                  <c:v>2</c:v>
                </c:pt>
                <c:pt idx="651">
                  <c:v>2.0099999999999998</c:v>
                </c:pt>
                <c:pt idx="652">
                  <c:v>2.02</c:v>
                </c:pt>
                <c:pt idx="653">
                  <c:v>2.0299999999999998</c:v>
                </c:pt>
                <c:pt idx="654">
                  <c:v>2.04</c:v>
                </c:pt>
                <c:pt idx="655">
                  <c:v>2.0499999999999998</c:v>
                </c:pt>
                <c:pt idx="656">
                  <c:v>2.06</c:v>
                </c:pt>
                <c:pt idx="657">
                  <c:v>2.0699999999999998</c:v>
                </c:pt>
                <c:pt idx="658">
                  <c:v>2.08</c:v>
                </c:pt>
                <c:pt idx="659">
                  <c:v>2.09</c:v>
                </c:pt>
                <c:pt idx="660">
                  <c:v>2.1</c:v>
                </c:pt>
                <c:pt idx="661">
                  <c:v>2.11</c:v>
                </c:pt>
                <c:pt idx="662">
                  <c:v>2.12</c:v>
                </c:pt>
                <c:pt idx="663">
                  <c:v>2.13</c:v>
                </c:pt>
                <c:pt idx="664">
                  <c:v>2.14</c:v>
                </c:pt>
                <c:pt idx="665">
                  <c:v>2.15</c:v>
                </c:pt>
                <c:pt idx="666">
                  <c:v>2.16</c:v>
                </c:pt>
                <c:pt idx="667">
                  <c:v>2.17</c:v>
                </c:pt>
                <c:pt idx="668">
                  <c:v>2.1800000000000002</c:v>
                </c:pt>
                <c:pt idx="669">
                  <c:v>2.19</c:v>
                </c:pt>
                <c:pt idx="670">
                  <c:v>2.2000000000000002</c:v>
                </c:pt>
                <c:pt idx="671">
                  <c:v>2.21</c:v>
                </c:pt>
                <c:pt idx="672">
                  <c:v>2.2200000000000002</c:v>
                </c:pt>
                <c:pt idx="673">
                  <c:v>2.23</c:v>
                </c:pt>
                <c:pt idx="674">
                  <c:v>2.2400000000000002</c:v>
                </c:pt>
                <c:pt idx="675">
                  <c:v>2.25</c:v>
                </c:pt>
                <c:pt idx="676">
                  <c:v>2.2599999999999998</c:v>
                </c:pt>
                <c:pt idx="677">
                  <c:v>2.27</c:v>
                </c:pt>
                <c:pt idx="678">
                  <c:v>2.2799999999999998</c:v>
                </c:pt>
                <c:pt idx="679">
                  <c:v>2.29</c:v>
                </c:pt>
                <c:pt idx="680">
                  <c:v>2.2999999999999998</c:v>
                </c:pt>
                <c:pt idx="681">
                  <c:v>2.3099999999999987</c:v>
                </c:pt>
                <c:pt idx="682">
                  <c:v>2.3199999999999967</c:v>
                </c:pt>
                <c:pt idx="683">
                  <c:v>2.3299999999999987</c:v>
                </c:pt>
                <c:pt idx="684">
                  <c:v>2.34</c:v>
                </c:pt>
                <c:pt idx="685">
                  <c:v>2.3499999999999988</c:v>
                </c:pt>
                <c:pt idx="686">
                  <c:v>2.36</c:v>
                </c:pt>
                <c:pt idx="687">
                  <c:v>2.3699999999999997</c:v>
                </c:pt>
                <c:pt idx="688">
                  <c:v>2.38</c:v>
                </c:pt>
                <c:pt idx="689">
                  <c:v>2.3899999999999997</c:v>
                </c:pt>
                <c:pt idx="690">
                  <c:v>2.4</c:v>
                </c:pt>
                <c:pt idx="691">
                  <c:v>2.4099999999999997</c:v>
                </c:pt>
                <c:pt idx="692">
                  <c:v>2.42</c:v>
                </c:pt>
                <c:pt idx="693">
                  <c:v>2.4299999999999997</c:v>
                </c:pt>
                <c:pt idx="694">
                  <c:v>2.44</c:v>
                </c:pt>
                <c:pt idx="695">
                  <c:v>2.4499999999999997</c:v>
                </c:pt>
                <c:pt idx="696">
                  <c:v>2.46</c:v>
                </c:pt>
                <c:pt idx="697">
                  <c:v>2.4699999999999998</c:v>
                </c:pt>
                <c:pt idx="698">
                  <c:v>2.48</c:v>
                </c:pt>
                <c:pt idx="699">
                  <c:v>2.4899999999999998</c:v>
                </c:pt>
                <c:pt idx="700">
                  <c:v>2.5</c:v>
                </c:pt>
                <c:pt idx="701">
                  <c:v>2.5099999999999998</c:v>
                </c:pt>
                <c:pt idx="702">
                  <c:v>2.52</c:v>
                </c:pt>
                <c:pt idx="703">
                  <c:v>2.5299999999999998</c:v>
                </c:pt>
                <c:pt idx="704">
                  <c:v>2.54</c:v>
                </c:pt>
                <c:pt idx="705">
                  <c:v>2.5499999999999998</c:v>
                </c:pt>
                <c:pt idx="706">
                  <c:v>2.56</c:v>
                </c:pt>
                <c:pt idx="707">
                  <c:v>2.57</c:v>
                </c:pt>
                <c:pt idx="708">
                  <c:v>2.58</c:v>
                </c:pt>
                <c:pt idx="709">
                  <c:v>2.59</c:v>
                </c:pt>
                <c:pt idx="710">
                  <c:v>2.6</c:v>
                </c:pt>
                <c:pt idx="711">
                  <c:v>2.61</c:v>
                </c:pt>
                <c:pt idx="712">
                  <c:v>2.62</c:v>
                </c:pt>
                <c:pt idx="713">
                  <c:v>2.63</c:v>
                </c:pt>
                <c:pt idx="714">
                  <c:v>2.64</c:v>
                </c:pt>
                <c:pt idx="715">
                  <c:v>2.65</c:v>
                </c:pt>
                <c:pt idx="716">
                  <c:v>2.66</c:v>
                </c:pt>
                <c:pt idx="717">
                  <c:v>2.67</c:v>
                </c:pt>
                <c:pt idx="718">
                  <c:v>2.68</c:v>
                </c:pt>
                <c:pt idx="719">
                  <c:v>2.69</c:v>
                </c:pt>
                <c:pt idx="720">
                  <c:v>2.7</c:v>
                </c:pt>
                <c:pt idx="721">
                  <c:v>2.71</c:v>
                </c:pt>
                <c:pt idx="722">
                  <c:v>2.72</c:v>
                </c:pt>
                <c:pt idx="723">
                  <c:v>2.73</c:v>
                </c:pt>
                <c:pt idx="724">
                  <c:v>2.74</c:v>
                </c:pt>
                <c:pt idx="725">
                  <c:v>2.75</c:v>
                </c:pt>
                <c:pt idx="726">
                  <c:v>2.7600000000000002</c:v>
                </c:pt>
                <c:pt idx="727">
                  <c:v>2.77</c:v>
                </c:pt>
                <c:pt idx="728">
                  <c:v>2.7800000000000002</c:v>
                </c:pt>
                <c:pt idx="729">
                  <c:v>2.79</c:v>
                </c:pt>
                <c:pt idx="730">
                  <c:v>2.8</c:v>
                </c:pt>
                <c:pt idx="731">
                  <c:v>2.8099999999999987</c:v>
                </c:pt>
                <c:pt idx="732">
                  <c:v>2.82</c:v>
                </c:pt>
                <c:pt idx="733">
                  <c:v>2.8299999999999987</c:v>
                </c:pt>
                <c:pt idx="734">
                  <c:v>2.84</c:v>
                </c:pt>
                <c:pt idx="735">
                  <c:v>2.8499999999999988</c:v>
                </c:pt>
                <c:pt idx="736">
                  <c:v>2.86</c:v>
                </c:pt>
                <c:pt idx="737">
                  <c:v>2.8699999999999997</c:v>
                </c:pt>
                <c:pt idx="738">
                  <c:v>2.88</c:v>
                </c:pt>
                <c:pt idx="739">
                  <c:v>2.8899999999999997</c:v>
                </c:pt>
                <c:pt idx="740">
                  <c:v>2.9</c:v>
                </c:pt>
                <c:pt idx="741">
                  <c:v>2.9099999999999997</c:v>
                </c:pt>
                <c:pt idx="742">
                  <c:v>2.92</c:v>
                </c:pt>
                <c:pt idx="743">
                  <c:v>2.9299999999999997</c:v>
                </c:pt>
                <c:pt idx="744">
                  <c:v>2.94</c:v>
                </c:pt>
                <c:pt idx="745">
                  <c:v>2.9499999999999997</c:v>
                </c:pt>
                <c:pt idx="746">
                  <c:v>2.96</c:v>
                </c:pt>
                <c:pt idx="747">
                  <c:v>2.9699999999999998</c:v>
                </c:pt>
                <c:pt idx="748">
                  <c:v>2.98</c:v>
                </c:pt>
                <c:pt idx="749">
                  <c:v>2.9899999999999998</c:v>
                </c:pt>
                <c:pt idx="750">
                  <c:v>3</c:v>
                </c:pt>
                <c:pt idx="751">
                  <c:v>3.01</c:v>
                </c:pt>
                <c:pt idx="752">
                  <c:v>3.02</c:v>
                </c:pt>
                <c:pt idx="753">
                  <c:v>3.03</c:v>
                </c:pt>
                <c:pt idx="754">
                  <c:v>3.04</c:v>
                </c:pt>
                <c:pt idx="755">
                  <c:v>3.05</c:v>
                </c:pt>
                <c:pt idx="756">
                  <c:v>3.06</c:v>
                </c:pt>
                <c:pt idx="757">
                  <c:v>3.07</c:v>
                </c:pt>
                <c:pt idx="758">
                  <c:v>3.08</c:v>
                </c:pt>
                <c:pt idx="759">
                  <c:v>3.09</c:v>
                </c:pt>
                <c:pt idx="760">
                  <c:v>3.1</c:v>
                </c:pt>
                <c:pt idx="761">
                  <c:v>3.11</c:v>
                </c:pt>
                <c:pt idx="762">
                  <c:v>3.12</c:v>
                </c:pt>
                <c:pt idx="763">
                  <c:v>3.13</c:v>
                </c:pt>
                <c:pt idx="764">
                  <c:v>3.14</c:v>
                </c:pt>
                <c:pt idx="765">
                  <c:v>3.15</c:v>
                </c:pt>
                <c:pt idx="766">
                  <c:v>3.16</c:v>
                </c:pt>
                <c:pt idx="767">
                  <c:v>3.17</c:v>
                </c:pt>
                <c:pt idx="768">
                  <c:v>3.18</c:v>
                </c:pt>
                <c:pt idx="769">
                  <c:v>3.19</c:v>
                </c:pt>
                <c:pt idx="770">
                  <c:v>3.2</c:v>
                </c:pt>
                <c:pt idx="771">
                  <c:v>3.21</c:v>
                </c:pt>
                <c:pt idx="772">
                  <c:v>3.22</c:v>
                </c:pt>
                <c:pt idx="773">
                  <c:v>3.23</c:v>
                </c:pt>
                <c:pt idx="774">
                  <c:v>3.24</c:v>
                </c:pt>
                <c:pt idx="775">
                  <c:v>3.25</c:v>
                </c:pt>
                <c:pt idx="776">
                  <c:v>3.2600000000000002</c:v>
                </c:pt>
                <c:pt idx="777">
                  <c:v>3.27</c:v>
                </c:pt>
                <c:pt idx="778">
                  <c:v>3.2800000000000002</c:v>
                </c:pt>
                <c:pt idx="779">
                  <c:v>3.29</c:v>
                </c:pt>
                <c:pt idx="780">
                  <c:v>3.3</c:v>
                </c:pt>
                <c:pt idx="781">
                  <c:v>3.3099999999999987</c:v>
                </c:pt>
                <c:pt idx="782">
                  <c:v>3.32</c:v>
                </c:pt>
                <c:pt idx="783">
                  <c:v>3.3299999999999987</c:v>
                </c:pt>
                <c:pt idx="784">
                  <c:v>3.34</c:v>
                </c:pt>
                <c:pt idx="785">
                  <c:v>3.3499999999999988</c:v>
                </c:pt>
                <c:pt idx="786">
                  <c:v>3.36</c:v>
                </c:pt>
                <c:pt idx="787">
                  <c:v>3.3699999999999997</c:v>
                </c:pt>
                <c:pt idx="788">
                  <c:v>3.38</c:v>
                </c:pt>
                <c:pt idx="789">
                  <c:v>3.3899999999999997</c:v>
                </c:pt>
                <c:pt idx="790">
                  <c:v>3.4</c:v>
                </c:pt>
                <c:pt idx="791">
                  <c:v>3.4099999999999997</c:v>
                </c:pt>
                <c:pt idx="792">
                  <c:v>3.42</c:v>
                </c:pt>
                <c:pt idx="793">
                  <c:v>3.4299999999999997</c:v>
                </c:pt>
                <c:pt idx="794">
                  <c:v>3.44</c:v>
                </c:pt>
                <c:pt idx="795">
                  <c:v>3.4499999999999997</c:v>
                </c:pt>
                <c:pt idx="796">
                  <c:v>3.46</c:v>
                </c:pt>
                <c:pt idx="797">
                  <c:v>3.4699999999999998</c:v>
                </c:pt>
                <c:pt idx="798">
                  <c:v>3.48</c:v>
                </c:pt>
                <c:pt idx="799">
                  <c:v>3.4899999999999998</c:v>
                </c:pt>
                <c:pt idx="800">
                  <c:v>3.5</c:v>
                </c:pt>
                <c:pt idx="801">
                  <c:v>3.51</c:v>
                </c:pt>
                <c:pt idx="802">
                  <c:v>3.52</c:v>
                </c:pt>
                <c:pt idx="803">
                  <c:v>3.53</c:v>
                </c:pt>
                <c:pt idx="804">
                  <c:v>3.54</c:v>
                </c:pt>
                <c:pt idx="805">
                  <c:v>3.55</c:v>
                </c:pt>
                <c:pt idx="806">
                  <c:v>3.56</c:v>
                </c:pt>
                <c:pt idx="807">
                  <c:v>3.57</c:v>
                </c:pt>
                <c:pt idx="808">
                  <c:v>3.58</c:v>
                </c:pt>
                <c:pt idx="809">
                  <c:v>3.59</c:v>
                </c:pt>
                <c:pt idx="810">
                  <c:v>3.6</c:v>
                </c:pt>
                <c:pt idx="811">
                  <c:v>3.61</c:v>
                </c:pt>
                <c:pt idx="812">
                  <c:v>3.62</c:v>
                </c:pt>
                <c:pt idx="813">
                  <c:v>3.63</c:v>
                </c:pt>
                <c:pt idx="814">
                  <c:v>3.64</c:v>
                </c:pt>
                <c:pt idx="815">
                  <c:v>3.65</c:v>
                </c:pt>
                <c:pt idx="816">
                  <c:v>3.66</c:v>
                </c:pt>
                <c:pt idx="817">
                  <c:v>3.67</c:v>
                </c:pt>
                <c:pt idx="818">
                  <c:v>3.6800000000000099</c:v>
                </c:pt>
                <c:pt idx="819">
                  <c:v>3.69</c:v>
                </c:pt>
                <c:pt idx="820">
                  <c:v>3.7000000000000099</c:v>
                </c:pt>
                <c:pt idx="821">
                  <c:v>3.71</c:v>
                </c:pt>
                <c:pt idx="822">
                  <c:v>3.7200000000000144</c:v>
                </c:pt>
                <c:pt idx="823">
                  <c:v>3.7300000000000102</c:v>
                </c:pt>
                <c:pt idx="824">
                  <c:v>3.7400000000000144</c:v>
                </c:pt>
                <c:pt idx="825">
                  <c:v>3.7500000000000102</c:v>
                </c:pt>
                <c:pt idx="826">
                  <c:v>3.7600000000000149</c:v>
                </c:pt>
                <c:pt idx="827">
                  <c:v>3.7700000000000098</c:v>
                </c:pt>
                <c:pt idx="828">
                  <c:v>3.7800000000000149</c:v>
                </c:pt>
                <c:pt idx="829">
                  <c:v>3.7900000000000098</c:v>
                </c:pt>
                <c:pt idx="830">
                  <c:v>3.80000000000001</c:v>
                </c:pt>
                <c:pt idx="831">
                  <c:v>3.8100000000000067</c:v>
                </c:pt>
                <c:pt idx="832">
                  <c:v>3.8200000000000101</c:v>
                </c:pt>
                <c:pt idx="833">
                  <c:v>3.8300000000000067</c:v>
                </c:pt>
                <c:pt idx="834">
                  <c:v>3.8400000000000101</c:v>
                </c:pt>
                <c:pt idx="835">
                  <c:v>3.8500000000000068</c:v>
                </c:pt>
                <c:pt idx="836">
                  <c:v>3.8600000000000101</c:v>
                </c:pt>
                <c:pt idx="837">
                  <c:v>3.8700000000000077</c:v>
                </c:pt>
                <c:pt idx="838">
                  <c:v>3.8800000000000101</c:v>
                </c:pt>
                <c:pt idx="839">
                  <c:v>3.8900000000000077</c:v>
                </c:pt>
                <c:pt idx="840">
                  <c:v>3.9000000000000101</c:v>
                </c:pt>
                <c:pt idx="841">
                  <c:v>3.9100000000000077</c:v>
                </c:pt>
                <c:pt idx="842">
                  <c:v>3.9200000000000101</c:v>
                </c:pt>
                <c:pt idx="843">
                  <c:v>3.9300000000000077</c:v>
                </c:pt>
                <c:pt idx="844">
                  <c:v>3.9400000000000102</c:v>
                </c:pt>
                <c:pt idx="845">
                  <c:v>3.9500000000000077</c:v>
                </c:pt>
                <c:pt idx="846">
                  <c:v>3.9600000000000102</c:v>
                </c:pt>
                <c:pt idx="847">
                  <c:v>3.97000000000001</c:v>
                </c:pt>
                <c:pt idx="848">
                  <c:v>3.9800000000000102</c:v>
                </c:pt>
                <c:pt idx="849">
                  <c:v>3.99000000000001</c:v>
                </c:pt>
                <c:pt idx="850">
                  <c:v>4.0000000000000098</c:v>
                </c:pt>
                <c:pt idx="851">
                  <c:v>4.0100000000000096</c:v>
                </c:pt>
                <c:pt idx="852">
                  <c:v>4.0200000000000085</c:v>
                </c:pt>
                <c:pt idx="853">
                  <c:v>4.03000000000001</c:v>
                </c:pt>
                <c:pt idx="854">
                  <c:v>4.0400000000000098</c:v>
                </c:pt>
                <c:pt idx="855">
                  <c:v>4.0500000000000096</c:v>
                </c:pt>
                <c:pt idx="856">
                  <c:v>4.0600000000000085</c:v>
                </c:pt>
                <c:pt idx="857">
                  <c:v>4.0700000000000101</c:v>
                </c:pt>
                <c:pt idx="858">
                  <c:v>4.0800000000000098</c:v>
                </c:pt>
                <c:pt idx="859">
                  <c:v>4.0900000000000096</c:v>
                </c:pt>
                <c:pt idx="860">
                  <c:v>4.1000000000000085</c:v>
                </c:pt>
                <c:pt idx="861">
                  <c:v>4.1100000000000145</c:v>
                </c:pt>
                <c:pt idx="862">
                  <c:v>4.1200000000000099</c:v>
                </c:pt>
                <c:pt idx="863">
                  <c:v>4.1300000000000097</c:v>
                </c:pt>
                <c:pt idx="864">
                  <c:v>4.1400000000000095</c:v>
                </c:pt>
                <c:pt idx="865">
                  <c:v>4.1500000000000075</c:v>
                </c:pt>
                <c:pt idx="866">
                  <c:v>4.1600000000000108</c:v>
                </c:pt>
                <c:pt idx="867">
                  <c:v>4.1700000000000204</c:v>
                </c:pt>
                <c:pt idx="868">
                  <c:v>4.1800000000000201</c:v>
                </c:pt>
                <c:pt idx="869">
                  <c:v>4.1900000000000155</c:v>
                </c:pt>
                <c:pt idx="870">
                  <c:v>4.2000000000000197</c:v>
                </c:pt>
                <c:pt idx="871">
                  <c:v>4.2100000000000204</c:v>
                </c:pt>
                <c:pt idx="872">
                  <c:v>4.2200000000000202</c:v>
                </c:pt>
                <c:pt idx="873">
                  <c:v>4.2300000000000288</c:v>
                </c:pt>
                <c:pt idx="874">
                  <c:v>4.2400000000000198</c:v>
                </c:pt>
                <c:pt idx="875">
                  <c:v>4.2500000000000204</c:v>
                </c:pt>
                <c:pt idx="876">
                  <c:v>4.2600000000000202</c:v>
                </c:pt>
                <c:pt idx="877">
                  <c:v>4.2700000000000289</c:v>
                </c:pt>
                <c:pt idx="878">
                  <c:v>4.2800000000000198</c:v>
                </c:pt>
                <c:pt idx="879">
                  <c:v>4.2900000000000196</c:v>
                </c:pt>
                <c:pt idx="880">
                  <c:v>4.3000000000000203</c:v>
                </c:pt>
                <c:pt idx="881">
                  <c:v>4.31000000000002</c:v>
                </c:pt>
                <c:pt idx="882">
                  <c:v>4.3200000000000145</c:v>
                </c:pt>
                <c:pt idx="883">
                  <c:v>4.3300000000000196</c:v>
                </c:pt>
                <c:pt idx="884">
                  <c:v>4.3400000000000203</c:v>
                </c:pt>
                <c:pt idx="885">
                  <c:v>4.3500000000000201</c:v>
                </c:pt>
                <c:pt idx="886">
                  <c:v>4.3600000000000145</c:v>
                </c:pt>
                <c:pt idx="887">
                  <c:v>4.3700000000000196</c:v>
                </c:pt>
                <c:pt idx="888">
                  <c:v>4.3800000000000203</c:v>
                </c:pt>
                <c:pt idx="889">
                  <c:v>4.3900000000000201</c:v>
                </c:pt>
                <c:pt idx="890">
                  <c:v>4.4000000000000199</c:v>
                </c:pt>
                <c:pt idx="891">
                  <c:v>4.4100000000000197</c:v>
                </c:pt>
                <c:pt idx="892">
                  <c:v>4.4200000000000204</c:v>
                </c:pt>
                <c:pt idx="893">
                  <c:v>4.4300000000000299</c:v>
                </c:pt>
                <c:pt idx="894">
                  <c:v>4.4400000000000199</c:v>
                </c:pt>
                <c:pt idx="895">
                  <c:v>4.4500000000000197</c:v>
                </c:pt>
                <c:pt idx="896">
                  <c:v>4.4600000000000204</c:v>
                </c:pt>
                <c:pt idx="897">
                  <c:v>4.4700000000000299</c:v>
                </c:pt>
                <c:pt idx="898">
                  <c:v>4.4800000000000288</c:v>
                </c:pt>
                <c:pt idx="899">
                  <c:v>4.4900000000000198</c:v>
                </c:pt>
                <c:pt idx="900">
                  <c:v>4.5000000000000204</c:v>
                </c:pt>
              </c:numCache>
            </c:numRef>
          </c:xVal>
          <c:yVal>
            <c:numRef>
              <c:f>'N026'!$D$2:$D$902</c:f>
              <c:numCache>
                <c:formatCode>0.0000</c:formatCode>
                <c:ptCount val="901"/>
                <c:pt idx="0">
                  <c:v>0</c:v>
                </c:pt>
                <c:pt idx="1">
                  <c:v>1.8142079429291831E-116</c:v>
                </c:pt>
                <c:pt idx="2">
                  <c:v>5.8287445035341274E-116</c:v>
                </c:pt>
                <c:pt idx="3">
                  <c:v>1.8678157665106207E-115</c:v>
                </c:pt>
                <c:pt idx="4">
                  <c:v>5.9698596130171599E-115</c:v>
                </c:pt>
                <c:pt idx="5">
                  <c:v>1.9031160114185856E-114</c:v>
                </c:pt>
                <c:pt idx="6">
                  <c:v>6.0511437658392265E-114</c:v>
                </c:pt>
                <c:pt idx="7">
                  <c:v>1.919025487320762E-113</c:v>
                </c:pt>
                <c:pt idx="8">
                  <c:v>6.070089267745503E-113</c:v>
                </c:pt>
                <c:pt idx="9">
                  <c:v>1.9150515839899559E-112</c:v>
                </c:pt>
                <c:pt idx="10">
                  <c:v>6.0261083914271288E-112</c:v>
                </c:pt>
                <c:pt idx="11">
                  <c:v>1.8913176052061383E-111</c:v>
                </c:pt>
                <c:pt idx="12">
                  <c:v>5.9205636592295273E-111</c:v>
                </c:pt>
                <c:pt idx="13">
                  <c:v>1.8485564142170184E-110</c:v>
                </c:pt>
                <c:pt idx="14">
                  <c:v>5.7566977341022967E-110</c:v>
                </c:pt>
                <c:pt idx="15">
                  <c:v>1.7880728476431091E-109</c:v>
                </c:pt>
                <c:pt idx="16">
                  <c:v>5.5394679518963005E-109</c:v>
                </c:pt>
                <c:pt idx="17">
                  <c:v>1.711677587301988E-108</c:v>
                </c:pt>
                <c:pt idx="18">
                  <c:v>5.2752972752321596E-108</c:v>
                </c:pt>
                <c:pt idx="19">
                  <c:v>1.6215971653877148E-107</c:v>
                </c:pt>
                <c:pt idx="20">
                  <c:v>4.9717591216479194E-107</c:v>
                </c:pt>
                <c:pt idx="21">
                  <c:v>1.5203663409079773E-106</c:v>
                </c:pt>
                <c:pt idx="22">
                  <c:v>4.6372176244539302E-106</c:v>
                </c:pt>
                <c:pt idx="23">
                  <c:v>1.4107100939661499E-105</c:v>
                </c:pt>
                <c:pt idx="24">
                  <c:v>4.2804471026453747E-105</c:v>
                </c:pt>
                <c:pt idx="25">
                  <c:v>1.2954228690645616E-104</c:v>
                </c:pt>
                <c:pt idx="26">
                  <c:v>3.9102547267431582E-104</c:v>
                </c:pt>
                <c:pt idx="27">
                  <c:v>1.1772524540140949E-103</c:v>
                </c:pt>
                <c:pt idx="28">
                  <c:v>3.5351286562782428E-103</c:v>
                </c:pt>
                <c:pt idx="29">
                  <c:v>1.058795065131034E-102</c:v>
                </c:pt>
                <c:pt idx="30">
                  <c:v>3.1629305637469133E-102</c:v>
                </c:pt>
                <c:pt idx="31">
                  <c:v>9.4240693284076656E-102</c:v>
                </c:pt>
                <c:pt idx="32">
                  <c:v>2.8006468652606952E-101</c:v>
                </c:pt>
                <c:pt idx="33">
                  <c:v>8.3013609280293773E-101</c:v>
                </c:pt>
                <c:pt idx="34">
                  <c:v>2.4542076556922565E-100</c:v>
                </c:pt>
                <c:pt idx="35">
                  <c:v>7.236763529204448E-100</c:v>
                </c:pt>
                <c:pt idx="36">
                  <c:v>2.1283768290134718E-99</c:v>
                </c:pt>
                <c:pt idx="37">
                  <c:v>6.2434369194949159E-99</c:v>
                </c:pt>
                <c:pt idx="38">
                  <c:v>1.8267116544496796E-98</c:v>
                </c:pt>
                <c:pt idx="39">
                  <c:v>5.330737982513298E-98</c:v>
                </c:pt>
                <c:pt idx="40">
                  <c:v>1.5515855953944364E-97</c:v>
                </c:pt>
                <c:pt idx="41">
                  <c:v>4.5043819264049294E-97</c:v>
                </c:pt>
                <c:pt idx="42">
                  <c:v>1.3042647026346786E-96</c:v>
                </c:pt>
                <c:pt idx="43">
                  <c:v>3.7667547168259417E-96</c:v>
                </c:pt>
                <c:pt idx="44">
                  <c:v>1.0850256531429682E-95</c:v>
                </c:pt>
                <c:pt idx="45">
                  <c:v>3.117336881056555E-95</c:v>
                </c:pt>
                <c:pt idx="46">
                  <c:v>8.9330247047719941E-95</c:v>
                </c:pt>
                <c:pt idx="47">
                  <c:v>2.5531974290632118E-94</c:v>
                </c:pt>
                <c:pt idx="48">
                  <c:v>7.2784906412530472E-94</c:v>
                </c:pt>
                <c:pt idx="49">
                  <c:v>2.0695185500711482E-93</c:v>
                </c:pt>
                <c:pt idx="50">
                  <c:v>5.869057783621509E-93</c:v>
                </c:pt>
                <c:pt idx="51">
                  <c:v>1.660116298893496E-92</c:v>
                </c:pt>
                <c:pt idx="52">
                  <c:v>4.6835990353789475E-92</c:v>
                </c:pt>
                <c:pt idx="53">
                  <c:v>1.3179288612925263E-91</c:v>
                </c:pt>
                <c:pt idx="54">
                  <c:v>3.6989230442538469E-91</c:v>
                </c:pt>
                <c:pt idx="55">
                  <c:v>1.0354513286725761E-90</c:v>
                </c:pt>
                <c:pt idx="56">
                  <c:v>2.8910469864999085E-90</c:v>
                </c:pt>
                <c:pt idx="57">
                  <c:v>8.0510343028151688E-90</c:v>
                </c:pt>
                <c:pt idx="58">
                  <c:v>2.236244424072836E-89</c:v>
                </c:pt>
                <c:pt idx="59">
                  <c:v>6.1952370863322056E-89</c:v>
                </c:pt>
                <c:pt idx="60">
                  <c:v>1.7118576908262684E-88</c:v>
                </c:pt>
                <c:pt idx="61">
                  <c:v>4.7178969692619221E-88</c:v>
                </c:pt>
                <c:pt idx="62">
                  <c:v>1.2968815547550083E-87</c:v>
                </c:pt>
                <c:pt idx="63">
                  <c:v>3.5556846873059262E-87</c:v>
                </c:pt>
                <c:pt idx="64">
                  <c:v>9.723379501048879E-87</c:v>
                </c:pt>
                <c:pt idx="65">
                  <c:v>2.6520536085891974E-86</c:v>
                </c:pt>
                <c:pt idx="66">
                  <c:v>7.214702506824474E-86</c:v>
                </c:pt>
                <c:pt idx="67">
                  <c:v>1.9576075193924813E-85</c:v>
                </c:pt>
                <c:pt idx="68">
                  <c:v>5.2979016077982402E-85</c:v>
                </c:pt>
                <c:pt idx="69">
                  <c:v>1.4300565764419409E-84</c:v>
                </c:pt>
                <c:pt idx="70">
                  <c:v>3.8501142584736973E-84</c:v>
                </c:pt>
                <c:pt idx="71">
                  <c:v>1.0338679780176313E-83</c:v>
                </c:pt>
                <c:pt idx="72">
                  <c:v>2.7690297240272995E-83</c:v>
                </c:pt>
                <c:pt idx="73">
                  <c:v>7.3970953828999509E-83</c:v>
                </c:pt>
                <c:pt idx="74">
                  <c:v>1.9709058908508305E-82</c:v>
                </c:pt>
                <c:pt idx="75">
                  <c:v>5.2377121123590156E-82</c:v>
                </c:pt>
                <c:pt idx="76">
                  <c:v>1.3883163177066793E-81</c:v>
                </c:pt>
                <c:pt idx="77">
                  <c:v>3.6703400292204573E-81</c:v>
                </c:pt>
                <c:pt idx="78">
                  <c:v>9.6782144298165868E-81</c:v>
                </c:pt>
                <c:pt idx="79">
                  <c:v>2.5453953586064102E-80</c:v>
                </c:pt>
                <c:pt idx="80">
                  <c:v>6.677076063406799E-80</c:v>
                </c:pt>
                <c:pt idx="81">
                  <c:v>1.7469821494865163E-79</c:v>
                </c:pt>
                <c:pt idx="82">
                  <c:v>4.5589169352975546E-79</c:v>
                </c:pt>
                <c:pt idx="83">
                  <c:v>1.1866044135349871E-78</c:v>
                </c:pt>
                <c:pt idx="84">
                  <c:v>3.080500670021377E-78</c:v>
                </c:pt>
                <c:pt idx="85">
                  <c:v>7.9764146797157481E-78</c:v>
                </c:pt>
                <c:pt idx="86">
                  <c:v>2.0599904590416569E-77</c:v>
                </c:pt>
                <c:pt idx="87">
                  <c:v>5.306323975230609E-77</c:v>
                </c:pt>
                <c:pt idx="88">
                  <c:v>1.3633061182264338E-76</c:v>
                </c:pt>
                <c:pt idx="89">
                  <c:v>3.4935267567862233E-76</c:v>
                </c:pt>
                <c:pt idx="90">
                  <c:v>8.9290618756309452E-76</c:v>
                </c:pt>
                <c:pt idx="91">
                  <c:v>2.2762431913491695E-75</c:v>
                </c:pt>
                <c:pt idx="92">
                  <c:v>5.7876539415181395E-75</c:v>
                </c:pt>
                <c:pt idx="93">
                  <c:v>1.4677683555703678E-74</c:v>
                </c:pt>
                <c:pt idx="94">
                  <c:v>3.7126461054229355E-74</c:v>
                </c:pt>
                <c:pt idx="95">
                  <c:v>9.3665715684418342E-74</c:v>
                </c:pt>
                <c:pt idx="96">
                  <c:v>2.3569416279420165E-73</c:v>
                </c:pt>
                <c:pt idx="97">
                  <c:v>5.9154538008893836E-73</c:v>
                </c:pt>
                <c:pt idx="98">
                  <c:v>1.4808067175729141E-72</c:v>
                </c:pt>
                <c:pt idx="99">
                  <c:v>3.6972579709694508E-72</c:v>
                </c:pt>
                <c:pt idx="100">
                  <c:v>9.2072980304701292E-72</c:v>
                </c:pt>
                <c:pt idx="101">
                  <c:v>2.2869449849773818E-71</c:v>
                </c:pt>
                <c:pt idx="102">
                  <c:v>5.6656573137403548E-71</c:v>
                </c:pt>
                <c:pt idx="103">
                  <c:v>1.3999610650119832E-70</c:v>
                </c:pt>
                <c:pt idx="104">
                  <c:v>3.4502668181765619E-70</c:v>
                </c:pt>
                <c:pt idx="105">
                  <c:v>8.4812619104377966E-70</c:v>
                </c:pt>
                <c:pt idx="106">
                  <c:v>2.0794062151484506E-69</c:v>
                </c:pt>
                <c:pt idx="107">
                  <c:v>5.0849802443197943E-69</c:v>
                </c:pt>
                <c:pt idx="108">
                  <c:v>1.2402529588150368E-68</c:v>
                </c:pt>
                <c:pt idx="109">
                  <c:v>3.0171878013144326E-68</c:v>
                </c:pt>
                <c:pt idx="110">
                  <c:v>7.3209170178222286E-68</c:v>
                </c:pt>
                <c:pt idx="111">
                  <c:v>1.7717387951519852E-67</c:v>
                </c:pt>
                <c:pt idx="112">
                  <c:v>4.2766624682203439E-67</c:v>
                </c:pt>
                <c:pt idx="113">
                  <c:v>1.0296303260904793E-66</c:v>
                </c:pt>
                <c:pt idx="114">
                  <c:v>2.4724569904906652E-66</c:v>
                </c:pt>
                <c:pt idx="115">
                  <c:v>5.9217113687727119E-66</c:v>
                </c:pt>
                <c:pt idx="116">
                  <c:v>1.4146102332900223E-65</c:v>
                </c:pt>
                <c:pt idx="117">
                  <c:v>3.3705240111879585E-65</c:v>
                </c:pt>
                <c:pt idx="118">
                  <c:v>8.0099374615527002E-65</c:v>
                </c:pt>
                <c:pt idx="119">
                  <c:v>1.8985930875578873E-64</c:v>
                </c:pt>
                <c:pt idx="120">
                  <c:v>4.488546570855086E-64</c:v>
                </c:pt>
                <c:pt idx="121">
                  <c:v>1.0584019857018828E-63</c:v>
                </c:pt>
                <c:pt idx="122">
                  <c:v>2.4892391719394112E-63</c:v>
                </c:pt>
                <c:pt idx="123">
                  <c:v>5.8392043963924533E-63</c:v>
                </c:pt>
                <c:pt idx="124">
                  <c:v>1.3661921920701421E-62</c:v>
                </c:pt>
                <c:pt idx="125">
                  <c:v>3.1881664753799015E-62</c:v>
                </c:pt>
                <c:pt idx="126">
                  <c:v>7.4206381189013171E-62</c:v>
                </c:pt>
                <c:pt idx="127">
                  <c:v>1.7227116300751181E-61</c:v>
                </c:pt>
                <c:pt idx="128">
                  <c:v>3.988916900775303E-61</c:v>
                </c:pt>
                <c:pt idx="129">
                  <c:v>9.212308282609665E-61</c:v>
                </c:pt>
                <c:pt idx="130">
                  <c:v>2.1220372707062491E-60</c:v>
                </c:pt>
                <c:pt idx="131">
                  <c:v>4.8753816984503251E-60</c:v>
                </c:pt>
                <c:pt idx="132">
                  <c:v>1.1172112718281596E-59</c:v>
                </c:pt>
                <c:pt idx="133">
                  <c:v>2.5534835571988087E-59</c:v>
                </c:pt>
                <c:pt idx="134">
                  <c:v>5.8210575551313775E-59</c:v>
                </c:pt>
                <c:pt idx="135">
                  <c:v>1.3235543873728511E-58</c:v>
                </c:pt>
                <c:pt idx="136">
                  <c:v>3.0015996191757648E-58</c:v>
                </c:pt>
                <c:pt idx="137">
                  <c:v>6.7894532494549672E-58</c:v>
                </c:pt>
                <c:pt idx="138">
                  <c:v>1.5317500878069783E-57</c:v>
                </c:pt>
                <c:pt idx="139">
                  <c:v>3.4467683525147757E-57</c:v>
                </c:pt>
                <c:pt idx="140">
                  <c:v>7.7358377194966961E-57</c:v>
                </c:pt>
                <c:pt idx="141">
                  <c:v>1.7317040626048172E-56</c:v>
                </c:pt>
                <c:pt idx="142">
                  <c:v>3.8664381937457497E-56</c:v>
                </c:pt>
                <c:pt idx="143">
                  <c:v>8.6103249125218614E-56</c:v>
                </c:pt>
                <c:pt idx="144">
                  <c:v>1.9124895862589801E-55</c:v>
                </c:pt>
                <c:pt idx="145">
                  <c:v>4.2369143966833802E-55</c:v>
                </c:pt>
                <c:pt idx="146">
                  <c:v>9.362058951130179E-55</c:v>
                </c:pt>
                <c:pt idx="147">
                  <c:v>2.0633082986044209E-54</c:v>
                </c:pt>
                <c:pt idx="148">
                  <c:v>4.5355290182136553E-54</c:v>
                </c:pt>
                <c:pt idx="149">
                  <c:v>9.944039631004141E-54</c:v>
                </c:pt>
                <c:pt idx="150">
                  <c:v>2.1745470795464399E-53</c:v>
                </c:pt>
                <c:pt idx="151">
                  <c:v>4.742920603392853E-53</c:v>
                </c:pt>
                <c:pt idx="152">
                  <c:v>1.031796300223819E-52</c:v>
                </c:pt>
                <c:pt idx="153">
                  <c:v>2.2387889242656668E-52</c:v>
                </c:pt>
                <c:pt idx="154">
                  <c:v>4.845107362075146E-52</c:v>
                </c:pt>
                <c:pt idx="155">
                  <c:v>1.0458387572569027E-51</c:v>
                </c:pt>
                <c:pt idx="156">
                  <c:v>2.2516305431027422E-51</c:v>
                </c:pt>
                <c:pt idx="157">
                  <c:v>4.8350459105299708E-51</c:v>
                </c:pt>
                <c:pt idx="158">
                  <c:v>1.0355597101644025E-50</c:v>
                </c:pt>
                <c:pt idx="159">
                  <c:v>2.2121815219800464E-50</c:v>
                </c:pt>
                <c:pt idx="160">
                  <c:v>4.7134341888961622E-50</c:v>
                </c:pt>
                <c:pt idx="161">
                  <c:v>1.001671245885463E-49</c:v>
                </c:pt>
                <c:pt idx="162">
                  <c:v>2.1231664290720857E-49</c:v>
                </c:pt>
                <c:pt idx="163">
                  <c:v>4.4886313922229832E-49</c:v>
                </c:pt>
                <c:pt idx="164">
                  <c:v>9.4648757818797427E-49</c:v>
                </c:pt>
                <c:pt idx="165">
                  <c:v>1.9906136009610768E-48</c:v>
                </c:pt>
                <c:pt idx="166">
                  <c:v>4.1757076763799813E-48</c:v>
                </c:pt>
                <c:pt idx="167">
                  <c:v>8.7366367931199886E-48</c:v>
                </c:pt>
                <c:pt idx="168">
                  <c:v>1.8231799955300633E-47</c:v>
                </c:pt>
                <c:pt idx="169">
                  <c:v>3.7947737285596798E-47</c:v>
                </c:pt>
                <c:pt idx="170">
                  <c:v>7.8779513791537753E-47</c:v>
                </c:pt>
                <c:pt idx="171">
                  <c:v>1.6312171528973535E-46</c:v>
                </c:pt>
                <c:pt idx="172">
                  <c:v>3.3688473741014253E-46</c:v>
                </c:pt>
                <c:pt idx="173">
                  <c:v>6.9394006827133251E-46</c:v>
                </c:pt>
                <c:pt idx="174">
                  <c:v>1.4257181094195893E-45</c:v>
                </c:pt>
                <c:pt idx="175">
                  <c:v>2.9215709688237847E-45</c:v>
                </c:pt>
                <c:pt idx="176">
                  <c:v>5.9713192038535634E-45</c:v>
                </c:pt>
                <c:pt idx="177">
                  <c:v>1.2172932324335392E-44</c:v>
                </c:pt>
                <c:pt idx="178">
                  <c:v>2.4750911682859048E-44</c:v>
                </c:pt>
                <c:pt idx="179">
                  <c:v>5.0194746635080172E-44</c:v>
                </c:pt>
                <c:pt idx="180">
                  <c:v>1.0153047203850777E-43</c:v>
                </c:pt>
                <c:pt idx="181">
                  <c:v>2.0483568439851851E-43</c:v>
                </c:pt>
                <c:pt idx="182">
                  <c:v>4.1217903898485163E-43</c:v>
                </c:pt>
                <c:pt idx="183">
                  <c:v>8.2725092321343171E-43</c:v>
                </c:pt>
                <c:pt idx="184">
                  <c:v>1.6559975573766251E-42</c:v>
                </c:pt>
                <c:pt idx="185">
                  <c:v>3.3063832824752102E-42</c:v>
                </c:pt>
                <c:pt idx="186">
                  <c:v>6.584423772890097E-42</c:v>
                </c:pt>
                <c:pt idx="187">
                  <c:v>1.3078364144774118E-41</c:v>
                </c:pt>
                <c:pt idx="188">
                  <c:v>2.5909566685590408E-41</c:v>
                </c:pt>
                <c:pt idx="189">
                  <c:v>5.1196226020573336E-41</c:v>
                </c:pt>
                <c:pt idx="190">
                  <c:v>1.0089899000850465E-40</c:v>
                </c:pt>
                <c:pt idx="191">
                  <c:v>1.9833838095977648E-40</c:v>
                </c:pt>
                <c:pt idx="192">
                  <c:v>3.888640383650781E-40</c:v>
                </c:pt>
                <c:pt idx="193">
                  <c:v>7.6043110624954359E-40</c:v>
                </c:pt>
                <c:pt idx="194">
                  <c:v>1.4831771950332925E-39</c:v>
                </c:pt>
                <c:pt idx="195">
                  <c:v>2.8853418721727305E-39</c:v>
                </c:pt>
                <c:pt idx="196">
                  <c:v>5.5985117110192223E-39</c:v>
                </c:pt>
                <c:pt idx="197">
                  <c:v>1.0834752059147897E-38</c:v>
                </c:pt>
                <c:pt idx="198">
                  <c:v>2.0913967925298179E-38</c:v>
                </c:pt>
                <c:pt idx="199">
                  <c:v>4.0264746724337636E-38</c:v>
                </c:pt>
                <c:pt idx="200">
                  <c:v>7.7318706415887833E-38</c:v>
                </c:pt>
                <c:pt idx="201">
                  <c:v>1.4808642920057937E-37</c:v>
                </c:pt>
                <c:pt idx="202">
                  <c:v>2.8288962290462036E-37</c:v>
                </c:pt>
                <c:pt idx="203">
                  <c:v>5.3900134178662884E-37</c:v>
                </c:pt>
                <c:pt idx="204">
                  <c:v>1.0243155126191209E-36</c:v>
                </c:pt>
                <c:pt idx="205">
                  <c:v>1.9415506627287203E-36</c:v>
                </c:pt>
                <c:pt idx="206">
                  <c:v>3.6705807204597627E-36</c:v>
                </c:pt>
                <c:pt idx="207">
                  <c:v>6.9213674301143566E-36</c:v>
                </c:pt>
                <c:pt idx="208">
                  <c:v>1.301727575395487E-35</c:v>
                </c:pt>
                <c:pt idx="209">
                  <c:v>2.441852231154274E-35</c:v>
                </c:pt>
                <c:pt idx="210">
                  <c:v>4.5686693455575655E-35</c:v>
                </c:pt>
                <c:pt idx="211">
                  <c:v>8.5257216592785846E-35</c:v>
                </c:pt>
                <c:pt idx="212">
                  <c:v>1.5868783937051242E-34</c:v>
                </c:pt>
                <c:pt idx="213">
                  <c:v>2.9459625272308478E-34</c:v>
                </c:pt>
                <c:pt idx="214">
                  <c:v>5.4548380843453218E-34</c:v>
                </c:pt>
                <c:pt idx="215">
                  <c:v>1.0074130770991537E-33</c:v>
                </c:pt>
                <c:pt idx="216">
                  <c:v>1.8556855187232837E-33</c:v>
                </c:pt>
                <c:pt idx="217">
                  <c:v>3.4093551812703672E-33</c:v>
                </c:pt>
                <c:pt idx="218">
                  <c:v>6.2475708701045215E-33</c:v>
                </c:pt>
                <c:pt idx="219">
                  <c:v>1.141881953832548E-32</c:v>
                </c:pt>
                <c:pt idx="220">
                  <c:v>2.0816240758532786E-32</c:v>
                </c:pt>
                <c:pt idx="221">
                  <c:v>3.7849005237041883E-32</c:v>
                </c:pt>
                <c:pt idx="222">
                  <c:v>6.8640069060561005E-32</c:v>
                </c:pt>
                <c:pt idx="223">
                  <c:v>1.2415723397427388E-31</c:v>
                </c:pt>
                <c:pt idx="224">
                  <c:v>2.239945337841379E-31</c:v>
                </c:pt>
                <c:pt idx="225">
                  <c:v>4.0306388501501668E-31</c:v>
                </c:pt>
                <c:pt idx="226">
                  <c:v>7.2340486950866667E-31</c:v>
                </c:pt>
                <c:pt idx="227">
                  <c:v>1.2949710033585084E-30</c:v>
                </c:pt>
                <c:pt idx="228">
                  <c:v>2.3121166167590281E-30</c:v>
                </c:pt>
                <c:pt idx="229">
                  <c:v>4.1174705429677619E-30</c:v>
                </c:pt>
                <c:pt idx="230">
                  <c:v>7.3134507604507313E-30</c:v>
                </c:pt>
                <c:pt idx="231">
                  <c:v>1.295642715548496E-29</c:v>
                </c:pt>
                <c:pt idx="232">
                  <c:v>2.289387190942312E-29</c:v>
                </c:pt>
                <c:pt idx="233">
                  <c:v>4.0348213914718704E-29</c:v>
                </c:pt>
                <c:pt idx="234">
                  <c:v>7.0925181497324059E-29</c:v>
                </c:pt>
                <c:pt idx="235">
                  <c:v>1.2435053902017045E-28</c:v>
                </c:pt>
                <c:pt idx="236">
                  <c:v>2.1745328040975684E-28</c:v>
                </c:pt>
                <c:pt idx="237">
                  <c:v>3.7927597228791585E-28</c:v>
                </c:pt>
                <c:pt idx="238">
                  <c:v>6.5980525831339594E-28</c:v>
                </c:pt>
                <c:pt idx="239">
                  <c:v>1.1448465760063576E-27</c:v>
                </c:pt>
                <c:pt idx="240">
                  <c:v>1.981298369713216E-27</c:v>
                </c:pt>
                <c:pt idx="241">
                  <c:v>3.4199798725458659E-27</c:v>
                </c:pt>
                <c:pt idx="242">
                  <c:v>5.8880066722427061E-27</c:v>
                </c:pt>
                <c:pt idx="243">
                  <c:v>1.0110767231256272E-26</c:v>
                </c:pt>
                <c:pt idx="244">
                  <c:v>1.7316934188703328E-26</c:v>
                </c:pt>
                <c:pt idx="245">
                  <c:v>2.9582098320536108E-26</c:v>
                </c:pt>
                <c:pt idx="246">
                  <c:v>5.0403189740092548E-26</c:v>
                </c:pt>
                <c:pt idx="247">
                  <c:v>8.5656069534609252E-26</c:v>
                </c:pt>
                <c:pt idx="248">
                  <c:v>1.4518753726647531E-25</c:v>
                </c:pt>
                <c:pt idx="249">
                  <c:v>2.4545484592606933E-25</c:v>
                </c:pt>
                <c:pt idx="250">
                  <c:v>4.1389002361881943E-25</c:v>
                </c:pt>
                <c:pt idx="251">
                  <c:v>6.9609639031923297E-25</c:v>
                </c:pt>
                <c:pt idx="252">
                  <c:v>1.1676827937988344E-24</c:v>
                </c:pt>
                <c:pt idx="253">
                  <c:v>1.9536711155114382E-24</c:v>
                </c:pt>
                <c:pt idx="254">
                  <c:v>3.2602365075251767E-24</c:v>
                </c:pt>
                <c:pt idx="255">
                  <c:v>5.4264753270664381E-24</c:v>
                </c:pt>
                <c:pt idx="256">
                  <c:v>9.0086068705471912E-24</c:v>
                </c:pt>
                <c:pt idx="257">
                  <c:v>1.491655429337682E-23</c:v>
                </c:pt>
                <c:pt idx="258">
                  <c:v>2.4634880918805609E-23</c:v>
                </c:pt>
                <c:pt idx="259">
                  <c:v>4.0579201539873555E-23</c:v>
                </c:pt>
                <c:pt idx="260">
                  <c:v>6.6669562218924068E-23</c:v>
                </c:pt>
                <c:pt idx="261">
                  <c:v>1.0925033702612885E-22</c:v>
                </c:pt>
                <c:pt idx="262">
                  <c:v>1.7856200075048904E-22</c:v>
                </c:pt>
                <c:pt idx="263">
                  <c:v>2.9108939106969188E-22</c:v>
                </c:pt>
                <c:pt idx="264">
                  <c:v>4.73298129193078E-22</c:v>
                </c:pt>
                <c:pt idx="265">
                  <c:v>7.675634287373504E-22</c:v>
                </c:pt>
                <c:pt idx="266">
                  <c:v>1.2415517794934061E-21</c:v>
                </c:pt>
                <c:pt idx="267">
                  <c:v>2.0030254871539935E-21</c:v>
                </c:pt>
                <c:pt idx="268">
                  <c:v>3.2231401519298795E-21</c:v>
                </c:pt>
                <c:pt idx="269">
                  <c:v>5.1730059930384926E-21</c:v>
                </c:pt>
                <c:pt idx="270">
                  <c:v>8.2809058893392864E-21</c:v>
                </c:pt>
                <c:pt idx="271">
                  <c:v>1.3221593262586706E-20</c:v>
                </c:pt>
                <c:pt idx="272">
                  <c:v>2.1055269901316531E-20</c:v>
                </c:pt>
                <c:pt idx="273">
                  <c:v>3.3443283420448276E-20</c:v>
                </c:pt>
                <c:pt idx="274">
                  <c:v>5.2981967539164166E-20</c:v>
                </c:pt>
                <c:pt idx="275">
                  <c:v>8.3717901091954966E-20</c:v>
                </c:pt>
                <c:pt idx="276">
                  <c:v>1.3194096534447871E-19</c:v>
                </c:pt>
                <c:pt idx="277">
                  <c:v>2.0740157949471834E-19</c:v>
                </c:pt>
                <c:pt idx="278">
                  <c:v>3.2517379401262164E-19</c:v>
                </c:pt>
                <c:pt idx="279">
                  <c:v>5.0849898866370146E-19</c:v>
                </c:pt>
                <c:pt idx="280">
                  <c:v>7.931141995357128E-19</c:v>
                </c:pt>
                <c:pt idx="281">
                  <c:v>1.2338217840810053E-18</c:v>
                </c:pt>
                <c:pt idx="282">
                  <c:v>1.9144332072953311E-18</c:v>
                </c:pt>
                <c:pt idx="283">
                  <c:v>2.9627777911703146E-18</c:v>
                </c:pt>
                <c:pt idx="284">
                  <c:v>4.5732929203678748E-18</c:v>
                </c:pt>
                <c:pt idx="285">
                  <c:v>7.0409301194439149E-18</c:v>
                </c:pt>
                <c:pt idx="286">
                  <c:v>1.0811902628890159E-17</c:v>
                </c:pt>
                <c:pt idx="287">
                  <c:v>1.6559426596817141E-17</c:v>
                </c:pt>
                <c:pt idx="288">
                  <c:v>2.5296447752050607E-17</c:v>
                </c:pt>
                <c:pt idx="289">
                  <c:v>3.8542942039383674E-17</c:v>
                </c:pt>
                <c:pt idx="290">
                  <c:v>5.8573511503913733E-17</c:v>
                </c:pt>
                <c:pt idx="291">
                  <c:v>8.8782779406641632E-17</c:v>
                </c:pt>
                <c:pt idx="292">
                  <c:v>1.3422310758522323E-16</c:v>
                </c:pt>
                <c:pt idx="293">
                  <c:v>2.0239366706345337E-16</c:v>
                </c:pt>
                <c:pt idx="294">
                  <c:v>3.0439507808814513E-16</c:v>
                </c:pt>
                <c:pt idx="295">
                  <c:v>4.5661419596511183E-16</c:v>
                </c:pt>
                <c:pt idx="296">
                  <c:v>6.8317547903695773E-16</c:v>
                </c:pt>
                <c:pt idx="297">
                  <c:v>1.019497599621315E-15</c:v>
                </c:pt>
                <c:pt idx="298">
                  <c:v>1.5174389317071304E-15</c:v>
                </c:pt>
                <c:pt idx="299">
                  <c:v>2.2527205141243529E-15</c:v>
                </c:pt>
                <c:pt idx="300">
                  <c:v>3.3356039750002927E-15</c:v>
                </c:pt>
                <c:pt idx="301">
                  <c:v>4.9262078122686697E-15</c:v>
                </c:pt>
                <c:pt idx="302">
                  <c:v>7.2564139853084414E-15</c:v>
                </c:pt>
                <c:pt idx="303">
                  <c:v>1.0661110675566259E-14</c:v>
                </c:pt>
                <c:pt idx="304">
                  <c:v>1.5622622160363585E-14</c:v>
                </c:pt>
                <c:pt idx="305">
                  <c:v>2.2833710154217104E-14</c:v>
                </c:pt>
                <c:pt idx="306">
                  <c:v>3.3286652010703605E-14</c:v>
                </c:pt>
                <c:pt idx="307">
                  <c:v>4.8398825745976266E-14</c:v>
                </c:pt>
                <c:pt idx="308">
                  <c:v>7.0189251532771832E-14</c:v>
                </c:pt>
                <c:pt idx="309">
                  <c:v>1.0152604656229102E-13</c:v>
                </c:pt>
                <c:pt idx="310">
                  <c:v>1.464722712986792E-13</c:v>
                </c:pt>
                <c:pt idx="311">
                  <c:v>2.1076788352580806E-13</c:v>
                </c:pt>
                <c:pt idx="312">
                  <c:v>3.0249940883579041E-13</c:v>
                </c:pt>
                <c:pt idx="313">
                  <c:v>4.3302772509563607E-13</c:v>
                </c:pt>
                <c:pt idx="314">
                  <c:v>6.1826968693180939E-13</c:v>
                </c:pt>
                <c:pt idx="315">
                  <c:v>8.8046334854328868E-13</c:v>
                </c:pt>
                <c:pt idx="316">
                  <c:v>1.2505921193190621E-12</c:v>
                </c:pt>
                <c:pt idx="317">
                  <c:v>1.7717040201679989E-12</c:v>
                </c:pt>
                <c:pt idx="318">
                  <c:v>2.5034431360373357E-12</c:v>
                </c:pt>
                <c:pt idx="319">
                  <c:v>3.5282176581300916E-12</c:v>
                </c:pt>
                <c:pt idx="320">
                  <c:v>4.9595706907643912E-12</c:v>
                </c:pt>
                <c:pt idx="321">
                  <c:v>6.953506708857093E-12</c:v>
                </c:pt>
                <c:pt idx="322">
                  <c:v>9.7237715902970042E-12</c:v>
                </c:pt>
                <c:pt idx="323">
                  <c:v>1.3562404627594795E-11</c:v>
                </c:pt>
                <c:pt idx="324">
                  <c:v>1.8867298619589391E-11</c:v>
                </c:pt>
                <c:pt idx="325">
                  <c:v>2.6179046646384485E-11</c:v>
                </c:pt>
                <c:pt idx="326">
                  <c:v>3.6230056251837645E-11</c:v>
                </c:pt>
                <c:pt idx="327">
                  <c:v>5.0009817239366147E-11</c:v>
                </c:pt>
                <c:pt idx="328">
                  <c:v>6.8851372852786703E-11</c:v>
                </c:pt>
                <c:pt idx="329">
                  <c:v>9.4545533929700756E-11</c:v>
                </c:pt>
                <c:pt idx="330">
                  <c:v>1.294912762105026E-10</c:v>
                </c:pt>
                <c:pt idx="331">
                  <c:v>1.7689317670743187E-10</c:v>
                </c:pt>
                <c:pt idx="332">
                  <c:v>2.4101980409557615E-10</c:v>
                </c:pt>
                <c:pt idx="333">
                  <c:v>3.2754083726375246E-10</c:v>
                </c:pt>
                <c:pt idx="334">
                  <c:v>4.4396553624718258E-10</c:v>
                </c:pt>
                <c:pt idx="335">
                  <c:v>6.002112617641841E-10</c:v>
                </c:pt>
                <c:pt idx="336">
                  <c:v>8.0933831176327469E-10</c:v>
                </c:pt>
                <c:pt idx="337">
                  <c:v>1.0884967491670675E-9</c:v>
                </c:pt>
                <c:pt idx="338">
                  <c:v>1.4601425316642992E-9</c:v>
                </c:pt>
                <c:pt idx="339">
                  <c:v>1.9535945926621965E-9</c:v>
                </c:pt>
                <c:pt idx="340">
                  <c:v>2.6070221167471866E-9</c:v>
                </c:pt>
                <c:pt idx="341">
                  <c:v>3.4699727521211907E-9</c:v>
                </c:pt>
                <c:pt idx="342">
                  <c:v>4.606578661048687E-9</c:v>
                </c:pt>
                <c:pt idx="343">
                  <c:v>6.0996089988562337E-9</c:v>
                </c:pt>
                <c:pt idx="344">
                  <c:v>8.055575631641038E-9</c:v>
                </c:pt>
                <c:pt idx="345">
                  <c:v>1.0611144789289728E-8</c:v>
                </c:pt>
                <c:pt idx="346">
                  <c:v>1.3941162186164115E-8</c:v>
                </c:pt>
                <c:pt idx="347">
                  <c:v>1.8268664360749964E-8</c:v>
                </c:pt>
                <c:pt idx="348">
                  <c:v>2.3877326175032245E-8</c:v>
                </c:pt>
                <c:pt idx="349">
                  <c:v>3.1126885312518766E-8</c:v>
                </c:pt>
                <c:pt idx="350">
                  <c:v>4.0472191100477197E-8</c:v>
                </c:pt>
                <c:pt idx="351">
                  <c:v>5.2486649061840561E-8</c:v>
                </c:pt>
                <c:pt idx="352">
                  <c:v>6.7891357052291758E-8</c:v>
                </c:pt>
                <c:pt idx="353">
                  <c:v>8.7588143404815567E-8</c:v>
                </c:pt>
                <c:pt idx="354">
                  <c:v>1.1270704103338907E-7</c:v>
                </c:pt>
                <c:pt idx="355">
                  <c:v>1.4465331066304593E-7</c:v>
                </c:pt>
                <c:pt idx="356">
                  <c:v>1.8517215916169558E-7</c:v>
                </c:pt>
                <c:pt idx="357">
                  <c:v>2.3642555280201166E-7</c:v>
                </c:pt>
                <c:pt idx="358">
                  <c:v>3.0108123638683617E-7</c:v>
                </c:pt>
                <c:pt idx="359">
                  <c:v>3.824236273208837E-7</c:v>
                </c:pt>
                <c:pt idx="360">
                  <c:v>4.8448076961360474E-7</c:v>
                </c:pt>
                <c:pt idx="361">
                  <c:v>6.1218041103039549E-7</c:v>
                </c:pt>
                <c:pt idx="362">
                  <c:v>7.7153112576500361E-7</c:v>
                </c:pt>
                <c:pt idx="363">
                  <c:v>9.6983642672299578E-7</c:v>
                </c:pt>
                <c:pt idx="364">
                  <c:v>1.2159470337280753E-6</c:v>
                </c:pt>
                <c:pt idx="365">
                  <c:v>1.5205541059604193E-6</c:v>
                </c:pt>
                <c:pt idx="366">
                  <c:v>1.8965319985575552E-6</c:v>
                </c:pt>
                <c:pt idx="367">
                  <c:v>2.3593347537875905E-6</c:v>
                </c:pt>
                <c:pt idx="368">
                  <c:v>2.927453589762771E-6</c:v>
                </c:pt>
                <c:pt idx="369">
                  <c:v>3.6229435129708886E-6</c:v>
                </c:pt>
                <c:pt idx="370">
                  <c:v>4.4720245535590038E-6</c:v>
                </c:pt>
                <c:pt idx="371">
                  <c:v>5.5057675898418033E-6</c:v>
                </c:pt>
                <c:pt idx="372">
                  <c:v>6.7608709933830987E-6</c:v>
                </c:pt>
                <c:pt idx="373">
                  <c:v>8.2805369970851404E-6</c:v>
                </c:pt>
                <c:pt idx="374">
                  <c:v>1.0115455246761994E-5</c:v>
                </c:pt>
                <c:pt idx="375">
                  <c:v>1.2324901103144549E-5</c:v>
                </c:pt>
                <c:pt idx="376">
                  <c:v>1.4977955329675857E-5</c:v>
                </c:pt>
                <c:pt idx="377">
                  <c:v>1.8154851372465033E-5</c:v>
                </c:pt>
                <c:pt idx="378">
                  <c:v>2.1948454418163675E-5</c:v>
                </c:pt>
                <c:pt idx="379">
                  <c:v>2.6465875610837236E-5</c:v>
                </c:pt>
                <c:pt idx="380">
                  <c:v>3.1830222130713317E-5</c:v>
                </c:pt>
                <c:pt idx="381">
                  <c:v>3.8182481530202317E-5</c:v>
                </c:pt>
                <c:pt idx="382">
                  <c:v>4.5683535796037328E-5</c:v>
                </c:pt>
                <c:pt idx="383">
                  <c:v>5.4516296891793686E-5</c:v>
                </c:pt>
                <c:pt idx="384">
                  <c:v>6.4887951642722826E-5</c:v>
                </c:pt>
                <c:pt idx="385">
                  <c:v>7.7032299119373087E-5</c:v>
                </c:pt>
                <c:pt idx="386">
                  <c:v>9.1212158666587065E-5</c:v>
                </c:pt>
                <c:pt idx="387">
                  <c:v>1.0772182106266741E-4</c:v>
                </c:pt>
                <c:pt idx="388">
                  <c:v>1.2688950929773402E-4</c:v>
                </c:pt>
                <c:pt idx="389">
                  <c:v>1.4907980904665941E-4</c:v>
                </c:pt>
                <c:pt idx="390">
                  <c:v>1.7469602223529892E-4</c:v>
                </c:pt>
                <c:pt idx="391">
                  <c:v>2.0418239027941758E-4</c:v>
                </c:pt>
                <c:pt idx="392">
                  <c:v>2.3802612668477697E-4</c:v>
                </c:pt>
                <c:pt idx="393">
                  <c:v>2.7675919210501507E-4</c:v>
                </c:pt>
                <c:pt idx="394">
                  <c:v>3.2095973850221462E-4</c:v>
                </c:pt>
                <c:pt idx="395">
                  <c:v>3.7125314343411446E-4</c:v>
                </c:pt>
                <c:pt idx="396">
                  <c:v>4.2831255045583481E-4</c:v>
                </c:pt>
                <c:pt idx="397">
                  <c:v>4.9285882784078072E-4</c:v>
                </c:pt>
                <c:pt idx="398">
                  <c:v>5.6565985527168294E-4</c:v>
                </c:pt>
                <c:pt idx="399">
                  <c:v>6.4752904729870292E-4</c:v>
                </c:pt>
                <c:pt idx="400">
                  <c:v>7.393230233442308E-4</c:v>
                </c:pt>
                <c:pt idx="401">
                  <c:v>8.4193833723078754E-4</c:v>
                </c:pt>
                <c:pt idx="402">
                  <c:v>9.5630718474204565E-4</c:v>
                </c:pt>
                <c:pt idx="403">
                  <c:v>1.0833920159400989E-3</c:v>
                </c:pt>
                <c:pt idx="404">
                  <c:v>1.2241789899043482E-3</c:v>
                </c:pt>
                <c:pt idx="405">
                  <c:v>1.3796702234103475E-3</c:v>
                </c:pt>
                <c:pt idx="406">
                  <c:v>1.5508748018994161E-3</c:v>
                </c:pt>
                <c:pt idx="407">
                  <c:v>1.7387985407987293E-3</c:v>
                </c:pt>
                <c:pt idx="408">
                  <c:v>1.944432507825839E-3</c:v>
                </c:pt>
                <c:pt idx="409">
                  <c:v>2.1687403421002459E-3</c:v>
                </c:pt>
                <c:pt idx="410">
                  <c:v>2.4126444333877296E-3</c:v>
                </c:pt>
                <c:pt idx="411">
                  <c:v>2.6770110542725461E-3</c:v>
                </c:pt>
                <c:pt idx="412">
                  <c:v>2.9626345689523054E-3</c:v>
                </c:pt>
                <c:pt idx="413">
                  <c:v>3.2702208740805826E-3</c:v>
                </c:pt>
                <c:pt idx="414">
                  <c:v>3.6003702590357103E-3</c:v>
                </c:pt>
                <c:pt idx="415">
                  <c:v>3.9535599042600511E-3</c:v>
                </c:pt>
                <c:pt idx="416">
                  <c:v>4.3301262662505105E-3</c:v>
                </c:pt>
                <c:pt idx="417">
                  <c:v>4.7302476253061826E-3</c:v>
                </c:pt>
                <c:pt idx="418">
                  <c:v>5.1539270965058614E-3</c:v>
                </c:pt>
                <c:pt idx="419">
                  <c:v>5.6009764245755784E-3</c:v>
                </c:pt>
                <c:pt idx="420">
                  <c:v>6.0710008984812391E-3</c:v>
                </c:pt>
                <c:pt idx="421">
                  <c:v>6.5633857308577959E-3</c:v>
                </c:pt>
                <c:pt idx="422">
                  <c:v>7.077284250053717E-3</c:v>
                </c:pt>
                <c:pt idx="423">
                  <c:v>7.6116082479346248E-3</c:v>
                </c:pt>
                <c:pt idx="424">
                  <c:v>8.1650208141687396E-3</c:v>
                </c:pt>
                <c:pt idx="425">
                  <c:v>8.7359319671694857E-3</c:v>
                </c:pt>
                <c:pt idx="426">
                  <c:v>9.3224973630331685E-3</c:v>
                </c:pt>
                <c:pt idx="427">
                  <c:v>9.9226203267630767E-3</c:v>
                </c:pt>
                <c:pt idx="428">
                  <c:v>1.0533957405086222E-2</c:v>
                </c:pt>
                <c:pt idx="429">
                  <c:v>1.1153927587768021E-2</c:v>
                </c:pt>
                <c:pt idx="430">
                  <c:v>1.1779725285291481E-2</c:v>
                </c:pt>
                <c:pt idx="431">
                  <c:v>1.2408337086030063E-2</c:v>
                </c:pt>
                <c:pt idx="432">
                  <c:v>1.3036562246852268E-2</c:v>
                </c:pt>
                <c:pt idx="433">
                  <c:v>1.3661036798808288E-2</c:v>
                </c:pt>
                <c:pt idx="434">
                  <c:v>1.4278261075750896E-2</c:v>
                </c:pt>
                <c:pt idx="435">
                  <c:v>1.4884630400063721E-2</c:v>
                </c:pt>
                <c:pt idx="436">
                  <c:v>1.5476468587967607E-2</c:v>
                </c:pt>
                <c:pt idx="437">
                  <c:v>1.6050063868845887E-2</c:v>
                </c:pt>
                <c:pt idx="438">
                  <c:v>1.6601706750565638E-2</c:v>
                </c:pt>
                <c:pt idx="439">
                  <c:v>1.7127729307539398E-2</c:v>
                </c:pt>
                <c:pt idx="440">
                  <c:v>1.7624545321908831E-2</c:v>
                </c:pt>
                <c:pt idx="441">
                  <c:v>1.808869067217167E-2</c:v>
                </c:pt>
                <c:pt idx="442">
                  <c:v>1.8516863339038493E-2</c:v>
                </c:pt>
                <c:pt idx="443">
                  <c:v>1.8905962386260421E-2</c:v>
                </c:pt>
                <c:pt idx="444">
                  <c:v>1.9253125275268634E-2</c:v>
                </c:pt>
                <c:pt idx="445">
                  <c:v>1.9555762887058625E-2</c:v>
                </c:pt>
                <c:pt idx="446">
                  <c:v>1.9811591652822143E-2</c:v>
                </c:pt>
                <c:pt idx="447">
                  <c:v>2.0018662236011668E-2</c:v>
                </c:pt>
                <c:pt idx="448">
                  <c:v>2.0175384262128278E-2</c:v>
                </c:pt>
                <c:pt idx="449">
                  <c:v>2.0280546657467712E-2</c:v>
                </c:pt>
                <c:pt idx="450">
                  <c:v>2.0333333233018672E-2</c:v>
                </c:pt>
                <c:pt idx="451">
                  <c:v>2.0333333233018672E-2</c:v>
                </c:pt>
                <c:pt idx="452">
                  <c:v>2.0280546657467712E-2</c:v>
                </c:pt>
                <c:pt idx="453">
                  <c:v>2.0175384262128278E-2</c:v>
                </c:pt>
                <c:pt idx="454">
                  <c:v>2.0018662236011668E-2</c:v>
                </c:pt>
                <c:pt idx="455">
                  <c:v>1.9811591652822143E-2</c:v>
                </c:pt>
                <c:pt idx="456">
                  <c:v>1.9555762887058625E-2</c:v>
                </c:pt>
                <c:pt idx="457">
                  <c:v>1.9253125275268634E-2</c:v>
                </c:pt>
                <c:pt idx="458">
                  <c:v>1.8905962386260421E-2</c:v>
                </c:pt>
                <c:pt idx="459">
                  <c:v>1.8516863339038493E-2</c:v>
                </c:pt>
                <c:pt idx="460">
                  <c:v>1.808869067217167E-2</c:v>
                </c:pt>
                <c:pt idx="461">
                  <c:v>1.7624545321908831E-2</c:v>
                </c:pt>
                <c:pt idx="462">
                  <c:v>1.7127729307539398E-2</c:v>
                </c:pt>
                <c:pt idx="463">
                  <c:v>1.6601706750565638E-2</c:v>
                </c:pt>
                <c:pt idx="464">
                  <c:v>1.6050063868845887E-2</c:v>
                </c:pt>
                <c:pt idx="465">
                  <c:v>1.5476468587967607E-2</c:v>
                </c:pt>
                <c:pt idx="466">
                  <c:v>1.4884630400063721E-2</c:v>
                </c:pt>
                <c:pt idx="467">
                  <c:v>1.4278261075750896E-2</c:v>
                </c:pt>
                <c:pt idx="468">
                  <c:v>1.3661036798808288E-2</c:v>
                </c:pt>
                <c:pt idx="469">
                  <c:v>1.3036562246852268E-2</c:v>
                </c:pt>
                <c:pt idx="470">
                  <c:v>1.2408337086030063E-2</c:v>
                </c:pt>
                <c:pt idx="471">
                  <c:v>1.1779725285291481E-2</c:v>
                </c:pt>
                <c:pt idx="472">
                  <c:v>1.1153927587768021E-2</c:v>
                </c:pt>
                <c:pt idx="473">
                  <c:v>1.0533957405086222E-2</c:v>
                </c:pt>
                <c:pt idx="474">
                  <c:v>9.9226203267630767E-3</c:v>
                </c:pt>
                <c:pt idx="475">
                  <c:v>9.3224973630331685E-3</c:v>
                </c:pt>
                <c:pt idx="476">
                  <c:v>8.7359319671694857E-3</c:v>
                </c:pt>
                <c:pt idx="477">
                  <c:v>8.1650208141687396E-3</c:v>
                </c:pt>
                <c:pt idx="478">
                  <c:v>7.6116082479346248E-3</c:v>
                </c:pt>
                <c:pt idx="479">
                  <c:v>7.077284250053717E-3</c:v>
                </c:pt>
                <c:pt idx="480">
                  <c:v>6.5633857308577959E-3</c:v>
                </c:pt>
                <c:pt idx="481">
                  <c:v>6.0710008984812391E-3</c:v>
                </c:pt>
                <c:pt idx="482">
                  <c:v>5.6009764245755784E-3</c:v>
                </c:pt>
                <c:pt idx="483">
                  <c:v>5.1539270965058614E-3</c:v>
                </c:pt>
                <c:pt idx="484">
                  <c:v>4.7302476253061826E-3</c:v>
                </c:pt>
                <c:pt idx="485">
                  <c:v>4.3301262662505105E-3</c:v>
                </c:pt>
                <c:pt idx="486">
                  <c:v>3.9535599042600511E-3</c:v>
                </c:pt>
                <c:pt idx="487">
                  <c:v>3.6003702590357103E-3</c:v>
                </c:pt>
                <c:pt idx="488">
                  <c:v>3.2702208740805826E-3</c:v>
                </c:pt>
                <c:pt idx="489">
                  <c:v>2.9626345689523054E-3</c:v>
                </c:pt>
                <c:pt idx="490">
                  <c:v>2.6770110542725461E-3</c:v>
                </c:pt>
                <c:pt idx="491">
                  <c:v>2.4126444333877296E-3</c:v>
                </c:pt>
                <c:pt idx="492">
                  <c:v>2.1687403421002459E-3</c:v>
                </c:pt>
                <c:pt idx="493">
                  <c:v>1.944432507825839E-3</c:v>
                </c:pt>
                <c:pt idx="494">
                  <c:v>1.7387985407987293E-3</c:v>
                </c:pt>
                <c:pt idx="495">
                  <c:v>1.5508748018994161E-3</c:v>
                </c:pt>
                <c:pt idx="496">
                  <c:v>1.3796702234103475E-3</c:v>
                </c:pt>
                <c:pt idx="497">
                  <c:v>1.2241789899043482E-3</c:v>
                </c:pt>
                <c:pt idx="498">
                  <c:v>1.0833920159400989E-3</c:v>
                </c:pt>
                <c:pt idx="499">
                  <c:v>9.5630718474204565E-4</c:v>
                </c:pt>
                <c:pt idx="500">
                  <c:v>8.4193833723078754E-4</c:v>
                </c:pt>
                <c:pt idx="501">
                  <c:v>7.393230233442308E-4</c:v>
                </c:pt>
                <c:pt idx="502">
                  <c:v>6.4752904729870292E-4</c:v>
                </c:pt>
                <c:pt idx="503">
                  <c:v>5.6565985527168294E-4</c:v>
                </c:pt>
                <c:pt idx="504">
                  <c:v>4.9285882784078072E-4</c:v>
                </c:pt>
                <c:pt idx="505">
                  <c:v>4.2831255045583481E-4</c:v>
                </c:pt>
                <c:pt idx="506">
                  <c:v>3.7125314343411446E-4</c:v>
                </c:pt>
                <c:pt idx="507">
                  <c:v>3.2095973850221462E-4</c:v>
                </c:pt>
                <c:pt idx="508">
                  <c:v>2.7675919210501507E-4</c:v>
                </c:pt>
                <c:pt idx="509">
                  <c:v>2.3802612668477697E-4</c:v>
                </c:pt>
                <c:pt idx="510">
                  <c:v>2.0418239027941758E-4</c:v>
                </c:pt>
                <c:pt idx="511">
                  <c:v>1.7469602223529892E-4</c:v>
                </c:pt>
                <c:pt idx="512">
                  <c:v>1.4907980904665941E-4</c:v>
                </c:pt>
                <c:pt idx="513">
                  <c:v>1.2688950929773402E-4</c:v>
                </c:pt>
                <c:pt idx="514">
                  <c:v>1.0772182106266741E-4</c:v>
                </c:pt>
                <c:pt idx="515">
                  <c:v>9.1212158666587065E-5</c:v>
                </c:pt>
                <c:pt idx="516">
                  <c:v>7.7032299119373087E-5</c:v>
                </c:pt>
                <c:pt idx="517">
                  <c:v>6.4887951642722826E-5</c:v>
                </c:pt>
                <c:pt idx="518">
                  <c:v>5.4516296891793686E-5</c:v>
                </c:pt>
                <c:pt idx="519">
                  <c:v>4.5683535796037328E-5</c:v>
                </c:pt>
                <c:pt idx="520">
                  <c:v>3.8182481530202317E-5</c:v>
                </c:pt>
                <c:pt idx="521">
                  <c:v>3.1830222130713317E-5</c:v>
                </c:pt>
                <c:pt idx="522">
                  <c:v>2.6465875610837236E-5</c:v>
                </c:pt>
                <c:pt idx="523">
                  <c:v>2.1948454418163675E-5</c:v>
                </c:pt>
                <c:pt idx="524">
                  <c:v>1.8154851372465033E-5</c:v>
                </c:pt>
                <c:pt idx="525">
                  <c:v>1.4977955329675857E-5</c:v>
                </c:pt>
                <c:pt idx="526">
                  <c:v>1.2324901103144549E-5</c:v>
                </c:pt>
                <c:pt idx="527">
                  <c:v>1.0115455246761994E-5</c:v>
                </c:pt>
                <c:pt idx="528">
                  <c:v>8.2805369970851404E-6</c:v>
                </c:pt>
                <c:pt idx="529">
                  <c:v>6.7608709933830987E-6</c:v>
                </c:pt>
                <c:pt idx="530">
                  <c:v>5.5057675898418033E-6</c:v>
                </c:pt>
                <c:pt idx="531">
                  <c:v>4.4720245535590038E-6</c:v>
                </c:pt>
                <c:pt idx="532">
                  <c:v>3.6229435129708886E-6</c:v>
                </c:pt>
                <c:pt idx="533">
                  <c:v>2.927453589762771E-6</c:v>
                </c:pt>
                <c:pt idx="534">
                  <c:v>2.3593347537875905E-6</c:v>
                </c:pt>
                <c:pt idx="535">
                  <c:v>1.8965319985575552E-6</c:v>
                </c:pt>
                <c:pt idx="536">
                  <c:v>1.5205541059604193E-6</c:v>
                </c:pt>
                <c:pt idx="537">
                  <c:v>1.2159470337280753E-6</c:v>
                </c:pt>
                <c:pt idx="538">
                  <c:v>9.6983642672299578E-7</c:v>
                </c:pt>
                <c:pt idx="539">
                  <c:v>7.7153112576500361E-7</c:v>
                </c:pt>
                <c:pt idx="540">
                  <c:v>6.1218041103039549E-7</c:v>
                </c:pt>
                <c:pt idx="541">
                  <c:v>4.8448076961360474E-7</c:v>
                </c:pt>
                <c:pt idx="542">
                  <c:v>3.824236273208837E-7</c:v>
                </c:pt>
                <c:pt idx="543">
                  <c:v>3.0108123638683617E-7</c:v>
                </c:pt>
                <c:pt idx="544">
                  <c:v>2.3642555280201166E-7</c:v>
                </c:pt>
                <c:pt idx="545">
                  <c:v>1.8517215916169558E-7</c:v>
                </c:pt>
                <c:pt idx="546">
                  <c:v>1.4465331066304593E-7</c:v>
                </c:pt>
                <c:pt idx="547">
                  <c:v>1.1270704103338907E-7</c:v>
                </c:pt>
                <c:pt idx="548">
                  <c:v>8.7588143404815567E-8</c:v>
                </c:pt>
                <c:pt idx="549">
                  <c:v>6.7891357091732007E-8</c:v>
                </c:pt>
                <c:pt idx="550">
                  <c:v>5.2486649027017349E-8</c:v>
                </c:pt>
                <c:pt idx="551">
                  <c:v>4.0472191042973037E-8</c:v>
                </c:pt>
                <c:pt idx="552">
                  <c:v>3.1126885402521641E-8</c:v>
                </c:pt>
                <c:pt idx="553">
                  <c:v>2.3877326116306247E-8</c:v>
                </c:pt>
                <c:pt idx="554">
                  <c:v>1.8268664359055806E-8</c:v>
                </c:pt>
                <c:pt idx="555">
                  <c:v>1.3941162224639993E-8</c:v>
                </c:pt>
                <c:pt idx="556">
                  <c:v>1.0611144740657672E-8</c:v>
                </c:pt>
                <c:pt idx="557">
                  <c:v>8.0555756509781931E-9</c:v>
                </c:pt>
                <c:pt idx="558">
                  <c:v>6.0996090400778134E-9</c:v>
                </c:pt>
                <c:pt idx="559">
                  <c:v>4.6065786740712371E-9</c:v>
                </c:pt>
                <c:pt idx="560">
                  <c:v>3.469972753578094E-9</c:v>
                </c:pt>
                <c:pt idx="561">
                  <c:v>2.6070220426888287E-9</c:v>
                </c:pt>
                <c:pt idx="562">
                  <c:v>1.9535946194082581E-9</c:v>
                </c:pt>
                <c:pt idx="563">
                  <c:v>1.460142562415011E-9</c:v>
                </c:pt>
                <c:pt idx="564">
                  <c:v>1.0884967371893619E-9</c:v>
                </c:pt>
                <c:pt idx="565">
                  <c:v>8.0933826307472807E-10</c:v>
                </c:pt>
                <c:pt idx="566">
                  <c:v>6.0021132508581094E-10</c:v>
                </c:pt>
                <c:pt idx="567">
                  <c:v>4.4396553100512273E-10</c:v>
                </c:pt>
                <c:pt idx="568">
                  <c:v>3.2754077228247726E-10</c:v>
                </c:pt>
                <c:pt idx="569">
                  <c:v>2.4101987072811126E-10</c:v>
                </c:pt>
                <c:pt idx="570">
                  <c:v>1.7689316678115665E-10</c:v>
                </c:pt>
                <c:pt idx="571">
                  <c:v>1.2949130656636586E-10</c:v>
                </c:pt>
                <c:pt idx="572">
                  <c:v>9.4545482554054546E-11</c:v>
                </c:pt>
                <c:pt idx="573">
                  <c:v>6.8851369050549158E-11</c:v>
                </c:pt>
                <c:pt idx="574">
                  <c:v>5.0009774099635594E-11</c:v>
                </c:pt>
                <c:pt idx="575">
                  <c:v>3.6230130007197904E-11</c:v>
                </c:pt>
                <c:pt idx="576">
                  <c:v>2.6179058920661362E-11</c:v>
                </c:pt>
                <c:pt idx="577">
                  <c:v>1.8867241102782492E-11</c:v>
                </c:pt>
                <c:pt idx="578">
                  <c:v>1.3562484468821009E-11</c:v>
                </c:pt>
                <c:pt idx="579">
                  <c:v>9.7236663165745699E-12</c:v>
                </c:pt>
                <c:pt idx="580">
                  <c:v>6.9535488478323249E-12</c:v>
                </c:pt>
                <c:pt idx="581">
                  <c:v>4.959588295605534E-12</c:v>
                </c:pt>
                <c:pt idx="582">
                  <c:v>3.5281777499563177E-12</c:v>
                </c:pt>
                <c:pt idx="583">
                  <c:v>2.5034418982272849E-12</c:v>
                </c:pt>
                <c:pt idx="584">
                  <c:v>1.7716939026968359E-12</c:v>
                </c:pt>
                <c:pt idx="585">
                  <c:v>1.2506662372402447E-12</c:v>
                </c:pt>
                <c:pt idx="586">
                  <c:v>8.8040685852775408E-13</c:v>
                </c:pt>
                <c:pt idx="587">
                  <c:v>6.1828320241375372E-13</c:v>
                </c:pt>
                <c:pt idx="588">
                  <c:v>4.3298697960381499E-13</c:v>
                </c:pt>
                <c:pt idx="589">
                  <c:v>3.0253577421035798E-13</c:v>
                </c:pt>
                <c:pt idx="590">
                  <c:v>2.1083135237631877E-13</c:v>
                </c:pt>
                <c:pt idx="591">
                  <c:v>1.4643841694805933E-13</c:v>
                </c:pt>
                <c:pt idx="592">
                  <c:v>1.0147438445074005E-13</c:v>
                </c:pt>
                <c:pt idx="593">
                  <c:v>7.0277117458772876E-14</c:v>
                </c:pt>
                <c:pt idx="594">
                  <c:v>4.8294701571194593E-14</c:v>
                </c:pt>
                <c:pt idx="595">
                  <c:v>3.3306690738754898E-14</c:v>
                </c:pt>
                <c:pt idx="596">
                  <c:v>2.2870594307278401E-14</c:v>
                </c:pt>
                <c:pt idx="597">
                  <c:v>1.5654144647214837E-14</c:v>
                </c:pt>
                <c:pt idx="598">
                  <c:v>1.0658141036401574E-14</c:v>
                </c:pt>
                <c:pt idx="599">
                  <c:v>7.2164496600635854E-15</c:v>
                </c:pt>
                <c:pt idx="600">
                  <c:v>4.8849813083507172E-15</c:v>
                </c:pt>
                <c:pt idx="601">
                  <c:v>3.3306690738754921E-15</c:v>
                </c:pt>
                <c:pt idx="602">
                  <c:v>2.3314683517128437E-15</c:v>
                </c:pt>
                <c:pt idx="603">
                  <c:v>1.4432899320127155E-15</c:v>
                </c:pt>
                <c:pt idx="604">
                  <c:v>1.110223024625167E-15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363D-478B-887E-CCD8ACB65B5E}"/>
            </c:ext>
          </c:extLst>
        </c:ser>
        <c:ser>
          <c:idx val="4"/>
          <c:order val="1"/>
          <c:tx>
            <c:v>Z(1;1)</c:v>
          </c:tx>
          <c:marker>
            <c:symbol val="none"/>
          </c:marker>
          <c:xVal>
            <c:numRef>
              <c:f>'N026'!$I$2:$I$902</c:f>
              <c:numCache>
                <c:formatCode>0.00</c:formatCode>
                <c:ptCount val="901"/>
                <c:pt idx="0">
                  <c:v>-3.4999999999999787</c:v>
                </c:pt>
                <c:pt idx="1">
                  <c:v>-3.4899999999999798</c:v>
                </c:pt>
                <c:pt idx="2">
                  <c:v>-3.4799999999999787</c:v>
                </c:pt>
                <c:pt idx="3">
                  <c:v>-3.4699999999999798</c:v>
                </c:pt>
                <c:pt idx="4">
                  <c:v>-3.4599999999999778</c:v>
                </c:pt>
                <c:pt idx="5">
                  <c:v>-3.4499999999999797</c:v>
                </c:pt>
                <c:pt idx="6">
                  <c:v>-3.4399999999999777</c:v>
                </c:pt>
                <c:pt idx="7">
                  <c:v>-3.4299999999999797</c:v>
                </c:pt>
                <c:pt idx="8">
                  <c:v>-3.4199999999999777</c:v>
                </c:pt>
                <c:pt idx="9">
                  <c:v>-3.4099999999999797</c:v>
                </c:pt>
                <c:pt idx="10">
                  <c:v>-3.3999999999999777</c:v>
                </c:pt>
                <c:pt idx="11">
                  <c:v>-3.3899999999999797</c:v>
                </c:pt>
                <c:pt idx="12">
                  <c:v>-3.3799999999999777</c:v>
                </c:pt>
                <c:pt idx="13">
                  <c:v>-3.3699999999999797</c:v>
                </c:pt>
                <c:pt idx="14">
                  <c:v>-3.3599999999999777</c:v>
                </c:pt>
                <c:pt idx="15">
                  <c:v>-3.3499999999999797</c:v>
                </c:pt>
                <c:pt idx="16">
                  <c:v>-3.3399999999999777</c:v>
                </c:pt>
                <c:pt idx="17">
                  <c:v>-3.3299999999999788</c:v>
                </c:pt>
                <c:pt idx="18">
                  <c:v>-3.3199999999999767</c:v>
                </c:pt>
                <c:pt idx="19">
                  <c:v>-3.3099999999999787</c:v>
                </c:pt>
                <c:pt idx="20">
                  <c:v>-3.2999999999999803</c:v>
                </c:pt>
                <c:pt idx="21">
                  <c:v>-3.2899999999999796</c:v>
                </c:pt>
                <c:pt idx="22">
                  <c:v>-3.2799999999999798</c:v>
                </c:pt>
                <c:pt idx="23">
                  <c:v>-3.26999999999998</c:v>
                </c:pt>
                <c:pt idx="24">
                  <c:v>-3.2599999999999798</c:v>
                </c:pt>
                <c:pt idx="25">
                  <c:v>-3.2499999999999796</c:v>
                </c:pt>
                <c:pt idx="26">
                  <c:v>-3.2399999999999798</c:v>
                </c:pt>
                <c:pt idx="27">
                  <c:v>-3.22999999999998</c:v>
                </c:pt>
                <c:pt idx="28">
                  <c:v>-3.2199999999999798</c:v>
                </c:pt>
                <c:pt idx="29">
                  <c:v>-3.2099999999999804</c:v>
                </c:pt>
                <c:pt idx="30">
                  <c:v>-3.1999999999999797</c:v>
                </c:pt>
                <c:pt idx="31">
                  <c:v>-3.18999999999998</c:v>
                </c:pt>
                <c:pt idx="32">
                  <c:v>-3.1799999999999797</c:v>
                </c:pt>
                <c:pt idx="33">
                  <c:v>-3.1699999999999804</c:v>
                </c:pt>
                <c:pt idx="34">
                  <c:v>-3.1599999999999797</c:v>
                </c:pt>
                <c:pt idx="35">
                  <c:v>-3.1499999999999799</c:v>
                </c:pt>
                <c:pt idx="36">
                  <c:v>-3.1399999999999797</c:v>
                </c:pt>
                <c:pt idx="37">
                  <c:v>-3.1299999999999804</c:v>
                </c:pt>
                <c:pt idx="38">
                  <c:v>-3.1199999999999903</c:v>
                </c:pt>
                <c:pt idx="39">
                  <c:v>-3.1099999999999897</c:v>
                </c:pt>
                <c:pt idx="40">
                  <c:v>-3.0999999999999797</c:v>
                </c:pt>
                <c:pt idx="41">
                  <c:v>-3.0899999999999803</c:v>
                </c:pt>
                <c:pt idx="42">
                  <c:v>-3.0799999999999903</c:v>
                </c:pt>
                <c:pt idx="43">
                  <c:v>-3.0699999999999887</c:v>
                </c:pt>
                <c:pt idx="44">
                  <c:v>-3.0599999999999867</c:v>
                </c:pt>
                <c:pt idx="45">
                  <c:v>-3.0499999999999901</c:v>
                </c:pt>
                <c:pt idx="46">
                  <c:v>-3.0399999999999903</c:v>
                </c:pt>
                <c:pt idx="47">
                  <c:v>-3.0299999999999887</c:v>
                </c:pt>
                <c:pt idx="48">
                  <c:v>-3.0199999999999867</c:v>
                </c:pt>
                <c:pt idx="49">
                  <c:v>-3.00999999999999</c:v>
                </c:pt>
                <c:pt idx="50">
                  <c:v>-2.9999999999999867</c:v>
                </c:pt>
                <c:pt idx="51">
                  <c:v>-2.98999999999999</c:v>
                </c:pt>
                <c:pt idx="52">
                  <c:v>-2.9799999999999867</c:v>
                </c:pt>
                <c:pt idx="53">
                  <c:v>-2.96999999999999</c:v>
                </c:pt>
                <c:pt idx="54">
                  <c:v>-2.9599999999999858</c:v>
                </c:pt>
                <c:pt idx="55">
                  <c:v>-2.94999999999999</c:v>
                </c:pt>
                <c:pt idx="56">
                  <c:v>-2.9399999999999857</c:v>
                </c:pt>
                <c:pt idx="57">
                  <c:v>-2.9299999999999877</c:v>
                </c:pt>
                <c:pt idx="58">
                  <c:v>-2.9199999999999857</c:v>
                </c:pt>
                <c:pt idx="59">
                  <c:v>-2.9099999999999877</c:v>
                </c:pt>
                <c:pt idx="60">
                  <c:v>-2.8999999999999857</c:v>
                </c:pt>
                <c:pt idx="61">
                  <c:v>-2.8899999999999877</c:v>
                </c:pt>
                <c:pt idx="62">
                  <c:v>-2.8799999999999852</c:v>
                </c:pt>
                <c:pt idx="63">
                  <c:v>-2.8699999999999877</c:v>
                </c:pt>
                <c:pt idx="64">
                  <c:v>-2.8599999999999852</c:v>
                </c:pt>
                <c:pt idx="65">
                  <c:v>-2.8499999999999877</c:v>
                </c:pt>
                <c:pt idx="66">
                  <c:v>-2.8399999999999848</c:v>
                </c:pt>
                <c:pt idx="67">
                  <c:v>-2.8299999999999867</c:v>
                </c:pt>
                <c:pt idx="68">
                  <c:v>-2.8199999999999847</c:v>
                </c:pt>
                <c:pt idx="69">
                  <c:v>-2.8099999999999867</c:v>
                </c:pt>
                <c:pt idx="70">
                  <c:v>-2.7999999999999901</c:v>
                </c:pt>
                <c:pt idx="71">
                  <c:v>-2.7899999999999898</c:v>
                </c:pt>
                <c:pt idx="72">
                  <c:v>-2.77999999999999</c:v>
                </c:pt>
                <c:pt idx="73">
                  <c:v>-2.7699999999999898</c:v>
                </c:pt>
                <c:pt idx="74">
                  <c:v>-2.75999999999999</c:v>
                </c:pt>
                <c:pt idx="75">
                  <c:v>-2.7499999999999898</c:v>
                </c:pt>
                <c:pt idx="76">
                  <c:v>-2.73999999999999</c:v>
                </c:pt>
                <c:pt idx="77">
                  <c:v>-2.7299999999999902</c:v>
                </c:pt>
                <c:pt idx="78">
                  <c:v>-2.72</c:v>
                </c:pt>
                <c:pt idx="79">
                  <c:v>-2.71</c:v>
                </c:pt>
                <c:pt idx="80">
                  <c:v>-2.7</c:v>
                </c:pt>
                <c:pt idx="81">
                  <c:v>-2.69</c:v>
                </c:pt>
                <c:pt idx="82">
                  <c:v>-2.68</c:v>
                </c:pt>
                <c:pt idx="83">
                  <c:v>-2.67</c:v>
                </c:pt>
                <c:pt idx="84">
                  <c:v>-2.66</c:v>
                </c:pt>
                <c:pt idx="85">
                  <c:v>-2.65</c:v>
                </c:pt>
                <c:pt idx="86">
                  <c:v>-2.64</c:v>
                </c:pt>
                <c:pt idx="87">
                  <c:v>-2.63</c:v>
                </c:pt>
                <c:pt idx="88">
                  <c:v>-2.62</c:v>
                </c:pt>
                <c:pt idx="89">
                  <c:v>-2.61</c:v>
                </c:pt>
                <c:pt idx="90">
                  <c:v>-2.6</c:v>
                </c:pt>
                <c:pt idx="91">
                  <c:v>-2.59</c:v>
                </c:pt>
                <c:pt idx="92">
                  <c:v>-2.58</c:v>
                </c:pt>
                <c:pt idx="93">
                  <c:v>-2.57</c:v>
                </c:pt>
                <c:pt idx="94">
                  <c:v>-2.56</c:v>
                </c:pt>
                <c:pt idx="95">
                  <c:v>-2.5499999999999998</c:v>
                </c:pt>
                <c:pt idx="96">
                  <c:v>-2.54</c:v>
                </c:pt>
                <c:pt idx="97">
                  <c:v>-2.5299999999999998</c:v>
                </c:pt>
                <c:pt idx="98">
                  <c:v>-2.52</c:v>
                </c:pt>
                <c:pt idx="99">
                  <c:v>-2.5099999999999998</c:v>
                </c:pt>
                <c:pt idx="100">
                  <c:v>-2.5</c:v>
                </c:pt>
                <c:pt idx="101">
                  <c:v>-2.4899999999999998</c:v>
                </c:pt>
                <c:pt idx="102">
                  <c:v>-2.48</c:v>
                </c:pt>
                <c:pt idx="103">
                  <c:v>-2.4699999999999998</c:v>
                </c:pt>
                <c:pt idx="104">
                  <c:v>-2.46</c:v>
                </c:pt>
                <c:pt idx="105">
                  <c:v>-2.4499999999999997</c:v>
                </c:pt>
                <c:pt idx="106">
                  <c:v>-2.44</c:v>
                </c:pt>
                <c:pt idx="107">
                  <c:v>-2.4299999999999997</c:v>
                </c:pt>
                <c:pt idx="108">
                  <c:v>-2.42</c:v>
                </c:pt>
                <c:pt idx="109">
                  <c:v>-2.4099999999999997</c:v>
                </c:pt>
                <c:pt idx="110">
                  <c:v>-2.4</c:v>
                </c:pt>
                <c:pt idx="111">
                  <c:v>-2.3899999999999997</c:v>
                </c:pt>
                <c:pt idx="112">
                  <c:v>-2.38</c:v>
                </c:pt>
                <c:pt idx="113">
                  <c:v>-2.3699999999999997</c:v>
                </c:pt>
                <c:pt idx="114">
                  <c:v>-2.36</c:v>
                </c:pt>
                <c:pt idx="115">
                  <c:v>-2.3499999999999988</c:v>
                </c:pt>
                <c:pt idx="116">
                  <c:v>-2.34</c:v>
                </c:pt>
                <c:pt idx="117">
                  <c:v>-2.3299999999999987</c:v>
                </c:pt>
                <c:pt idx="118">
                  <c:v>-2.3199999999999967</c:v>
                </c:pt>
                <c:pt idx="119">
                  <c:v>-2.3099999999999987</c:v>
                </c:pt>
                <c:pt idx="120">
                  <c:v>-2.2999999999999998</c:v>
                </c:pt>
                <c:pt idx="121">
                  <c:v>-2.29</c:v>
                </c:pt>
                <c:pt idx="122">
                  <c:v>-2.2799999999999998</c:v>
                </c:pt>
                <c:pt idx="123">
                  <c:v>-2.27</c:v>
                </c:pt>
                <c:pt idx="124">
                  <c:v>-2.2599999999999998</c:v>
                </c:pt>
                <c:pt idx="125">
                  <c:v>-2.25</c:v>
                </c:pt>
                <c:pt idx="126">
                  <c:v>-2.2400000000000002</c:v>
                </c:pt>
                <c:pt idx="127">
                  <c:v>-2.23</c:v>
                </c:pt>
                <c:pt idx="128">
                  <c:v>-2.2200000000000002</c:v>
                </c:pt>
                <c:pt idx="129">
                  <c:v>-2.21</c:v>
                </c:pt>
                <c:pt idx="130">
                  <c:v>-2.2000000000000002</c:v>
                </c:pt>
                <c:pt idx="131">
                  <c:v>-2.19</c:v>
                </c:pt>
                <c:pt idx="132">
                  <c:v>-2.1800000000000002</c:v>
                </c:pt>
                <c:pt idx="133">
                  <c:v>-2.17</c:v>
                </c:pt>
                <c:pt idx="134">
                  <c:v>-2.16</c:v>
                </c:pt>
                <c:pt idx="135">
                  <c:v>-2.15</c:v>
                </c:pt>
                <c:pt idx="136">
                  <c:v>-2.14</c:v>
                </c:pt>
                <c:pt idx="137">
                  <c:v>-2.13</c:v>
                </c:pt>
                <c:pt idx="138">
                  <c:v>-2.12</c:v>
                </c:pt>
                <c:pt idx="139">
                  <c:v>-2.11</c:v>
                </c:pt>
                <c:pt idx="140">
                  <c:v>-2.1</c:v>
                </c:pt>
                <c:pt idx="141">
                  <c:v>-2.09</c:v>
                </c:pt>
                <c:pt idx="142">
                  <c:v>-2.08</c:v>
                </c:pt>
                <c:pt idx="143">
                  <c:v>-2.0699999999999998</c:v>
                </c:pt>
                <c:pt idx="144">
                  <c:v>-2.06</c:v>
                </c:pt>
                <c:pt idx="145">
                  <c:v>-2.0499999999999998</c:v>
                </c:pt>
                <c:pt idx="146">
                  <c:v>-2.04</c:v>
                </c:pt>
                <c:pt idx="147">
                  <c:v>-2.0299999999999998</c:v>
                </c:pt>
                <c:pt idx="148">
                  <c:v>-2.02</c:v>
                </c:pt>
                <c:pt idx="149">
                  <c:v>-2.0099999999999998</c:v>
                </c:pt>
                <c:pt idx="150">
                  <c:v>-2</c:v>
                </c:pt>
                <c:pt idx="151">
                  <c:v>-1.9900000000000027</c:v>
                </c:pt>
                <c:pt idx="152">
                  <c:v>-1.9800000000000024</c:v>
                </c:pt>
                <c:pt idx="153">
                  <c:v>-1.9700000000000024</c:v>
                </c:pt>
                <c:pt idx="154">
                  <c:v>-1.9600000000000022</c:v>
                </c:pt>
                <c:pt idx="155">
                  <c:v>-1.9500000000000024</c:v>
                </c:pt>
                <c:pt idx="156">
                  <c:v>-1.9400000000000022</c:v>
                </c:pt>
                <c:pt idx="157">
                  <c:v>-1.9300000000000024</c:v>
                </c:pt>
                <c:pt idx="158">
                  <c:v>-1.9200000000000021</c:v>
                </c:pt>
                <c:pt idx="159">
                  <c:v>-1.9100000000000001</c:v>
                </c:pt>
                <c:pt idx="160">
                  <c:v>-1.9000000000000001</c:v>
                </c:pt>
                <c:pt idx="161">
                  <c:v>-1.8900000000000001</c:v>
                </c:pt>
                <c:pt idx="162">
                  <c:v>-1.8800000000000001</c:v>
                </c:pt>
                <c:pt idx="163">
                  <c:v>-1.87</c:v>
                </c:pt>
                <c:pt idx="164">
                  <c:v>-1.8599999999999972</c:v>
                </c:pt>
                <c:pt idx="165">
                  <c:v>-1.85</c:v>
                </c:pt>
                <c:pt idx="166">
                  <c:v>-1.8399999999999972</c:v>
                </c:pt>
                <c:pt idx="167">
                  <c:v>-1.83</c:v>
                </c:pt>
                <c:pt idx="168">
                  <c:v>-1.8199999999999972</c:v>
                </c:pt>
                <c:pt idx="169">
                  <c:v>-1.81</c:v>
                </c:pt>
                <c:pt idx="170">
                  <c:v>-1.7999999999999969</c:v>
                </c:pt>
                <c:pt idx="171">
                  <c:v>-1.79</c:v>
                </c:pt>
                <c:pt idx="172">
                  <c:v>-1.7799999999999967</c:v>
                </c:pt>
                <c:pt idx="173">
                  <c:v>-1.77</c:v>
                </c:pt>
                <c:pt idx="174">
                  <c:v>-1.759999999999996</c:v>
                </c:pt>
                <c:pt idx="175">
                  <c:v>-1.75</c:v>
                </c:pt>
                <c:pt idx="176">
                  <c:v>-1.7400000000000002</c:v>
                </c:pt>
                <c:pt idx="177">
                  <c:v>-1.73</c:v>
                </c:pt>
                <c:pt idx="178">
                  <c:v>-1.7200000000000002</c:v>
                </c:pt>
                <c:pt idx="179">
                  <c:v>-1.71</c:v>
                </c:pt>
                <c:pt idx="180">
                  <c:v>-1.7000000000000002</c:v>
                </c:pt>
                <c:pt idx="181">
                  <c:v>-1.6900000000000022</c:v>
                </c:pt>
                <c:pt idx="182">
                  <c:v>-1.6800000000000024</c:v>
                </c:pt>
                <c:pt idx="183">
                  <c:v>-1.6700000000000021</c:v>
                </c:pt>
                <c:pt idx="184">
                  <c:v>-1.6600000000000001</c:v>
                </c:pt>
                <c:pt idx="185">
                  <c:v>-1.6500000000000001</c:v>
                </c:pt>
                <c:pt idx="186">
                  <c:v>-1.6400000000000001</c:v>
                </c:pt>
                <c:pt idx="187">
                  <c:v>-1.6300000000000001</c:v>
                </c:pt>
                <c:pt idx="188">
                  <c:v>-1.62</c:v>
                </c:pt>
                <c:pt idx="189">
                  <c:v>-1.6099999999999972</c:v>
                </c:pt>
                <c:pt idx="190">
                  <c:v>-1.6</c:v>
                </c:pt>
                <c:pt idx="191">
                  <c:v>-1.5899999999999972</c:v>
                </c:pt>
                <c:pt idx="192">
                  <c:v>-1.58</c:v>
                </c:pt>
                <c:pt idx="193">
                  <c:v>-1.5699999999999972</c:v>
                </c:pt>
                <c:pt idx="194">
                  <c:v>-1.56</c:v>
                </c:pt>
                <c:pt idx="195">
                  <c:v>-1.5499999999999969</c:v>
                </c:pt>
                <c:pt idx="196">
                  <c:v>-1.54</c:v>
                </c:pt>
                <c:pt idx="197">
                  <c:v>-1.5299999999999967</c:v>
                </c:pt>
                <c:pt idx="198">
                  <c:v>-1.52</c:v>
                </c:pt>
                <c:pt idx="199">
                  <c:v>-1.509999999999996</c:v>
                </c:pt>
                <c:pt idx="200">
                  <c:v>-1.5</c:v>
                </c:pt>
                <c:pt idx="201">
                  <c:v>-1.4900000000000002</c:v>
                </c:pt>
                <c:pt idx="202">
                  <c:v>-1.48</c:v>
                </c:pt>
                <c:pt idx="203">
                  <c:v>-1.4700000000000002</c:v>
                </c:pt>
                <c:pt idx="204">
                  <c:v>-1.46</c:v>
                </c:pt>
                <c:pt idx="205">
                  <c:v>-1.4500000000000002</c:v>
                </c:pt>
                <c:pt idx="206">
                  <c:v>-1.44</c:v>
                </c:pt>
                <c:pt idx="207">
                  <c:v>-1.4300000000000002</c:v>
                </c:pt>
                <c:pt idx="208">
                  <c:v>-1.42</c:v>
                </c:pt>
                <c:pt idx="209">
                  <c:v>-1.41</c:v>
                </c:pt>
                <c:pt idx="210">
                  <c:v>-1.4</c:v>
                </c:pt>
                <c:pt idx="211">
                  <c:v>-1.3900000000000001</c:v>
                </c:pt>
                <c:pt idx="212">
                  <c:v>-1.3800000000000001</c:v>
                </c:pt>
                <c:pt idx="213">
                  <c:v>-1.37</c:v>
                </c:pt>
                <c:pt idx="214">
                  <c:v>-1.3599999999999972</c:v>
                </c:pt>
                <c:pt idx="215">
                  <c:v>-1.35</c:v>
                </c:pt>
                <c:pt idx="216">
                  <c:v>-1.3399999999999972</c:v>
                </c:pt>
                <c:pt idx="217">
                  <c:v>-1.33</c:v>
                </c:pt>
                <c:pt idx="218">
                  <c:v>-1.3199999999999972</c:v>
                </c:pt>
                <c:pt idx="219">
                  <c:v>-1.31</c:v>
                </c:pt>
                <c:pt idx="220">
                  <c:v>-1.2999999999999969</c:v>
                </c:pt>
                <c:pt idx="221">
                  <c:v>-1.29</c:v>
                </c:pt>
                <c:pt idx="222">
                  <c:v>-1.2799999999999967</c:v>
                </c:pt>
                <c:pt idx="223">
                  <c:v>-1.27</c:v>
                </c:pt>
                <c:pt idx="224">
                  <c:v>-1.259999999999996</c:v>
                </c:pt>
                <c:pt idx="225">
                  <c:v>-1.25</c:v>
                </c:pt>
                <c:pt idx="226">
                  <c:v>-1.2400000000000002</c:v>
                </c:pt>
                <c:pt idx="227">
                  <c:v>-1.23</c:v>
                </c:pt>
                <c:pt idx="228">
                  <c:v>-1.2200000000000002</c:v>
                </c:pt>
                <c:pt idx="229">
                  <c:v>-1.21</c:v>
                </c:pt>
                <c:pt idx="230">
                  <c:v>-1.2000000000000002</c:v>
                </c:pt>
                <c:pt idx="231">
                  <c:v>-1.1900000000000022</c:v>
                </c:pt>
                <c:pt idx="232">
                  <c:v>-1.1800000000000024</c:v>
                </c:pt>
                <c:pt idx="233">
                  <c:v>-1.1700000000000021</c:v>
                </c:pt>
                <c:pt idx="234">
                  <c:v>-1.1600000000000001</c:v>
                </c:pt>
                <c:pt idx="235">
                  <c:v>-1.1499999999999975</c:v>
                </c:pt>
                <c:pt idx="236">
                  <c:v>-1.1400000000000001</c:v>
                </c:pt>
                <c:pt idx="237">
                  <c:v>-1.1299999999999975</c:v>
                </c:pt>
                <c:pt idx="238">
                  <c:v>-1.1200000000000001</c:v>
                </c:pt>
                <c:pt idx="239">
                  <c:v>-1.1099999999999972</c:v>
                </c:pt>
                <c:pt idx="240">
                  <c:v>-1.1000000000000001</c:v>
                </c:pt>
                <c:pt idx="241">
                  <c:v>-1.0899999999999972</c:v>
                </c:pt>
                <c:pt idx="242">
                  <c:v>-1.08</c:v>
                </c:pt>
                <c:pt idx="243">
                  <c:v>-1.0699999999999972</c:v>
                </c:pt>
                <c:pt idx="244">
                  <c:v>-1.06</c:v>
                </c:pt>
                <c:pt idx="245">
                  <c:v>-1.0499999999999969</c:v>
                </c:pt>
                <c:pt idx="246">
                  <c:v>-1.04</c:v>
                </c:pt>
                <c:pt idx="247">
                  <c:v>-1.0299999999999967</c:v>
                </c:pt>
                <c:pt idx="248">
                  <c:v>-1.02</c:v>
                </c:pt>
                <c:pt idx="249">
                  <c:v>-1.009999999999996</c:v>
                </c:pt>
                <c:pt idx="250">
                  <c:v>-1</c:v>
                </c:pt>
                <c:pt idx="251">
                  <c:v>-0.99</c:v>
                </c:pt>
                <c:pt idx="252">
                  <c:v>-0.98</c:v>
                </c:pt>
                <c:pt idx="253">
                  <c:v>-0.97000000000000064</c:v>
                </c:pt>
                <c:pt idx="254">
                  <c:v>-0.96000000000000063</c:v>
                </c:pt>
                <c:pt idx="255">
                  <c:v>-0.95000000000000062</c:v>
                </c:pt>
                <c:pt idx="256">
                  <c:v>-0.94000000000000061</c:v>
                </c:pt>
                <c:pt idx="257">
                  <c:v>-0.92999999999999994</c:v>
                </c:pt>
                <c:pt idx="258">
                  <c:v>-0.91999999999999993</c:v>
                </c:pt>
                <c:pt idx="259">
                  <c:v>-0.90999999999999992</c:v>
                </c:pt>
                <c:pt idx="260">
                  <c:v>-0.89999999999999991</c:v>
                </c:pt>
                <c:pt idx="261">
                  <c:v>-0.8899999999999999</c:v>
                </c:pt>
                <c:pt idx="262">
                  <c:v>-0.88</c:v>
                </c:pt>
                <c:pt idx="263">
                  <c:v>-0.87000000000000122</c:v>
                </c:pt>
                <c:pt idx="264">
                  <c:v>-0.86000000000000065</c:v>
                </c:pt>
                <c:pt idx="265">
                  <c:v>-0.85000000000000064</c:v>
                </c:pt>
                <c:pt idx="266">
                  <c:v>-0.84000000000000064</c:v>
                </c:pt>
                <c:pt idx="267">
                  <c:v>-0.83000000000000063</c:v>
                </c:pt>
                <c:pt idx="268">
                  <c:v>-0.82000000000000062</c:v>
                </c:pt>
                <c:pt idx="269">
                  <c:v>-0.81</c:v>
                </c:pt>
                <c:pt idx="270">
                  <c:v>-0.8</c:v>
                </c:pt>
                <c:pt idx="271">
                  <c:v>-0.79</c:v>
                </c:pt>
                <c:pt idx="272">
                  <c:v>-0.78</c:v>
                </c:pt>
                <c:pt idx="273">
                  <c:v>-0.77000000000000124</c:v>
                </c:pt>
                <c:pt idx="274">
                  <c:v>-0.76000000000000123</c:v>
                </c:pt>
                <c:pt idx="275">
                  <c:v>-0.75000000000000122</c:v>
                </c:pt>
                <c:pt idx="276">
                  <c:v>-0.7400000000000011</c:v>
                </c:pt>
                <c:pt idx="277">
                  <c:v>-0.73000000000000065</c:v>
                </c:pt>
                <c:pt idx="278">
                  <c:v>-0.72000000000000064</c:v>
                </c:pt>
                <c:pt idx="279">
                  <c:v>-0.71000000000000063</c:v>
                </c:pt>
                <c:pt idx="280">
                  <c:v>-0.70000000000000062</c:v>
                </c:pt>
                <c:pt idx="281">
                  <c:v>-0.69000000000000061</c:v>
                </c:pt>
                <c:pt idx="282">
                  <c:v>-0.68</c:v>
                </c:pt>
                <c:pt idx="283">
                  <c:v>-0.67000000000000126</c:v>
                </c:pt>
                <c:pt idx="284">
                  <c:v>-0.66000000000000125</c:v>
                </c:pt>
                <c:pt idx="285">
                  <c:v>-0.65000000000000124</c:v>
                </c:pt>
                <c:pt idx="286">
                  <c:v>-0.64000000000000112</c:v>
                </c:pt>
                <c:pt idx="287">
                  <c:v>-0.63000000000000111</c:v>
                </c:pt>
                <c:pt idx="288">
                  <c:v>-0.62000000000000122</c:v>
                </c:pt>
                <c:pt idx="289">
                  <c:v>-0.61000000000000065</c:v>
                </c:pt>
                <c:pt idx="290">
                  <c:v>-0.60000000000000064</c:v>
                </c:pt>
                <c:pt idx="291">
                  <c:v>-0.59000000000000008</c:v>
                </c:pt>
                <c:pt idx="292">
                  <c:v>-0.58000000000000007</c:v>
                </c:pt>
                <c:pt idx="293">
                  <c:v>-0.57000000000000062</c:v>
                </c:pt>
                <c:pt idx="294">
                  <c:v>-0.56000000000000005</c:v>
                </c:pt>
                <c:pt idx="295">
                  <c:v>-0.55000000000000004</c:v>
                </c:pt>
                <c:pt idx="296">
                  <c:v>-0.54</c:v>
                </c:pt>
                <c:pt idx="297">
                  <c:v>-0.53</c:v>
                </c:pt>
                <c:pt idx="298">
                  <c:v>-0.52</c:v>
                </c:pt>
                <c:pt idx="299">
                  <c:v>-0.51</c:v>
                </c:pt>
                <c:pt idx="300">
                  <c:v>-0.5</c:v>
                </c:pt>
                <c:pt idx="301">
                  <c:v>-0.49000000000000032</c:v>
                </c:pt>
                <c:pt idx="302">
                  <c:v>-0.48000000000000032</c:v>
                </c:pt>
                <c:pt idx="303">
                  <c:v>-0.47000000000000008</c:v>
                </c:pt>
                <c:pt idx="304">
                  <c:v>-0.46</c:v>
                </c:pt>
                <c:pt idx="305">
                  <c:v>-0.45</c:v>
                </c:pt>
                <c:pt idx="306">
                  <c:v>-0.44000000000000006</c:v>
                </c:pt>
                <c:pt idx="307">
                  <c:v>-0.43000000000000038</c:v>
                </c:pt>
                <c:pt idx="308">
                  <c:v>-0.42000000000000032</c:v>
                </c:pt>
                <c:pt idx="309">
                  <c:v>-0.41000000000000031</c:v>
                </c:pt>
                <c:pt idx="310">
                  <c:v>-0.4</c:v>
                </c:pt>
                <c:pt idx="311">
                  <c:v>-0.39000000000000057</c:v>
                </c:pt>
                <c:pt idx="312">
                  <c:v>-0.38000000000000056</c:v>
                </c:pt>
                <c:pt idx="313">
                  <c:v>-0.37000000000000038</c:v>
                </c:pt>
                <c:pt idx="314">
                  <c:v>-0.36000000000000032</c:v>
                </c:pt>
                <c:pt idx="315">
                  <c:v>-0.35000000000000031</c:v>
                </c:pt>
                <c:pt idx="316">
                  <c:v>-0.34000000000000008</c:v>
                </c:pt>
                <c:pt idx="317">
                  <c:v>-0.33000000000000085</c:v>
                </c:pt>
                <c:pt idx="318">
                  <c:v>-0.32000000000000067</c:v>
                </c:pt>
                <c:pt idx="319">
                  <c:v>-0.31000000000000061</c:v>
                </c:pt>
                <c:pt idx="320">
                  <c:v>-0.30000000000000032</c:v>
                </c:pt>
                <c:pt idx="321">
                  <c:v>-0.29000000000000031</c:v>
                </c:pt>
                <c:pt idx="322">
                  <c:v>-0.28000000000000008</c:v>
                </c:pt>
                <c:pt idx="323">
                  <c:v>-0.27</c:v>
                </c:pt>
                <c:pt idx="324">
                  <c:v>-0.26</c:v>
                </c:pt>
                <c:pt idx="325">
                  <c:v>-0.25</c:v>
                </c:pt>
                <c:pt idx="326">
                  <c:v>-0.24000000000000021</c:v>
                </c:pt>
                <c:pt idx="327">
                  <c:v>-0.23</c:v>
                </c:pt>
                <c:pt idx="328">
                  <c:v>-0.22000000000000003</c:v>
                </c:pt>
                <c:pt idx="329">
                  <c:v>-0.21000000000000021</c:v>
                </c:pt>
                <c:pt idx="330">
                  <c:v>-0.2</c:v>
                </c:pt>
                <c:pt idx="331">
                  <c:v>-0.19</c:v>
                </c:pt>
                <c:pt idx="332">
                  <c:v>-0.18000000000000024</c:v>
                </c:pt>
                <c:pt idx="333">
                  <c:v>-0.17</c:v>
                </c:pt>
                <c:pt idx="334">
                  <c:v>-0.16000000000000003</c:v>
                </c:pt>
                <c:pt idx="335">
                  <c:v>-0.15000000000000022</c:v>
                </c:pt>
                <c:pt idx="336">
                  <c:v>-0.14000000000000001</c:v>
                </c:pt>
                <c:pt idx="337">
                  <c:v>-0.13</c:v>
                </c:pt>
                <c:pt idx="338">
                  <c:v>-0.12000000000000012</c:v>
                </c:pt>
                <c:pt idx="339">
                  <c:v>-0.1100000000000001</c:v>
                </c:pt>
                <c:pt idx="340">
                  <c:v>-0.10000000000000009</c:v>
                </c:pt>
                <c:pt idx="341">
                  <c:v>-9.0000000000000094E-2</c:v>
                </c:pt>
                <c:pt idx="342">
                  <c:v>-8.0000000000000127E-2</c:v>
                </c:pt>
                <c:pt idx="343">
                  <c:v>-7.000000000000009E-2</c:v>
                </c:pt>
                <c:pt idx="344">
                  <c:v>-6.0000000000000102E-2</c:v>
                </c:pt>
                <c:pt idx="345">
                  <c:v>-5.0000000000000093E-2</c:v>
                </c:pt>
                <c:pt idx="346">
                  <c:v>-4.0000000000000063E-2</c:v>
                </c:pt>
                <c:pt idx="347">
                  <c:v>-3.0000000000000051E-2</c:v>
                </c:pt>
                <c:pt idx="348">
                  <c:v>-2.0000000000000032E-2</c:v>
                </c:pt>
                <c:pt idx="349">
                  <c:v>-1.0000000000000021E-2</c:v>
                </c:pt>
                <c:pt idx="350">
                  <c:v>0</c:v>
                </c:pt>
                <c:pt idx="351">
                  <c:v>1.0000000000000021E-2</c:v>
                </c:pt>
                <c:pt idx="352">
                  <c:v>2.0000000000000032E-2</c:v>
                </c:pt>
                <c:pt idx="353">
                  <c:v>3.0000000000000051E-2</c:v>
                </c:pt>
                <c:pt idx="354">
                  <c:v>4.0000000000000063E-2</c:v>
                </c:pt>
                <c:pt idx="355">
                  <c:v>5.0000000000000093E-2</c:v>
                </c:pt>
                <c:pt idx="356">
                  <c:v>6.0000000000000102E-2</c:v>
                </c:pt>
                <c:pt idx="357">
                  <c:v>6.9999999999999993E-2</c:v>
                </c:pt>
                <c:pt idx="358">
                  <c:v>8.0000000000000043E-2</c:v>
                </c:pt>
                <c:pt idx="359">
                  <c:v>9.0000000000000024E-2</c:v>
                </c:pt>
                <c:pt idx="360">
                  <c:v>0.1</c:v>
                </c:pt>
                <c:pt idx="361">
                  <c:v>0.10999999999999999</c:v>
                </c:pt>
                <c:pt idx="362">
                  <c:v>0.12000000000000002</c:v>
                </c:pt>
                <c:pt idx="363">
                  <c:v>0.13</c:v>
                </c:pt>
                <c:pt idx="364">
                  <c:v>0.14000000000000001</c:v>
                </c:pt>
                <c:pt idx="365">
                  <c:v>0.15000000000000024</c:v>
                </c:pt>
                <c:pt idx="366">
                  <c:v>0.16000000000000003</c:v>
                </c:pt>
                <c:pt idx="367">
                  <c:v>0.17000000000000004</c:v>
                </c:pt>
                <c:pt idx="368">
                  <c:v>0.18000000000000024</c:v>
                </c:pt>
                <c:pt idx="369">
                  <c:v>0.19</c:v>
                </c:pt>
                <c:pt idx="370">
                  <c:v>0.2</c:v>
                </c:pt>
                <c:pt idx="371">
                  <c:v>0.21000000000000021</c:v>
                </c:pt>
                <c:pt idx="372">
                  <c:v>0.22000000000000003</c:v>
                </c:pt>
                <c:pt idx="373">
                  <c:v>0.23</c:v>
                </c:pt>
                <c:pt idx="374">
                  <c:v>0.24000000000000021</c:v>
                </c:pt>
                <c:pt idx="375">
                  <c:v>0.25</c:v>
                </c:pt>
                <c:pt idx="376">
                  <c:v>0.26</c:v>
                </c:pt>
                <c:pt idx="377">
                  <c:v>0.27</c:v>
                </c:pt>
                <c:pt idx="378">
                  <c:v>0.28000000000000008</c:v>
                </c:pt>
                <c:pt idx="379">
                  <c:v>0.29000000000000031</c:v>
                </c:pt>
                <c:pt idx="380">
                  <c:v>0.30000000000000032</c:v>
                </c:pt>
                <c:pt idx="381">
                  <c:v>0.31000000000000061</c:v>
                </c:pt>
                <c:pt idx="382">
                  <c:v>0.32000000000000062</c:v>
                </c:pt>
                <c:pt idx="383">
                  <c:v>0.33000000000000074</c:v>
                </c:pt>
                <c:pt idx="384">
                  <c:v>0.34000000000000008</c:v>
                </c:pt>
                <c:pt idx="385">
                  <c:v>0.35000000000000031</c:v>
                </c:pt>
                <c:pt idx="386">
                  <c:v>0.36000000000000032</c:v>
                </c:pt>
                <c:pt idx="387">
                  <c:v>0.37000000000000038</c:v>
                </c:pt>
                <c:pt idx="388">
                  <c:v>0.38000000000000062</c:v>
                </c:pt>
                <c:pt idx="389">
                  <c:v>0.39000000000000062</c:v>
                </c:pt>
                <c:pt idx="390">
                  <c:v>0.4</c:v>
                </c:pt>
                <c:pt idx="391">
                  <c:v>0.41000000000000031</c:v>
                </c:pt>
                <c:pt idx="392">
                  <c:v>0.42000000000000032</c:v>
                </c:pt>
                <c:pt idx="393">
                  <c:v>0.43000000000000038</c:v>
                </c:pt>
                <c:pt idx="394">
                  <c:v>0.44000000000000006</c:v>
                </c:pt>
                <c:pt idx="395">
                  <c:v>0.45</c:v>
                </c:pt>
                <c:pt idx="396">
                  <c:v>0.46</c:v>
                </c:pt>
                <c:pt idx="397">
                  <c:v>0.47000000000000008</c:v>
                </c:pt>
                <c:pt idx="398">
                  <c:v>0.48000000000000032</c:v>
                </c:pt>
                <c:pt idx="399">
                  <c:v>0.49000000000000032</c:v>
                </c:pt>
                <c:pt idx="400">
                  <c:v>0.5</c:v>
                </c:pt>
                <c:pt idx="401">
                  <c:v>0.51</c:v>
                </c:pt>
                <c:pt idx="402">
                  <c:v>0.52</c:v>
                </c:pt>
                <c:pt idx="403">
                  <c:v>0.53</c:v>
                </c:pt>
                <c:pt idx="404">
                  <c:v>0.54</c:v>
                </c:pt>
                <c:pt idx="405">
                  <c:v>0.55000000000000004</c:v>
                </c:pt>
                <c:pt idx="406">
                  <c:v>0.56000000000000005</c:v>
                </c:pt>
                <c:pt idx="407">
                  <c:v>0.57000000000000062</c:v>
                </c:pt>
                <c:pt idx="408">
                  <c:v>0.58000000000000007</c:v>
                </c:pt>
                <c:pt idx="409">
                  <c:v>0.59000000000000008</c:v>
                </c:pt>
                <c:pt idx="410">
                  <c:v>0.60000000000000064</c:v>
                </c:pt>
                <c:pt idx="411">
                  <c:v>0.61000000000000065</c:v>
                </c:pt>
                <c:pt idx="412">
                  <c:v>0.62000000000000111</c:v>
                </c:pt>
                <c:pt idx="413">
                  <c:v>0.63000000000000123</c:v>
                </c:pt>
                <c:pt idx="414">
                  <c:v>0.64000000000000123</c:v>
                </c:pt>
                <c:pt idx="415">
                  <c:v>0.65000000000000135</c:v>
                </c:pt>
                <c:pt idx="416">
                  <c:v>0.66000000000000125</c:v>
                </c:pt>
                <c:pt idx="417">
                  <c:v>0.67000000000000126</c:v>
                </c:pt>
                <c:pt idx="418">
                  <c:v>0.68</c:v>
                </c:pt>
                <c:pt idx="419">
                  <c:v>0.69000000000000061</c:v>
                </c:pt>
                <c:pt idx="420">
                  <c:v>0.70000000000000062</c:v>
                </c:pt>
                <c:pt idx="421">
                  <c:v>0.71000000000000063</c:v>
                </c:pt>
                <c:pt idx="422">
                  <c:v>0.72000000000000064</c:v>
                </c:pt>
                <c:pt idx="423">
                  <c:v>0.73000000000000065</c:v>
                </c:pt>
                <c:pt idx="424">
                  <c:v>0.7400000000000011</c:v>
                </c:pt>
                <c:pt idx="425">
                  <c:v>0.75000000000000122</c:v>
                </c:pt>
                <c:pt idx="426">
                  <c:v>0.76000000000000123</c:v>
                </c:pt>
                <c:pt idx="427">
                  <c:v>0.77000000000000124</c:v>
                </c:pt>
                <c:pt idx="428">
                  <c:v>0.78</c:v>
                </c:pt>
                <c:pt idx="429">
                  <c:v>0.79</c:v>
                </c:pt>
                <c:pt idx="430">
                  <c:v>0.8</c:v>
                </c:pt>
                <c:pt idx="431">
                  <c:v>0.81</c:v>
                </c:pt>
                <c:pt idx="432">
                  <c:v>0.82000000000000062</c:v>
                </c:pt>
                <c:pt idx="433">
                  <c:v>0.83000000000000063</c:v>
                </c:pt>
                <c:pt idx="434">
                  <c:v>0.84000000000000064</c:v>
                </c:pt>
                <c:pt idx="435">
                  <c:v>0.85000000000000064</c:v>
                </c:pt>
                <c:pt idx="436">
                  <c:v>0.86000000000000065</c:v>
                </c:pt>
                <c:pt idx="437">
                  <c:v>0.87000000000000111</c:v>
                </c:pt>
                <c:pt idx="438">
                  <c:v>0.88</c:v>
                </c:pt>
                <c:pt idx="439">
                  <c:v>0.89</c:v>
                </c:pt>
                <c:pt idx="440">
                  <c:v>0.9</c:v>
                </c:pt>
                <c:pt idx="441">
                  <c:v>0.91</c:v>
                </c:pt>
                <c:pt idx="442">
                  <c:v>0.92</c:v>
                </c:pt>
                <c:pt idx="443">
                  <c:v>0.92999999999999994</c:v>
                </c:pt>
                <c:pt idx="444">
                  <c:v>0.94000000000000061</c:v>
                </c:pt>
                <c:pt idx="445">
                  <c:v>0.95000000000000062</c:v>
                </c:pt>
                <c:pt idx="446">
                  <c:v>0.96000000000000063</c:v>
                </c:pt>
                <c:pt idx="447">
                  <c:v>0.97000000000000064</c:v>
                </c:pt>
                <c:pt idx="448">
                  <c:v>0.98</c:v>
                </c:pt>
                <c:pt idx="449">
                  <c:v>0.99</c:v>
                </c:pt>
                <c:pt idx="450">
                  <c:v>1</c:v>
                </c:pt>
                <c:pt idx="451">
                  <c:v>1.01</c:v>
                </c:pt>
                <c:pt idx="452">
                  <c:v>1.02</c:v>
                </c:pt>
                <c:pt idx="453">
                  <c:v>1.03</c:v>
                </c:pt>
                <c:pt idx="454">
                  <c:v>1.04</c:v>
                </c:pt>
                <c:pt idx="455">
                  <c:v>1.05</c:v>
                </c:pt>
                <c:pt idx="456">
                  <c:v>1.06</c:v>
                </c:pt>
                <c:pt idx="457">
                  <c:v>1.07</c:v>
                </c:pt>
                <c:pt idx="458">
                  <c:v>1.08</c:v>
                </c:pt>
                <c:pt idx="459">
                  <c:v>1.0900000000000001</c:v>
                </c:pt>
                <c:pt idx="460">
                  <c:v>1.1000000000000001</c:v>
                </c:pt>
                <c:pt idx="461">
                  <c:v>1.1100000000000001</c:v>
                </c:pt>
                <c:pt idx="462">
                  <c:v>1.1200000000000001</c:v>
                </c:pt>
                <c:pt idx="463">
                  <c:v>1.1299999999999975</c:v>
                </c:pt>
                <c:pt idx="464">
                  <c:v>1.1400000000000001</c:v>
                </c:pt>
                <c:pt idx="465">
                  <c:v>1.1499999999999975</c:v>
                </c:pt>
                <c:pt idx="466">
                  <c:v>1.1599999999999975</c:v>
                </c:pt>
                <c:pt idx="467">
                  <c:v>1.1700000000000021</c:v>
                </c:pt>
                <c:pt idx="468">
                  <c:v>1.1800000000000022</c:v>
                </c:pt>
                <c:pt idx="469">
                  <c:v>1.1900000000000022</c:v>
                </c:pt>
                <c:pt idx="470">
                  <c:v>1.2</c:v>
                </c:pt>
                <c:pt idx="471">
                  <c:v>1.21</c:v>
                </c:pt>
                <c:pt idx="472">
                  <c:v>1.22</c:v>
                </c:pt>
                <c:pt idx="473">
                  <c:v>1.23</c:v>
                </c:pt>
                <c:pt idx="474">
                  <c:v>1.24</c:v>
                </c:pt>
                <c:pt idx="475">
                  <c:v>1.25</c:v>
                </c:pt>
                <c:pt idx="476">
                  <c:v>1.26</c:v>
                </c:pt>
                <c:pt idx="477">
                  <c:v>1.27</c:v>
                </c:pt>
                <c:pt idx="478">
                  <c:v>1.28</c:v>
                </c:pt>
                <c:pt idx="479">
                  <c:v>1.29</c:v>
                </c:pt>
                <c:pt idx="480">
                  <c:v>1.3</c:v>
                </c:pt>
                <c:pt idx="481">
                  <c:v>1.31</c:v>
                </c:pt>
                <c:pt idx="482">
                  <c:v>1.32</c:v>
                </c:pt>
                <c:pt idx="483">
                  <c:v>1.33</c:v>
                </c:pt>
                <c:pt idx="484">
                  <c:v>1.34</c:v>
                </c:pt>
                <c:pt idx="485">
                  <c:v>1.35</c:v>
                </c:pt>
                <c:pt idx="486">
                  <c:v>1.3599999999999972</c:v>
                </c:pt>
                <c:pt idx="487">
                  <c:v>1.37</c:v>
                </c:pt>
                <c:pt idx="488">
                  <c:v>1.3800000000000001</c:v>
                </c:pt>
                <c:pt idx="489">
                  <c:v>1.3900000000000001</c:v>
                </c:pt>
                <c:pt idx="490">
                  <c:v>1.4</c:v>
                </c:pt>
                <c:pt idx="491">
                  <c:v>1.41</c:v>
                </c:pt>
                <c:pt idx="492">
                  <c:v>1.42</c:v>
                </c:pt>
                <c:pt idx="493">
                  <c:v>1.43</c:v>
                </c:pt>
                <c:pt idx="494">
                  <c:v>1.44</c:v>
                </c:pt>
                <c:pt idx="495">
                  <c:v>1.45</c:v>
                </c:pt>
                <c:pt idx="496">
                  <c:v>1.46</c:v>
                </c:pt>
                <c:pt idx="497">
                  <c:v>1.47</c:v>
                </c:pt>
                <c:pt idx="498">
                  <c:v>1.48</c:v>
                </c:pt>
                <c:pt idx="499">
                  <c:v>1.49</c:v>
                </c:pt>
                <c:pt idx="500">
                  <c:v>1.5</c:v>
                </c:pt>
                <c:pt idx="501">
                  <c:v>1.51</c:v>
                </c:pt>
                <c:pt idx="502">
                  <c:v>1.52</c:v>
                </c:pt>
                <c:pt idx="503">
                  <c:v>1.53</c:v>
                </c:pt>
                <c:pt idx="504">
                  <c:v>1.54</c:v>
                </c:pt>
                <c:pt idx="505">
                  <c:v>1.55</c:v>
                </c:pt>
                <c:pt idx="506">
                  <c:v>1.56</c:v>
                </c:pt>
                <c:pt idx="507">
                  <c:v>1.5699999999999972</c:v>
                </c:pt>
                <c:pt idx="508">
                  <c:v>1.58</c:v>
                </c:pt>
                <c:pt idx="509">
                  <c:v>1.5899999999999972</c:v>
                </c:pt>
                <c:pt idx="510">
                  <c:v>1.6</c:v>
                </c:pt>
                <c:pt idx="511">
                  <c:v>1.6099999999999972</c:v>
                </c:pt>
                <c:pt idx="512">
                  <c:v>1.62</c:v>
                </c:pt>
                <c:pt idx="513">
                  <c:v>1.6300000000000001</c:v>
                </c:pt>
                <c:pt idx="514">
                  <c:v>1.6400000000000001</c:v>
                </c:pt>
                <c:pt idx="515">
                  <c:v>1.6500000000000001</c:v>
                </c:pt>
                <c:pt idx="516">
                  <c:v>1.6600000000000001</c:v>
                </c:pt>
                <c:pt idx="517">
                  <c:v>1.6700000000000021</c:v>
                </c:pt>
                <c:pt idx="518">
                  <c:v>1.6800000000000024</c:v>
                </c:pt>
                <c:pt idx="519">
                  <c:v>1.6900000000000022</c:v>
                </c:pt>
                <c:pt idx="520">
                  <c:v>1.7</c:v>
                </c:pt>
                <c:pt idx="521">
                  <c:v>1.71</c:v>
                </c:pt>
                <c:pt idx="522">
                  <c:v>1.72</c:v>
                </c:pt>
                <c:pt idx="523">
                  <c:v>1.73</c:v>
                </c:pt>
                <c:pt idx="524">
                  <c:v>1.74</c:v>
                </c:pt>
                <c:pt idx="525">
                  <c:v>1.75</c:v>
                </c:pt>
                <c:pt idx="526">
                  <c:v>1.76</c:v>
                </c:pt>
                <c:pt idx="527">
                  <c:v>1.77</c:v>
                </c:pt>
                <c:pt idx="528">
                  <c:v>1.78</c:v>
                </c:pt>
                <c:pt idx="529">
                  <c:v>1.79</c:v>
                </c:pt>
                <c:pt idx="530">
                  <c:v>1.8</c:v>
                </c:pt>
                <c:pt idx="531">
                  <c:v>1.81</c:v>
                </c:pt>
                <c:pt idx="532">
                  <c:v>1.8199999999999972</c:v>
                </c:pt>
                <c:pt idx="533">
                  <c:v>1.83</c:v>
                </c:pt>
                <c:pt idx="534">
                  <c:v>1.8399999999999972</c:v>
                </c:pt>
                <c:pt idx="535">
                  <c:v>1.85</c:v>
                </c:pt>
                <c:pt idx="536">
                  <c:v>1.8599999999999972</c:v>
                </c:pt>
                <c:pt idx="537">
                  <c:v>1.87</c:v>
                </c:pt>
                <c:pt idx="538">
                  <c:v>1.8800000000000001</c:v>
                </c:pt>
                <c:pt idx="539">
                  <c:v>1.8900000000000001</c:v>
                </c:pt>
                <c:pt idx="540">
                  <c:v>1.9000000000000001</c:v>
                </c:pt>
                <c:pt idx="541">
                  <c:v>1.9100000000000001</c:v>
                </c:pt>
                <c:pt idx="542">
                  <c:v>1.9200000000000021</c:v>
                </c:pt>
                <c:pt idx="543">
                  <c:v>1.9300000000000024</c:v>
                </c:pt>
                <c:pt idx="544">
                  <c:v>1.9400000000000022</c:v>
                </c:pt>
                <c:pt idx="545">
                  <c:v>1.9500000000000022</c:v>
                </c:pt>
                <c:pt idx="546">
                  <c:v>1.9600000000000022</c:v>
                </c:pt>
                <c:pt idx="547">
                  <c:v>1.9700000000000022</c:v>
                </c:pt>
                <c:pt idx="548">
                  <c:v>1.9800000000000024</c:v>
                </c:pt>
                <c:pt idx="549">
                  <c:v>1.9900000000000024</c:v>
                </c:pt>
                <c:pt idx="550">
                  <c:v>2</c:v>
                </c:pt>
                <c:pt idx="551">
                  <c:v>2.0099999999999998</c:v>
                </c:pt>
                <c:pt idx="552">
                  <c:v>2.02</c:v>
                </c:pt>
                <c:pt idx="553">
                  <c:v>2.0299999999999998</c:v>
                </c:pt>
                <c:pt idx="554">
                  <c:v>2.04</c:v>
                </c:pt>
                <c:pt idx="555">
                  <c:v>2.0499999999999998</c:v>
                </c:pt>
                <c:pt idx="556">
                  <c:v>2.06</c:v>
                </c:pt>
                <c:pt idx="557">
                  <c:v>2.0700000000000003</c:v>
                </c:pt>
                <c:pt idx="558">
                  <c:v>2.08</c:v>
                </c:pt>
                <c:pt idx="559">
                  <c:v>2.09</c:v>
                </c:pt>
                <c:pt idx="560">
                  <c:v>2.1</c:v>
                </c:pt>
                <c:pt idx="561">
                  <c:v>2.1100000000000003</c:v>
                </c:pt>
                <c:pt idx="562">
                  <c:v>2.12</c:v>
                </c:pt>
                <c:pt idx="563">
                  <c:v>2.13</c:v>
                </c:pt>
                <c:pt idx="564">
                  <c:v>2.1399999999999997</c:v>
                </c:pt>
                <c:pt idx="565">
                  <c:v>2.15</c:v>
                </c:pt>
                <c:pt idx="566">
                  <c:v>2.16</c:v>
                </c:pt>
                <c:pt idx="567">
                  <c:v>2.17</c:v>
                </c:pt>
                <c:pt idx="568">
                  <c:v>2.1799999999999997</c:v>
                </c:pt>
                <c:pt idx="569">
                  <c:v>2.19</c:v>
                </c:pt>
                <c:pt idx="570">
                  <c:v>2.2000000000000002</c:v>
                </c:pt>
                <c:pt idx="571">
                  <c:v>2.21</c:v>
                </c:pt>
                <c:pt idx="572">
                  <c:v>2.2199999999999998</c:v>
                </c:pt>
                <c:pt idx="573">
                  <c:v>2.23</c:v>
                </c:pt>
                <c:pt idx="574">
                  <c:v>2.2400000000000002</c:v>
                </c:pt>
                <c:pt idx="575">
                  <c:v>2.25</c:v>
                </c:pt>
                <c:pt idx="576">
                  <c:v>2.2599999999999998</c:v>
                </c:pt>
                <c:pt idx="577">
                  <c:v>2.27</c:v>
                </c:pt>
                <c:pt idx="578">
                  <c:v>2.2800000000000002</c:v>
                </c:pt>
                <c:pt idx="579">
                  <c:v>2.29</c:v>
                </c:pt>
                <c:pt idx="580">
                  <c:v>2.2999999999999998</c:v>
                </c:pt>
                <c:pt idx="581">
                  <c:v>2.3099999999999987</c:v>
                </c:pt>
                <c:pt idx="582">
                  <c:v>2.3200000000000003</c:v>
                </c:pt>
                <c:pt idx="583">
                  <c:v>2.3299999999999987</c:v>
                </c:pt>
                <c:pt idx="584">
                  <c:v>2.34</c:v>
                </c:pt>
                <c:pt idx="585">
                  <c:v>2.3499999999999988</c:v>
                </c:pt>
                <c:pt idx="586">
                  <c:v>2.3600000000000003</c:v>
                </c:pt>
                <c:pt idx="587">
                  <c:v>2.3699999999999997</c:v>
                </c:pt>
                <c:pt idx="588">
                  <c:v>2.38</c:v>
                </c:pt>
                <c:pt idx="589">
                  <c:v>2.3899999999999997</c:v>
                </c:pt>
                <c:pt idx="590">
                  <c:v>2.4</c:v>
                </c:pt>
                <c:pt idx="591">
                  <c:v>2.4099999999999997</c:v>
                </c:pt>
                <c:pt idx="592">
                  <c:v>2.42</c:v>
                </c:pt>
                <c:pt idx="593">
                  <c:v>2.4299999999999997</c:v>
                </c:pt>
                <c:pt idx="594">
                  <c:v>2.44</c:v>
                </c:pt>
                <c:pt idx="595">
                  <c:v>2.4499999999999997</c:v>
                </c:pt>
                <c:pt idx="596">
                  <c:v>2.46</c:v>
                </c:pt>
                <c:pt idx="597">
                  <c:v>2.4699999999999998</c:v>
                </c:pt>
                <c:pt idx="598">
                  <c:v>2.48</c:v>
                </c:pt>
                <c:pt idx="599">
                  <c:v>2.4899999999999998</c:v>
                </c:pt>
                <c:pt idx="600">
                  <c:v>2.5</c:v>
                </c:pt>
                <c:pt idx="601">
                  <c:v>2.5099999999999998</c:v>
                </c:pt>
                <c:pt idx="602">
                  <c:v>2.52</c:v>
                </c:pt>
                <c:pt idx="603">
                  <c:v>2.5299999999999998</c:v>
                </c:pt>
                <c:pt idx="604">
                  <c:v>2.54</c:v>
                </c:pt>
                <c:pt idx="605">
                  <c:v>2.5499999999999998</c:v>
                </c:pt>
                <c:pt idx="606">
                  <c:v>2.56</c:v>
                </c:pt>
                <c:pt idx="607">
                  <c:v>2.5700000000000003</c:v>
                </c:pt>
                <c:pt idx="608">
                  <c:v>2.58</c:v>
                </c:pt>
                <c:pt idx="609">
                  <c:v>2.59</c:v>
                </c:pt>
                <c:pt idx="610">
                  <c:v>2.6</c:v>
                </c:pt>
                <c:pt idx="611">
                  <c:v>2.6100000000000003</c:v>
                </c:pt>
                <c:pt idx="612">
                  <c:v>2.62</c:v>
                </c:pt>
                <c:pt idx="613">
                  <c:v>2.63</c:v>
                </c:pt>
                <c:pt idx="614">
                  <c:v>2.6399999999999997</c:v>
                </c:pt>
                <c:pt idx="615">
                  <c:v>2.65</c:v>
                </c:pt>
                <c:pt idx="616">
                  <c:v>2.66</c:v>
                </c:pt>
                <c:pt idx="617">
                  <c:v>2.67</c:v>
                </c:pt>
                <c:pt idx="618">
                  <c:v>2.6799999999999997</c:v>
                </c:pt>
                <c:pt idx="619">
                  <c:v>2.69</c:v>
                </c:pt>
                <c:pt idx="620">
                  <c:v>2.7</c:v>
                </c:pt>
                <c:pt idx="621">
                  <c:v>2.71</c:v>
                </c:pt>
                <c:pt idx="622">
                  <c:v>2.7199999999999998</c:v>
                </c:pt>
                <c:pt idx="623">
                  <c:v>2.73</c:v>
                </c:pt>
                <c:pt idx="624">
                  <c:v>2.74</c:v>
                </c:pt>
                <c:pt idx="625">
                  <c:v>2.75</c:v>
                </c:pt>
                <c:pt idx="626">
                  <c:v>2.7600000000000002</c:v>
                </c:pt>
                <c:pt idx="627">
                  <c:v>2.77</c:v>
                </c:pt>
                <c:pt idx="628">
                  <c:v>2.7800000000000002</c:v>
                </c:pt>
                <c:pt idx="629">
                  <c:v>2.79</c:v>
                </c:pt>
                <c:pt idx="630">
                  <c:v>2.8</c:v>
                </c:pt>
                <c:pt idx="631">
                  <c:v>2.8099999999999987</c:v>
                </c:pt>
                <c:pt idx="632">
                  <c:v>2.8200000000000003</c:v>
                </c:pt>
                <c:pt idx="633">
                  <c:v>2.8299999999999987</c:v>
                </c:pt>
                <c:pt idx="634">
                  <c:v>2.84</c:v>
                </c:pt>
                <c:pt idx="635">
                  <c:v>2.8499999999999988</c:v>
                </c:pt>
                <c:pt idx="636">
                  <c:v>2.8600000000000003</c:v>
                </c:pt>
                <c:pt idx="637">
                  <c:v>2.8699999999999997</c:v>
                </c:pt>
                <c:pt idx="638">
                  <c:v>2.88</c:v>
                </c:pt>
                <c:pt idx="639">
                  <c:v>2.8899999999999997</c:v>
                </c:pt>
                <c:pt idx="640">
                  <c:v>2.9</c:v>
                </c:pt>
                <c:pt idx="641">
                  <c:v>2.9099999999999997</c:v>
                </c:pt>
                <c:pt idx="642">
                  <c:v>2.92</c:v>
                </c:pt>
                <c:pt idx="643">
                  <c:v>2.9299999999999997</c:v>
                </c:pt>
                <c:pt idx="644">
                  <c:v>2.94</c:v>
                </c:pt>
                <c:pt idx="645">
                  <c:v>2.9499999999999997</c:v>
                </c:pt>
                <c:pt idx="646">
                  <c:v>2.96</c:v>
                </c:pt>
                <c:pt idx="647">
                  <c:v>2.9699999999999998</c:v>
                </c:pt>
                <c:pt idx="648">
                  <c:v>2.98</c:v>
                </c:pt>
                <c:pt idx="649">
                  <c:v>2.9899999999999998</c:v>
                </c:pt>
                <c:pt idx="650">
                  <c:v>3</c:v>
                </c:pt>
                <c:pt idx="651">
                  <c:v>3.01</c:v>
                </c:pt>
                <c:pt idx="652">
                  <c:v>3.02</c:v>
                </c:pt>
                <c:pt idx="653">
                  <c:v>3.03</c:v>
                </c:pt>
                <c:pt idx="654">
                  <c:v>3.04</c:v>
                </c:pt>
                <c:pt idx="655">
                  <c:v>3.05</c:v>
                </c:pt>
                <c:pt idx="656">
                  <c:v>3.06</c:v>
                </c:pt>
                <c:pt idx="657">
                  <c:v>3.07</c:v>
                </c:pt>
                <c:pt idx="658">
                  <c:v>3.08</c:v>
                </c:pt>
                <c:pt idx="659">
                  <c:v>3.09</c:v>
                </c:pt>
                <c:pt idx="660">
                  <c:v>3.1</c:v>
                </c:pt>
                <c:pt idx="661">
                  <c:v>3.11</c:v>
                </c:pt>
                <c:pt idx="662">
                  <c:v>3.12</c:v>
                </c:pt>
                <c:pt idx="663">
                  <c:v>3.13</c:v>
                </c:pt>
                <c:pt idx="664">
                  <c:v>3.14</c:v>
                </c:pt>
                <c:pt idx="665">
                  <c:v>3.15</c:v>
                </c:pt>
                <c:pt idx="666">
                  <c:v>3.16</c:v>
                </c:pt>
                <c:pt idx="667">
                  <c:v>3.17</c:v>
                </c:pt>
                <c:pt idx="668">
                  <c:v>3.18</c:v>
                </c:pt>
                <c:pt idx="669">
                  <c:v>3.19</c:v>
                </c:pt>
                <c:pt idx="670">
                  <c:v>3.2</c:v>
                </c:pt>
                <c:pt idx="671">
                  <c:v>3.21</c:v>
                </c:pt>
                <c:pt idx="672">
                  <c:v>3.22</c:v>
                </c:pt>
                <c:pt idx="673">
                  <c:v>3.23</c:v>
                </c:pt>
                <c:pt idx="674">
                  <c:v>3.24</c:v>
                </c:pt>
                <c:pt idx="675">
                  <c:v>3.25</c:v>
                </c:pt>
                <c:pt idx="676">
                  <c:v>3.2600000000000002</c:v>
                </c:pt>
                <c:pt idx="677">
                  <c:v>3.27</c:v>
                </c:pt>
                <c:pt idx="678">
                  <c:v>3.2800000000000002</c:v>
                </c:pt>
                <c:pt idx="679">
                  <c:v>3.29</c:v>
                </c:pt>
                <c:pt idx="680">
                  <c:v>3.3</c:v>
                </c:pt>
                <c:pt idx="681">
                  <c:v>3.3099999999999987</c:v>
                </c:pt>
                <c:pt idx="682">
                  <c:v>3.32</c:v>
                </c:pt>
                <c:pt idx="683">
                  <c:v>3.3299999999999987</c:v>
                </c:pt>
                <c:pt idx="684">
                  <c:v>3.34</c:v>
                </c:pt>
                <c:pt idx="685">
                  <c:v>3.3499999999999988</c:v>
                </c:pt>
                <c:pt idx="686">
                  <c:v>3.36</c:v>
                </c:pt>
                <c:pt idx="687">
                  <c:v>3.3699999999999997</c:v>
                </c:pt>
                <c:pt idx="688">
                  <c:v>3.38</c:v>
                </c:pt>
                <c:pt idx="689">
                  <c:v>3.3899999999999997</c:v>
                </c:pt>
                <c:pt idx="690">
                  <c:v>3.4</c:v>
                </c:pt>
                <c:pt idx="691">
                  <c:v>3.4099999999999997</c:v>
                </c:pt>
                <c:pt idx="692">
                  <c:v>3.42</c:v>
                </c:pt>
                <c:pt idx="693">
                  <c:v>3.4299999999999997</c:v>
                </c:pt>
                <c:pt idx="694">
                  <c:v>3.44</c:v>
                </c:pt>
                <c:pt idx="695">
                  <c:v>3.4499999999999997</c:v>
                </c:pt>
                <c:pt idx="696">
                  <c:v>3.46</c:v>
                </c:pt>
                <c:pt idx="697">
                  <c:v>3.4699999999999998</c:v>
                </c:pt>
                <c:pt idx="698">
                  <c:v>3.48</c:v>
                </c:pt>
                <c:pt idx="699">
                  <c:v>3.4899999999999998</c:v>
                </c:pt>
                <c:pt idx="700">
                  <c:v>3.5</c:v>
                </c:pt>
                <c:pt idx="701">
                  <c:v>3.51</c:v>
                </c:pt>
                <c:pt idx="702">
                  <c:v>3.52</c:v>
                </c:pt>
                <c:pt idx="703">
                  <c:v>3.53</c:v>
                </c:pt>
                <c:pt idx="704">
                  <c:v>3.54</c:v>
                </c:pt>
                <c:pt idx="705">
                  <c:v>3.55</c:v>
                </c:pt>
                <c:pt idx="706">
                  <c:v>3.56</c:v>
                </c:pt>
                <c:pt idx="707">
                  <c:v>3.57</c:v>
                </c:pt>
                <c:pt idx="708">
                  <c:v>3.58</c:v>
                </c:pt>
                <c:pt idx="709">
                  <c:v>3.59</c:v>
                </c:pt>
                <c:pt idx="710">
                  <c:v>3.6</c:v>
                </c:pt>
                <c:pt idx="711">
                  <c:v>3.61</c:v>
                </c:pt>
                <c:pt idx="712">
                  <c:v>3.62</c:v>
                </c:pt>
                <c:pt idx="713">
                  <c:v>3.63</c:v>
                </c:pt>
                <c:pt idx="714">
                  <c:v>3.64</c:v>
                </c:pt>
                <c:pt idx="715">
                  <c:v>3.65</c:v>
                </c:pt>
                <c:pt idx="716">
                  <c:v>3.66</c:v>
                </c:pt>
                <c:pt idx="717">
                  <c:v>3.67</c:v>
                </c:pt>
                <c:pt idx="718">
                  <c:v>3.68</c:v>
                </c:pt>
                <c:pt idx="719">
                  <c:v>3.69</c:v>
                </c:pt>
                <c:pt idx="720">
                  <c:v>3.7</c:v>
                </c:pt>
                <c:pt idx="721">
                  <c:v>3.71</c:v>
                </c:pt>
                <c:pt idx="722">
                  <c:v>3.72</c:v>
                </c:pt>
                <c:pt idx="723">
                  <c:v>3.73</c:v>
                </c:pt>
                <c:pt idx="724">
                  <c:v>3.74</c:v>
                </c:pt>
                <c:pt idx="725">
                  <c:v>3.75</c:v>
                </c:pt>
                <c:pt idx="726">
                  <c:v>3.7600000000000002</c:v>
                </c:pt>
                <c:pt idx="727">
                  <c:v>3.77</c:v>
                </c:pt>
                <c:pt idx="728">
                  <c:v>3.7800000000000002</c:v>
                </c:pt>
                <c:pt idx="729">
                  <c:v>3.79</c:v>
                </c:pt>
                <c:pt idx="730">
                  <c:v>3.8</c:v>
                </c:pt>
                <c:pt idx="731">
                  <c:v>3.8099999999999987</c:v>
                </c:pt>
                <c:pt idx="732">
                  <c:v>3.82</c:v>
                </c:pt>
                <c:pt idx="733">
                  <c:v>3.8299999999999987</c:v>
                </c:pt>
                <c:pt idx="734">
                  <c:v>3.84</c:v>
                </c:pt>
                <c:pt idx="735">
                  <c:v>3.8499999999999988</c:v>
                </c:pt>
                <c:pt idx="736">
                  <c:v>3.86</c:v>
                </c:pt>
                <c:pt idx="737">
                  <c:v>3.8699999999999997</c:v>
                </c:pt>
                <c:pt idx="738">
                  <c:v>3.88</c:v>
                </c:pt>
                <c:pt idx="739">
                  <c:v>3.8899999999999997</c:v>
                </c:pt>
                <c:pt idx="740">
                  <c:v>3.9</c:v>
                </c:pt>
                <c:pt idx="741">
                  <c:v>3.9099999999999997</c:v>
                </c:pt>
                <c:pt idx="742">
                  <c:v>3.92</c:v>
                </c:pt>
                <c:pt idx="743">
                  <c:v>3.9299999999999997</c:v>
                </c:pt>
                <c:pt idx="744">
                  <c:v>3.94</c:v>
                </c:pt>
                <c:pt idx="745">
                  <c:v>3.9499999999999997</c:v>
                </c:pt>
                <c:pt idx="746">
                  <c:v>3.96</c:v>
                </c:pt>
                <c:pt idx="747">
                  <c:v>3.9699999999999998</c:v>
                </c:pt>
                <c:pt idx="748">
                  <c:v>3.98</c:v>
                </c:pt>
                <c:pt idx="749">
                  <c:v>3.9899999999999998</c:v>
                </c:pt>
                <c:pt idx="750">
                  <c:v>4</c:v>
                </c:pt>
                <c:pt idx="751">
                  <c:v>4.01</c:v>
                </c:pt>
                <c:pt idx="752">
                  <c:v>4.0199999999999996</c:v>
                </c:pt>
                <c:pt idx="753">
                  <c:v>4.0299999999999985</c:v>
                </c:pt>
                <c:pt idx="754">
                  <c:v>4.04</c:v>
                </c:pt>
                <c:pt idx="755">
                  <c:v>4.05</c:v>
                </c:pt>
                <c:pt idx="756">
                  <c:v>4.0600000000000005</c:v>
                </c:pt>
                <c:pt idx="757">
                  <c:v>4.07</c:v>
                </c:pt>
                <c:pt idx="758">
                  <c:v>4.08</c:v>
                </c:pt>
                <c:pt idx="759">
                  <c:v>4.09</c:v>
                </c:pt>
                <c:pt idx="760">
                  <c:v>4.0999999999999996</c:v>
                </c:pt>
                <c:pt idx="761">
                  <c:v>4.1099999999999985</c:v>
                </c:pt>
                <c:pt idx="762">
                  <c:v>4.1199999999999966</c:v>
                </c:pt>
                <c:pt idx="763">
                  <c:v>4.13</c:v>
                </c:pt>
                <c:pt idx="764">
                  <c:v>4.1400000000000006</c:v>
                </c:pt>
                <c:pt idx="765">
                  <c:v>4.1499999999999995</c:v>
                </c:pt>
                <c:pt idx="766">
                  <c:v>4.1599999999999975</c:v>
                </c:pt>
                <c:pt idx="767">
                  <c:v>4.17</c:v>
                </c:pt>
                <c:pt idx="768">
                  <c:v>4.18</c:v>
                </c:pt>
                <c:pt idx="769">
                  <c:v>4.1899999999999995</c:v>
                </c:pt>
                <c:pt idx="770">
                  <c:v>4.2</c:v>
                </c:pt>
                <c:pt idx="771">
                  <c:v>4.21</c:v>
                </c:pt>
                <c:pt idx="772">
                  <c:v>4.2200000000000006</c:v>
                </c:pt>
                <c:pt idx="773">
                  <c:v>4.2300000000000004</c:v>
                </c:pt>
                <c:pt idx="774">
                  <c:v>4.24</c:v>
                </c:pt>
                <c:pt idx="775">
                  <c:v>4.25</c:v>
                </c:pt>
                <c:pt idx="776">
                  <c:v>4.26</c:v>
                </c:pt>
                <c:pt idx="777">
                  <c:v>4.2699999999999996</c:v>
                </c:pt>
                <c:pt idx="778">
                  <c:v>4.2799999999999994</c:v>
                </c:pt>
                <c:pt idx="779">
                  <c:v>4.29</c:v>
                </c:pt>
                <c:pt idx="780">
                  <c:v>4.3</c:v>
                </c:pt>
                <c:pt idx="781">
                  <c:v>4.3100000000000005</c:v>
                </c:pt>
                <c:pt idx="782">
                  <c:v>4.3199999999999985</c:v>
                </c:pt>
                <c:pt idx="783">
                  <c:v>4.33</c:v>
                </c:pt>
                <c:pt idx="784">
                  <c:v>4.34</c:v>
                </c:pt>
                <c:pt idx="785">
                  <c:v>4.3499999999999996</c:v>
                </c:pt>
                <c:pt idx="786">
                  <c:v>4.3599999999999985</c:v>
                </c:pt>
                <c:pt idx="787">
                  <c:v>4.37</c:v>
                </c:pt>
                <c:pt idx="788">
                  <c:v>4.38</c:v>
                </c:pt>
                <c:pt idx="789">
                  <c:v>4.3900000000000006</c:v>
                </c:pt>
                <c:pt idx="790">
                  <c:v>4.4000000000000004</c:v>
                </c:pt>
                <c:pt idx="791">
                  <c:v>4.41</c:v>
                </c:pt>
                <c:pt idx="792">
                  <c:v>4.42</c:v>
                </c:pt>
                <c:pt idx="793">
                  <c:v>4.4300000000000024</c:v>
                </c:pt>
                <c:pt idx="794">
                  <c:v>4.4400000000000004</c:v>
                </c:pt>
                <c:pt idx="795">
                  <c:v>4.45</c:v>
                </c:pt>
                <c:pt idx="796">
                  <c:v>4.46</c:v>
                </c:pt>
                <c:pt idx="797">
                  <c:v>4.4700000000000024</c:v>
                </c:pt>
                <c:pt idx="798">
                  <c:v>4.4800000000000004</c:v>
                </c:pt>
                <c:pt idx="799">
                  <c:v>4.49</c:v>
                </c:pt>
                <c:pt idx="800">
                  <c:v>4.5</c:v>
                </c:pt>
                <c:pt idx="801">
                  <c:v>4.51</c:v>
                </c:pt>
                <c:pt idx="802">
                  <c:v>4.5199999999999996</c:v>
                </c:pt>
                <c:pt idx="803">
                  <c:v>4.5299999999999985</c:v>
                </c:pt>
                <c:pt idx="804">
                  <c:v>4.54</c:v>
                </c:pt>
                <c:pt idx="805">
                  <c:v>4.55</c:v>
                </c:pt>
                <c:pt idx="806">
                  <c:v>4.5600000000000005</c:v>
                </c:pt>
                <c:pt idx="807">
                  <c:v>4.57</c:v>
                </c:pt>
                <c:pt idx="808">
                  <c:v>4.58</c:v>
                </c:pt>
                <c:pt idx="809">
                  <c:v>4.59</c:v>
                </c:pt>
                <c:pt idx="810">
                  <c:v>4.5999999999999996</c:v>
                </c:pt>
                <c:pt idx="811">
                  <c:v>4.6099999999999985</c:v>
                </c:pt>
                <c:pt idx="812">
                  <c:v>4.6199999999999966</c:v>
                </c:pt>
                <c:pt idx="813">
                  <c:v>4.63</c:v>
                </c:pt>
                <c:pt idx="814">
                  <c:v>4.6400000000000006</c:v>
                </c:pt>
                <c:pt idx="815">
                  <c:v>4.6499999999999995</c:v>
                </c:pt>
                <c:pt idx="816">
                  <c:v>4.6599999999999975</c:v>
                </c:pt>
                <c:pt idx="817">
                  <c:v>4.67</c:v>
                </c:pt>
                <c:pt idx="818">
                  <c:v>4.6800000000000095</c:v>
                </c:pt>
                <c:pt idx="819">
                  <c:v>4.6899999999999995</c:v>
                </c:pt>
                <c:pt idx="820">
                  <c:v>4.7000000000000099</c:v>
                </c:pt>
                <c:pt idx="821">
                  <c:v>4.71</c:v>
                </c:pt>
                <c:pt idx="822">
                  <c:v>4.7200000000000095</c:v>
                </c:pt>
                <c:pt idx="823">
                  <c:v>4.7300000000000102</c:v>
                </c:pt>
                <c:pt idx="824">
                  <c:v>4.74000000000001</c:v>
                </c:pt>
                <c:pt idx="825">
                  <c:v>4.7500000000000107</c:v>
                </c:pt>
                <c:pt idx="826">
                  <c:v>4.7600000000000096</c:v>
                </c:pt>
                <c:pt idx="827">
                  <c:v>4.7700000000000102</c:v>
                </c:pt>
                <c:pt idx="828">
                  <c:v>4.78000000000001</c:v>
                </c:pt>
                <c:pt idx="829">
                  <c:v>4.7900000000000098</c:v>
                </c:pt>
                <c:pt idx="830">
                  <c:v>4.8000000000000096</c:v>
                </c:pt>
                <c:pt idx="831">
                  <c:v>4.8100000000000085</c:v>
                </c:pt>
                <c:pt idx="832">
                  <c:v>4.8200000000000065</c:v>
                </c:pt>
                <c:pt idx="833">
                  <c:v>4.8300000000000098</c:v>
                </c:pt>
                <c:pt idx="834">
                  <c:v>4.8400000000000105</c:v>
                </c:pt>
                <c:pt idx="835">
                  <c:v>4.8500000000000085</c:v>
                </c:pt>
                <c:pt idx="836">
                  <c:v>4.8600000000000065</c:v>
                </c:pt>
                <c:pt idx="837">
                  <c:v>4.8700000000000099</c:v>
                </c:pt>
                <c:pt idx="838">
                  <c:v>4.8800000000000097</c:v>
                </c:pt>
                <c:pt idx="839">
                  <c:v>4.8900000000000095</c:v>
                </c:pt>
                <c:pt idx="840">
                  <c:v>4.9000000000000101</c:v>
                </c:pt>
                <c:pt idx="841">
                  <c:v>4.9100000000000099</c:v>
                </c:pt>
                <c:pt idx="842">
                  <c:v>4.9200000000000106</c:v>
                </c:pt>
                <c:pt idx="843">
                  <c:v>4.9300000000000104</c:v>
                </c:pt>
                <c:pt idx="844">
                  <c:v>4.9400000000000102</c:v>
                </c:pt>
                <c:pt idx="845">
                  <c:v>4.9500000000000099</c:v>
                </c:pt>
                <c:pt idx="846">
                  <c:v>4.9600000000000097</c:v>
                </c:pt>
                <c:pt idx="847">
                  <c:v>4.9700000000000104</c:v>
                </c:pt>
                <c:pt idx="848">
                  <c:v>4.9800000000000102</c:v>
                </c:pt>
                <c:pt idx="849">
                  <c:v>4.99000000000001</c:v>
                </c:pt>
                <c:pt idx="850">
                  <c:v>5.0000000000000098</c:v>
                </c:pt>
                <c:pt idx="851">
                  <c:v>5.0100000000000096</c:v>
                </c:pt>
                <c:pt idx="852">
                  <c:v>5.0200000000000085</c:v>
                </c:pt>
                <c:pt idx="853">
                  <c:v>5.03000000000001</c:v>
                </c:pt>
                <c:pt idx="854">
                  <c:v>5.0400000000000098</c:v>
                </c:pt>
                <c:pt idx="855">
                  <c:v>5.0500000000000096</c:v>
                </c:pt>
                <c:pt idx="856">
                  <c:v>5.0600000000000085</c:v>
                </c:pt>
                <c:pt idx="857">
                  <c:v>5.0700000000000101</c:v>
                </c:pt>
                <c:pt idx="858">
                  <c:v>5.0800000000000098</c:v>
                </c:pt>
                <c:pt idx="859">
                  <c:v>5.0900000000000096</c:v>
                </c:pt>
                <c:pt idx="860">
                  <c:v>5.1000000000000085</c:v>
                </c:pt>
                <c:pt idx="861">
                  <c:v>5.1100000000000145</c:v>
                </c:pt>
                <c:pt idx="862">
                  <c:v>5.1200000000000099</c:v>
                </c:pt>
                <c:pt idx="863">
                  <c:v>5.1300000000000097</c:v>
                </c:pt>
                <c:pt idx="864">
                  <c:v>5.1400000000000095</c:v>
                </c:pt>
                <c:pt idx="865">
                  <c:v>5.1500000000000075</c:v>
                </c:pt>
                <c:pt idx="866">
                  <c:v>5.1600000000000108</c:v>
                </c:pt>
                <c:pt idx="867">
                  <c:v>5.1700000000000204</c:v>
                </c:pt>
                <c:pt idx="868">
                  <c:v>5.1800000000000201</c:v>
                </c:pt>
                <c:pt idx="869">
                  <c:v>5.1900000000000155</c:v>
                </c:pt>
                <c:pt idx="870">
                  <c:v>5.2000000000000197</c:v>
                </c:pt>
                <c:pt idx="871">
                  <c:v>5.2100000000000204</c:v>
                </c:pt>
                <c:pt idx="872">
                  <c:v>5.2200000000000202</c:v>
                </c:pt>
                <c:pt idx="873">
                  <c:v>5.2300000000000288</c:v>
                </c:pt>
                <c:pt idx="874">
                  <c:v>5.2400000000000198</c:v>
                </c:pt>
                <c:pt idx="875">
                  <c:v>5.2500000000000204</c:v>
                </c:pt>
                <c:pt idx="876">
                  <c:v>5.2600000000000202</c:v>
                </c:pt>
                <c:pt idx="877">
                  <c:v>5.2700000000000289</c:v>
                </c:pt>
                <c:pt idx="878">
                  <c:v>5.2800000000000198</c:v>
                </c:pt>
                <c:pt idx="879">
                  <c:v>5.2900000000000196</c:v>
                </c:pt>
                <c:pt idx="880">
                  <c:v>5.3000000000000203</c:v>
                </c:pt>
                <c:pt idx="881">
                  <c:v>5.31000000000002</c:v>
                </c:pt>
                <c:pt idx="882">
                  <c:v>5.3200000000000145</c:v>
                </c:pt>
                <c:pt idx="883">
                  <c:v>5.3300000000000196</c:v>
                </c:pt>
                <c:pt idx="884">
                  <c:v>5.3400000000000203</c:v>
                </c:pt>
                <c:pt idx="885">
                  <c:v>5.3500000000000201</c:v>
                </c:pt>
                <c:pt idx="886">
                  <c:v>5.3600000000000145</c:v>
                </c:pt>
                <c:pt idx="887">
                  <c:v>5.3700000000000196</c:v>
                </c:pt>
                <c:pt idx="888">
                  <c:v>5.3800000000000203</c:v>
                </c:pt>
                <c:pt idx="889">
                  <c:v>5.3900000000000201</c:v>
                </c:pt>
                <c:pt idx="890">
                  <c:v>5.4000000000000199</c:v>
                </c:pt>
                <c:pt idx="891">
                  <c:v>5.4100000000000197</c:v>
                </c:pt>
                <c:pt idx="892">
                  <c:v>5.4200000000000204</c:v>
                </c:pt>
                <c:pt idx="893">
                  <c:v>5.4300000000000299</c:v>
                </c:pt>
                <c:pt idx="894">
                  <c:v>5.4400000000000199</c:v>
                </c:pt>
                <c:pt idx="895">
                  <c:v>5.4500000000000197</c:v>
                </c:pt>
                <c:pt idx="896">
                  <c:v>5.4600000000000204</c:v>
                </c:pt>
                <c:pt idx="897">
                  <c:v>5.4700000000000299</c:v>
                </c:pt>
                <c:pt idx="898">
                  <c:v>5.4800000000000288</c:v>
                </c:pt>
                <c:pt idx="899">
                  <c:v>5.4900000000000198</c:v>
                </c:pt>
                <c:pt idx="900">
                  <c:v>5.5000000000000204</c:v>
                </c:pt>
              </c:numCache>
            </c:numRef>
          </c:xVal>
          <c:yVal>
            <c:numRef>
              <c:f>'N026'!$D$2:$D$902</c:f>
              <c:numCache>
                <c:formatCode>0.0000</c:formatCode>
                <c:ptCount val="901"/>
                <c:pt idx="0">
                  <c:v>0</c:v>
                </c:pt>
                <c:pt idx="1">
                  <c:v>1.8142079429291831E-116</c:v>
                </c:pt>
                <c:pt idx="2">
                  <c:v>5.8287445035341274E-116</c:v>
                </c:pt>
                <c:pt idx="3">
                  <c:v>1.8678157665106207E-115</c:v>
                </c:pt>
                <c:pt idx="4">
                  <c:v>5.9698596130171599E-115</c:v>
                </c:pt>
                <c:pt idx="5">
                  <c:v>1.9031160114185856E-114</c:v>
                </c:pt>
                <c:pt idx="6">
                  <c:v>6.0511437658392265E-114</c:v>
                </c:pt>
                <c:pt idx="7">
                  <c:v>1.919025487320762E-113</c:v>
                </c:pt>
                <c:pt idx="8">
                  <c:v>6.070089267745503E-113</c:v>
                </c:pt>
                <c:pt idx="9">
                  <c:v>1.9150515839899559E-112</c:v>
                </c:pt>
                <c:pt idx="10">
                  <c:v>6.0261083914271288E-112</c:v>
                </c:pt>
                <c:pt idx="11">
                  <c:v>1.8913176052061383E-111</c:v>
                </c:pt>
                <c:pt idx="12">
                  <c:v>5.9205636592295273E-111</c:v>
                </c:pt>
                <c:pt idx="13">
                  <c:v>1.8485564142170184E-110</c:v>
                </c:pt>
                <c:pt idx="14">
                  <c:v>5.7566977341022967E-110</c:v>
                </c:pt>
                <c:pt idx="15">
                  <c:v>1.7880728476431091E-109</c:v>
                </c:pt>
                <c:pt idx="16">
                  <c:v>5.5394679518963005E-109</c:v>
                </c:pt>
                <c:pt idx="17">
                  <c:v>1.711677587301988E-108</c:v>
                </c:pt>
                <c:pt idx="18">
                  <c:v>5.2752972752321596E-108</c:v>
                </c:pt>
                <c:pt idx="19">
                  <c:v>1.6215971653877148E-107</c:v>
                </c:pt>
                <c:pt idx="20">
                  <c:v>4.9717591216479194E-107</c:v>
                </c:pt>
                <c:pt idx="21">
                  <c:v>1.5203663409079773E-106</c:v>
                </c:pt>
                <c:pt idx="22">
                  <c:v>4.6372176244539302E-106</c:v>
                </c:pt>
                <c:pt idx="23">
                  <c:v>1.4107100939661499E-105</c:v>
                </c:pt>
                <c:pt idx="24">
                  <c:v>4.2804471026453747E-105</c:v>
                </c:pt>
                <c:pt idx="25">
                  <c:v>1.2954228690645616E-104</c:v>
                </c:pt>
                <c:pt idx="26">
                  <c:v>3.9102547267431582E-104</c:v>
                </c:pt>
                <c:pt idx="27">
                  <c:v>1.1772524540140949E-103</c:v>
                </c:pt>
                <c:pt idx="28">
                  <c:v>3.5351286562782428E-103</c:v>
                </c:pt>
                <c:pt idx="29">
                  <c:v>1.058795065131034E-102</c:v>
                </c:pt>
                <c:pt idx="30">
                  <c:v>3.1629305637469133E-102</c:v>
                </c:pt>
                <c:pt idx="31">
                  <c:v>9.4240693284076656E-102</c:v>
                </c:pt>
                <c:pt idx="32">
                  <c:v>2.8006468652606952E-101</c:v>
                </c:pt>
                <c:pt idx="33">
                  <c:v>8.3013609280293773E-101</c:v>
                </c:pt>
                <c:pt idx="34">
                  <c:v>2.4542076556922565E-100</c:v>
                </c:pt>
                <c:pt idx="35">
                  <c:v>7.236763529204448E-100</c:v>
                </c:pt>
                <c:pt idx="36">
                  <c:v>2.1283768290134718E-99</c:v>
                </c:pt>
                <c:pt idx="37">
                  <c:v>6.2434369194949159E-99</c:v>
                </c:pt>
                <c:pt idx="38">
                  <c:v>1.8267116544496796E-98</c:v>
                </c:pt>
                <c:pt idx="39">
                  <c:v>5.330737982513298E-98</c:v>
                </c:pt>
                <c:pt idx="40">
                  <c:v>1.5515855953944364E-97</c:v>
                </c:pt>
                <c:pt idx="41">
                  <c:v>4.5043819264049294E-97</c:v>
                </c:pt>
                <c:pt idx="42">
                  <c:v>1.3042647026346786E-96</c:v>
                </c:pt>
                <c:pt idx="43">
                  <c:v>3.7667547168259417E-96</c:v>
                </c:pt>
                <c:pt idx="44">
                  <c:v>1.0850256531429682E-95</c:v>
                </c:pt>
                <c:pt idx="45">
                  <c:v>3.117336881056555E-95</c:v>
                </c:pt>
                <c:pt idx="46">
                  <c:v>8.9330247047719941E-95</c:v>
                </c:pt>
                <c:pt idx="47">
                  <c:v>2.5531974290632118E-94</c:v>
                </c:pt>
                <c:pt idx="48">
                  <c:v>7.2784906412530472E-94</c:v>
                </c:pt>
                <c:pt idx="49">
                  <c:v>2.0695185500711482E-93</c:v>
                </c:pt>
                <c:pt idx="50">
                  <c:v>5.869057783621509E-93</c:v>
                </c:pt>
                <c:pt idx="51">
                  <c:v>1.660116298893496E-92</c:v>
                </c:pt>
                <c:pt idx="52">
                  <c:v>4.6835990353789475E-92</c:v>
                </c:pt>
                <c:pt idx="53">
                  <c:v>1.3179288612925263E-91</c:v>
                </c:pt>
                <c:pt idx="54">
                  <c:v>3.6989230442538469E-91</c:v>
                </c:pt>
                <c:pt idx="55">
                  <c:v>1.0354513286725761E-90</c:v>
                </c:pt>
                <c:pt idx="56">
                  <c:v>2.8910469864999085E-90</c:v>
                </c:pt>
                <c:pt idx="57">
                  <c:v>8.0510343028151688E-90</c:v>
                </c:pt>
                <c:pt idx="58">
                  <c:v>2.236244424072836E-89</c:v>
                </c:pt>
                <c:pt idx="59">
                  <c:v>6.1952370863322056E-89</c:v>
                </c:pt>
                <c:pt idx="60">
                  <c:v>1.7118576908262684E-88</c:v>
                </c:pt>
                <c:pt idx="61">
                  <c:v>4.7178969692619221E-88</c:v>
                </c:pt>
                <c:pt idx="62">
                  <c:v>1.2968815547550083E-87</c:v>
                </c:pt>
                <c:pt idx="63">
                  <c:v>3.5556846873059262E-87</c:v>
                </c:pt>
                <c:pt idx="64">
                  <c:v>9.723379501048879E-87</c:v>
                </c:pt>
                <c:pt idx="65">
                  <c:v>2.6520536085891974E-86</c:v>
                </c:pt>
                <c:pt idx="66">
                  <c:v>7.214702506824474E-86</c:v>
                </c:pt>
                <c:pt idx="67">
                  <c:v>1.9576075193924813E-85</c:v>
                </c:pt>
                <c:pt idx="68">
                  <c:v>5.2979016077982402E-85</c:v>
                </c:pt>
                <c:pt idx="69">
                  <c:v>1.4300565764419409E-84</c:v>
                </c:pt>
                <c:pt idx="70">
                  <c:v>3.8501142584736973E-84</c:v>
                </c:pt>
                <c:pt idx="71">
                  <c:v>1.0338679780176313E-83</c:v>
                </c:pt>
                <c:pt idx="72">
                  <c:v>2.7690297240272995E-83</c:v>
                </c:pt>
                <c:pt idx="73">
                  <c:v>7.3970953828999509E-83</c:v>
                </c:pt>
                <c:pt idx="74">
                  <c:v>1.9709058908508305E-82</c:v>
                </c:pt>
                <c:pt idx="75">
                  <c:v>5.2377121123590156E-82</c:v>
                </c:pt>
                <c:pt idx="76">
                  <c:v>1.3883163177066793E-81</c:v>
                </c:pt>
                <c:pt idx="77">
                  <c:v>3.6703400292204573E-81</c:v>
                </c:pt>
                <c:pt idx="78">
                  <c:v>9.6782144298165868E-81</c:v>
                </c:pt>
                <c:pt idx="79">
                  <c:v>2.5453953586064102E-80</c:v>
                </c:pt>
                <c:pt idx="80">
                  <c:v>6.677076063406799E-80</c:v>
                </c:pt>
                <c:pt idx="81">
                  <c:v>1.7469821494865163E-79</c:v>
                </c:pt>
                <c:pt idx="82">
                  <c:v>4.5589169352975546E-79</c:v>
                </c:pt>
                <c:pt idx="83">
                  <c:v>1.1866044135349871E-78</c:v>
                </c:pt>
                <c:pt idx="84">
                  <c:v>3.080500670021377E-78</c:v>
                </c:pt>
                <c:pt idx="85">
                  <c:v>7.9764146797157481E-78</c:v>
                </c:pt>
                <c:pt idx="86">
                  <c:v>2.0599904590416569E-77</c:v>
                </c:pt>
                <c:pt idx="87">
                  <c:v>5.306323975230609E-77</c:v>
                </c:pt>
                <c:pt idx="88">
                  <c:v>1.3633061182264338E-76</c:v>
                </c:pt>
                <c:pt idx="89">
                  <c:v>3.4935267567862233E-76</c:v>
                </c:pt>
                <c:pt idx="90">
                  <c:v>8.9290618756309452E-76</c:v>
                </c:pt>
                <c:pt idx="91">
                  <c:v>2.2762431913491695E-75</c:v>
                </c:pt>
                <c:pt idx="92">
                  <c:v>5.7876539415181395E-75</c:v>
                </c:pt>
                <c:pt idx="93">
                  <c:v>1.4677683555703678E-74</c:v>
                </c:pt>
                <c:pt idx="94">
                  <c:v>3.7126461054229355E-74</c:v>
                </c:pt>
                <c:pt idx="95">
                  <c:v>9.3665715684418342E-74</c:v>
                </c:pt>
                <c:pt idx="96">
                  <c:v>2.3569416279420165E-73</c:v>
                </c:pt>
                <c:pt idx="97">
                  <c:v>5.9154538008893836E-73</c:v>
                </c:pt>
                <c:pt idx="98">
                  <c:v>1.4808067175729141E-72</c:v>
                </c:pt>
                <c:pt idx="99">
                  <c:v>3.6972579709694508E-72</c:v>
                </c:pt>
                <c:pt idx="100">
                  <c:v>9.2072980304701292E-72</c:v>
                </c:pt>
                <c:pt idx="101">
                  <c:v>2.2869449849773818E-71</c:v>
                </c:pt>
                <c:pt idx="102">
                  <c:v>5.6656573137403548E-71</c:v>
                </c:pt>
                <c:pt idx="103">
                  <c:v>1.3999610650119832E-70</c:v>
                </c:pt>
                <c:pt idx="104">
                  <c:v>3.4502668181765619E-70</c:v>
                </c:pt>
                <c:pt idx="105">
                  <c:v>8.4812619104377966E-70</c:v>
                </c:pt>
                <c:pt idx="106">
                  <c:v>2.0794062151484506E-69</c:v>
                </c:pt>
                <c:pt idx="107">
                  <c:v>5.0849802443197943E-69</c:v>
                </c:pt>
                <c:pt idx="108">
                  <c:v>1.2402529588150368E-68</c:v>
                </c:pt>
                <c:pt idx="109">
                  <c:v>3.0171878013144326E-68</c:v>
                </c:pt>
                <c:pt idx="110">
                  <c:v>7.3209170178222286E-68</c:v>
                </c:pt>
                <c:pt idx="111">
                  <c:v>1.7717387951519852E-67</c:v>
                </c:pt>
                <c:pt idx="112">
                  <c:v>4.2766624682203439E-67</c:v>
                </c:pt>
                <c:pt idx="113">
                  <c:v>1.0296303260904793E-66</c:v>
                </c:pt>
                <c:pt idx="114">
                  <c:v>2.4724569904906652E-66</c:v>
                </c:pt>
                <c:pt idx="115">
                  <c:v>5.9217113687727119E-66</c:v>
                </c:pt>
                <c:pt idx="116">
                  <c:v>1.4146102332900223E-65</c:v>
                </c:pt>
                <c:pt idx="117">
                  <c:v>3.3705240111879585E-65</c:v>
                </c:pt>
                <c:pt idx="118">
                  <c:v>8.0099374615527002E-65</c:v>
                </c:pt>
                <c:pt idx="119">
                  <c:v>1.8985930875578873E-64</c:v>
                </c:pt>
                <c:pt idx="120">
                  <c:v>4.488546570855086E-64</c:v>
                </c:pt>
                <c:pt idx="121">
                  <c:v>1.0584019857018828E-63</c:v>
                </c:pt>
                <c:pt idx="122">
                  <c:v>2.4892391719394112E-63</c:v>
                </c:pt>
                <c:pt idx="123">
                  <c:v>5.8392043963924533E-63</c:v>
                </c:pt>
                <c:pt idx="124">
                  <c:v>1.3661921920701421E-62</c:v>
                </c:pt>
                <c:pt idx="125">
                  <c:v>3.1881664753799015E-62</c:v>
                </c:pt>
                <c:pt idx="126">
                  <c:v>7.4206381189013171E-62</c:v>
                </c:pt>
                <c:pt idx="127">
                  <c:v>1.7227116300751181E-61</c:v>
                </c:pt>
                <c:pt idx="128">
                  <c:v>3.988916900775303E-61</c:v>
                </c:pt>
                <c:pt idx="129">
                  <c:v>9.212308282609665E-61</c:v>
                </c:pt>
                <c:pt idx="130">
                  <c:v>2.1220372707062491E-60</c:v>
                </c:pt>
                <c:pt idx="131">
                  <c:v>4.8753816984503251E-60</c:v>
                </c:pt>
                <c:pt idx="132">
                  <c:v>1.1172112718281596E-59</c:v>
                </c:pt>
                <c:pt idx="133">
                  <c:v>2.5534835571988087E-59</c:v>
                </c:pt>
                <c:pt idx="134">
                  <c:v>5.8210575551313775E-59</c:v>
                </c:pt>
                <c:pt idx="135">
                  <c:v>1.3235543873728511E-58</c:v>
                </c:pt>
                <c:pt idx="136">
                  <c:v>3.0015996191757648E-58</c:v>
                </c:pt>
                <c:pt idx="137">
                  <c:v>6.7894532494549672E-58</c:v>
                </c:pt>
                <c:pt idx="138">
                  <c:v>1.5317500878069783E-57</c:v>
                </c:pt>
                <c:pt idx="139">
                  <c:v>3.4467683525147757E-57</c:v>
                </c:pt>
                <c:pt idx="140">
                  <c:v>7.7358377194966961E-57</c:v>
                </c:pt>
                <c:pt idx="141">
                  <c:v>1.7317040626048172E-56</c:v>
                </c:pt>
                <c:pt idx="142">
                  <c:v>3.8664381937457497E-56</c:v>
                </c:pt>
                <c:pt idx="143">
                  <c:v>8.6103249125218614E-56</c:v>
                </c:pt>
                <c:pt idx="144">
                  <c:v>1.9124895862589801E-55</c:v>
                </c:pt>
                <c:pt idx="145">
                  <c:v>4.2369143966833802E-55</c:v>
                </c:pt>
                <c:pt idx="146">
                  <c:v>9.362058951130179E-55</c:v>
                </c:pt>
                <c:pt idx="147">
                  <c:v>2.0633082986044209E-54</c:v>
                </c:pt>
                <c:pt idx="148">
                  <c:v>4.5355290182136553E-54</c:v>
                </c:pt>
                <c:pt idx="149">
                  <c:v>9.944039631004141E-54</c:v>
                </c:pt>
                <c:pt idx="150">
                  <c:v>2.1745470795464399E-53</c:v>
                </c:pt>
                <c:pt idx="151">
                  <c:v>4.742920603392853E-53</c:v>
                </c:pt>
                <c:pt idx="152">
                  <c:v>1.031796300223819E-52</c:v>
                </c:pt>
                <c:pt idx="153">
                  <c:v>2.2387889242656668E-52</c:v>
                </c:pt>
                <c:pt idx="154">
                  <c:v>4.845107362075146E-52</c:v>
                </c:pt>
                <c:pt idx="155">
                  <c:v>1.0458387572569027E-51</c:v>
                </c:pt>
                <c:pt idx="156">
                  <c:v>2.2516305431027422E-51</c:v>
                </c:pt>
                <c:pt idx="157">
                  <c:v>4.8350459105299708E-51</c:v>
                </c:pt>
                <c:pt idx="158">
                  <c:v>1.0355597101644025E-50</c:v>
                </c:pt>
                <c:pt idx="159">
                  <c:v>2.2121815219800464E-50</c:v>
                </c:pt>
                <c:pt idx="160">
                  <c:v>4.7134341888961622E-50</c:v>
                </c:pt>
                <c:pt idx="161">
                  <c:v>1.001671245885463E-49</c:v>
                </c:pt>
                <c:pt idx="162">
                  <c:v>2.1231664290720857E-49</c:v>
                </c:pt>
                <c:pt idx="163">
                  <c:v>4.4886313922229832E-49</c:v>
                </c:pt>
                <c:pt idx="164">
                  <c:v>9.4648757818797427E-49</c:v>
                </c:pt>
                <c:pt idx="165">
                  <c:v>1.9906136009610768E-48</c:v>
                </c:pt>
                <c:pt idx="166">
                  <c:v>4.1757076763799813E-48</c:v>
                </c:pt>
                <c:pt idx="167">
                  <c:v>8.7366367931199886E-48</c:v>
                </c:pt>
                <c:pt idx="168">
                  <c:v>1.8231799955300633E-47</c:v>
                </c:pt>
                <c:pt idx="169">
                  <c:v>3.7947737285596798E-47</c:v>
                </c:pt>
                <c:pt idx="170">
                  <c:v>7.8779513791537753E-47</c:v>
                </c:pt>
                <c:pt idx="171">
                  <c:v>1.6312171528973535E-46</c:v>
                </c:pt>
                <c:pt idx="172">
                  <c:v>3.3688473741014253E-46</c:v>
                </c:pt>
                <c:pt idx="173">
                  <c:v>6.9394006827133251E-46</c:v>
                </c:pt>
                <c:pt idx="174">
                  <c:v>1.4257181094195893E-45</c:v>
                </c:pt>
                <c:pt idx="175">
                  <c:v>2.9215709688237847E-45</c:v>
                </c:pt>
                <c:pt idx="176">
                  <c:v>5.9713192038535634E-45</c:v>
                </c:pt>
                <c:pt idx="177">
                  <c:v>1.2172932324335392E-44</c:v>
                </c:pt>
                <c:pt idx="178">
                  <c:v>2.4750911682859048E-44</c:v>
                </c:pt>
                <c:pt idx="179">
                  <c:v>5.0194746635080172E-44</c:v>
                </c:pt>
                <c:pt idx="180">
                  <c:v>1.0153047203850777E-43</c:v>
                </c:pt>
                <c:pt idx="181">
                  <c:v>2.0483568439851851E-43</c:v>
                </c:pt>
                <c:pt idx="182">
                  <c:v>4.1217903898485163E-43</c:v>
                </c:pt>
                <c:pt idx="183">
                  <c:v>8.2725092321343171E-43</c:v>
                </c:pt>
                <c:pt idx="184">
                  <c:v>1.6559975573766251E-42</c:v>
                </c:pt>
                <c:pt idx="185">
                  <c:v>3.3063832824752102E-42</c:v>
                </c:pt>
                <c:pt idx="186">
                  <c:v>6.584423772890097E-42</c:v>
                </c:pt>
                <c:pt idx="187">
                  <c:v>1.3078364144774118E-41</c:v>
                </c:pt>
                <c:pt idx="188">
                  <c:v>2.5909566685590408E-41</c:v>
                </c:pt>
                <c:pt idx="189">
                  <c:v>5.1196226020573336E-41</c:v>
                </c:pt>
                <c:pt idx="190">
                  <c:v>1.0089899000850465E-40</c:v>
                </c:pt>
                <c:pt idx="191">
                  <c:v>1.9833838095977648E-40</c:v>
                </c:pt>
                <c:pt idx="192">
                  <c:v>3.888640383650781E-40</c:v>
                </c:pt>
                <c:pt idx="193">
                  <c:v>7.6043110624954359E-40</c:v>
                </c:pt>
                <c:pt idx="194">
                  <c:v>1.4831771950332925E-39</c:v>
                </c:pt>
                <c:pt idx="195">
                  <c:v>2.8853418721727305E-39</c:v>
                </c:pt>
                <c:pt idx="196">
                  <c:v>5.5985117110192223E-39</c:v>
                </c:pt>
                <c:pt idx="197">
                  <c:v>1.0834752059147897E-38</c:v>
                </c:pt>
                <c:pt idx="198">
                  <c:v>2.0913967925298179E-38</c:v>
                </c:pt>
                <c:pt idx="199">
                  <c:v>4.0264746724337636E-38</c:v>
                </c:pt>
                <c:pt idx="200">
                  <c:v>7.7318706415887833E-38</c:v>
                </c:pt>
                <c:pt idx="201">
                  <c:v>1.4808642920057937E-37</c:v>
                </c:pt>
                <c:pt idx="202">
                  <c:v>2.8288962290462036E-37</c:v>
                </c:pt>
                <c:pt idx="203">
                  <c:v>5.3900134178662884E-37</c:v>
                </c:pt>
                <c:pt idx="204">
                  <c:v>1.0243155126191209E-36</c:v>
                </c:pt>
                <c:pt idx="205">
                  <c:v>1.9415506627287203E-36</c:v>
                </c:pt>
                <c:pt idx="206">
                  <c:v>3.6705807204597627E-36</c:v>
                </c:pt>
                <c:pt idx="207">
                  <c:v>6.9213674301143566E-36</c:v>
                </c:pt>
                <c:pt idx="208">
                  <c:v>1.301727575395487E-35</c:v>
                </c:pt>
                <c:pt idx="209">
                  <c:v>2.441852231154274E-35</c:v>
                </c:pt>
                <c:pt idx="210">
                  <c:v>4.5686693455575655E-35</c:v>
                </c:pt>
                <c:pt idx="211">
                  <c:v>8.5257216592785846E-35</c:v>
                </c:pt>
                <c:pt idx="212">
                  <c:v>1.5868783937051242E-34</c:v>
                </c:pt>
                <c:pt idx="213">
                  <c:v>2.9459625272308478E-34</c:v>
                </c:pt>
                <c:pt idx="214">
                  <c:v>5.4548380843453218E-34</c:v>
                </c:pt>
                <c:pt idx="215">
                  <c:v>1.0074130770991537E-33</c:v>
                </c:pt>
                <c:pt idx="216">
                  <c:v>1.8556855187232837E-33</c:v>
                </c:pt>
                <c:pt idx="217">
                  <c:v>3.4093551812703672E-33</c:v>
                </c:pt>
                <c:pt idx="218">
                  <c:v>6.2475708701045215E-33</c:v>
                </c:pt>
                <c:pt idx="219">
                  <c:v>1.141881953832548E-32</c:v>
                </c:pt>
                <c:pt idx="220">
                  <c:v>2.0816240758532786E-32</c:v>
                </c:pt>
                <c:pt idx="221">
                  <c:v>3.7849005237041883E-32</c:v>
                </c:pt>
                <c:pt idx="222">
                  <c:v>6.8640069060561005E-32</c:v>
                </c:pt>
                <c:pt idx="223">
                  <c:v>1.2415723397427388E-31</c:v>
                </c:pt>
                <c:pt idx="224">
                  <c:v>2.239945337841379E-31</c:v>
                </c:pt>
                <c:pt idx="225">
                  <c:v>4.0306388501501668E-31</c:v>
                </c:pt>
                <c:pt idx="226">
                  <c:v>7.2340486950866667E-31</c:v>
                </c:pt>
                <c:pt idx="227">
                  <c:v>1.2949710033585084E-30</c:v>
                </c:pt>
                <c:pt idx="228">
                  <c:v>2.3121166167590281E-30</c:v>
                </c:pt>
                <c:pt idx="229">
                  <c:v>4.1174705429677619E-30</c:v>
                </c:pt>
                <c:pt idx="230">
                  <c:v>7.3134507604507313E-30</c:v>
                </c:pt>
                <c:pt idx="231">
                  <c:v>1.295642715548496E-29</c:v>
                </c:pt>
                <c:pt idx="232">
                  <c:v>2.289387190942312E-29</c:v>
                </c:pt>
                <c:pt idx="233">
                  <c:v>4.0348213914718704E-29</c:v>
                </c:pt>
                <c:pt idx="234">
                  <c:v>7.0925181497324059E-29</c:v>
                </c:pt>
                <c:pt idx="235">
                  <c:v>1.2435053902017045E-28</c:v>
                </c:pt>
                <c:pt idx="236">
                  <c:v>2.1745328040975684E-28</c:v>
                </c:pt>
                <c:pt idx="237">
                  <c:v>3.7927597228791585E-28</c:v>
                </c:pt>
                <c:pt idx="238">
                  <c:v>6.5980525831339594E-28</c:v>
                </c:pt>
                <c:pt idx="239">
                  <c:v>1.1448465760063576E-27</c:v>
                </c:pt>
                <c:pt idx="240">
                  <c:v>1.981298369713216E-27</c:v>
                </c:pt>
                <c:pt idx="241">
                  <c:v>3.4199798725458659E-27</c:v>
                </c:pt>
                <c:pt idx="242">
                  <c:v>5.8880066722427061E-27</c:v>
                </c:pt>
                <c:pt idx="243">
                  <c:v>1.0110767231256272E-26</c:v>
                </c:pt>
                <c:pt idx="244">
                  <c:v>1.7316934188703328E-26</c:v>
                </c:pt>
                <c:pt idx="245">
                  <c:v>2.9582098320536108E-26</c:v>
                </c:pt>
                <c:pt idx="246">
                  <c:v>5.0403189740092548E-26</c:v>
                </c:pt>
                <c:pt idx="247">
                  <c:v>8.5656069534609252E-26</c:v>
                </c:pt>
                <c:pt idx="248">
                  <c:v>1.4518753726647531E-25</c:v>
                </c:pt>
                <c:pt idx="249">
                  <c:v>2.4545484592606933E-25</c:v>
                </c:pt>
                <c:pt idx="250">
                  <c:v>4.1389002361881943E-25</c:v>
                </c:pt>
                <c:pt idx="251">
                  <c:v>6.9609639031923297E-25</c:v>
                </c:pt>
                <c:pt idx="252">
                  <c:v>1.1676827937988344E-24</c:v>
                </c:pt>
                <c:pt idx="253">
                  <c:v>1.9536711155114382E-24</c:v>
                </c:pt>
                <c:pt idx="254">
                  <c:v>3.2602365075251767E-24</c:v>
                </c:pt>
                <c:pt idx="255">
                  <c:v>5.4264753270664381E-24</c:v>
                </c:pt>
                <c:pt idx="256">
                  <c:v>9.0086068705471912E-24</c:v>
                </c:pt>
                <c:pt idx="257">
                  <c:v>1.491655429337682E-23</c:v>
                </c:pt>
                <c:pt idx="258">
                  <c:v>2.4634880918805609E-23</c:v>
                </c:pt>
                <c:pt idx="259">
                  <c:v>4.0579201539873555E-23</c:v>
                </c:pt>
                <c:pt idx="260">
                  <c:v>6.6669562218924068E-23</c:v>
                </c:pt>
                <c:pt idx="261">
                  <c:v>1.0925033702612885E-22</c:v>
                </c:pt>
                <c:pt idx="262">
                  <c:v>1.7856200075048904E-22</c:v>
                </c:pt>
                <c:pt idx="263">
                  <c:v>2.9108939106969188E-22</c:v>
                </c:pt>
                <c:pt idx="264">
                  <c:v>4.73298129193078E-22</c:v>
                </c:pt>
                <c:pt idx="265">
                  <c:v>7.675634287373504E-22</c:v>
                </c:pt>
                <c:pt idx="266">
                  <c:v>1.2415517794934061E-21</c:v>
                </c:pt>
                <c:pt idx="267">
                  <c:v>2.0030254871539935E-21</c:v>
                </c:pt>
                <c:pt idx="268">
                  <c:v>3.2231401519298795E-21</c:v>
                </c:pt>
                <c:pt idx="269">
                  <c:v>5.1730059930384926E-21</c:v>
                </c:pt>
                <c:pt idx="270">
                  <c:v>8.2809058893392864E-21</c:v>
                </c:pt>
                <c:pt idx="271">
                  <c:v>1.3221593262586706E-20</c:v>
                </c:pt>
                <c:pt idx="272">
                  <c:v>2.1055269901316531E-20</c:v>
                </c:pt>
                <c:pt idx="273">
                  <c:v>3.3443283420448276E-20</c:v>
                </c:pt>
                <c:pt idx="274">
                  <c:v>5.2981967539164166E-20</c:v>
                </c:pt>
                <c:pt idx="275">
                  <c:v>8.3717901091954966E-20</c:v>
                </c:pt>
                <c:pt idx="276">
                  <c:v>1.3194096534447871E-19</c:v>
                </c:pt>
                <c:pt idx="277">
                  <c:v>2.0740157949471834E-19</c:v>
                </c:pt>
                <c:pt idx="278">
                  <c:v>3.2517379401262164E-19</c:v>
                </c:pt>
                <c:pt idx="279">
                  <c:v>5.0849898866370146E-19</c:v>
                </c:pt>
                <c:pt idx="280">
                  <c:v>7.931141995357128E-19</c:v>
                </c:pt>
                <c:pt idx="281">
                  <c:v>1.2338217840810053E-18</c:v>
                </c:pt>
                <c:pt idx="282">
                  <c:v>1.9144332072953311E-18</c:v>
                </c:pt>
                <c:pt idx="283">
                  <c:v>2.9627777911703146E-18</c:v>
                </c:pt>
                <c:pt idx="284">
                  <c:v>4.5732929203678748E-18</c:v>
                </c:pt>
                <c:pt idx="285">
                  <c:v>7.0409301194439149E-18</c:v>
                </c:pt>
                <c:pt idx="286">
                  <c:v>1.0811902628890159E-17</c:v>
                </c:pt>
                <c:pt idx="287">
                  <c:v>1.6559426596817141E-17</c:v>
                </c:pt>
                <c:pt idx="288">
                  <c:v>2.5296447752050607E-17</c:v>
                </c:pt>
                <c:pt idx="289">
                  <c:v>3.8542942039383674E-17</c:v>
                </c:pt>
                <c:pt idx="290">
                  <c:v>5.8573511503913733E-17</c:v>
                </c:pt>
                <c:pt idx="291">
                  <c:v>8.8782779406641632E-17</c:v>
                </c:pt>
                <c:pt idx="292">
                  <c:v>1.3422310758522323E-16</c:v>
                </c:pt>
                <c:pt idx="293">
                  <c:v>2.0239366706345337E-16</c:v>
                </c:pt>
                <c:pt idx="294">
                  <c:v>3.0439507808814513E-16</c:v>
                </c:pt>
                <c:pt idx="295">
                  <c:v>4.5661419596511183E-16</c:v>
                </c:pt>
                <c:pt idx="296">
                  <c:v>6.8317547903695773E-16</c:v>
                </c:pt>
                <c:pt idx="297">
                  <c:v>1.019497599621315E-15</c:v>
                </c:pt>
                <c:pt idx="298">
                  <c:v>1.5174389317071304E-15</c:v>
                </c:pt>
                <c:pt idx="299">
                  <c:v>2.2527205141243529E-15</c:v>
                </c:pt>
                <c:pt idx="300">
                  <c:v>3.3356039750002927E-15</c:v>
                </c:pt>
                <c:pt idx="301">
                  <c:v>4.9262078122686697E-15</c:v>
                </c:pt>
                <c:pt idx="302">
                  <c:v>7.2564139853084414E-15</c:v>
                </c:pt>
                <c:pt idx="303">
                  <c:v>1.0661110675566259E-14</c:v>
                </c:pt>
                <c:pt idx="304">
                  <c:v>1.5622622160363585E-14</c:v>
                </c:pt>
                <c:pt idx="305">
                  <c:v>2.2833710154217104E-14</c:v>
                </c:pt>
                <c:pt idx="306">
                  <c:v>3.3286652010703605E-14</c:v>
                </c:pt>
                <c:pt idx="307">
                  <c:v>4.8398825745976266E-14</c:v>
                </c:pt>
                <c:pt idx="308">
                  <c:v>7.0189251532771832E-14</c:v>
                </c:pt>
                <c:pt idx="309">
                  <c:v>1.0152604656229102E-13</c:v>
                </c:pt>
                <c:pt idx="310">
                  <c:v>1.464722712986792E-13</c:v>
                </c:pt>
                <c:pt idx="311">
                  <c:v>2.1076788352580806E-13</c:v>
                </c:pt>
                <c:pt idx="312">
                  <c:v>3.0249940883579041E-13</c:v>
                </c:pt>
                <c:pt idx="313">
                  <c:v>4.3302772509563607E-13</c:v>
                </c:pt>
                <c:pt idx="314">
                  <c:v>6.1826968693180939E-13</c:v>
                </c:pt>
                <c:pt idx="315">
                  <c:v>8.8046334854328868E-13</c:v>
                </c:pt>
                <c:pt idx="316">
                  <c:v>1.2505921193190621E-12</c:v>
                </c:pt>
                <c:pt idx="317">
                  <c:v>1.7717040201679989E-12</c:v>
                </c:pt>
                <c:pt idx="318">
                  <c:v>2.5034431360373357E-12</c:v>
                </c:pt>
                <c:pt idx="319">
                  <c:v>3.5282176581300916E-12</c:v>
                </c:pt>
                <c:pt idx="320">
                  <c:v>4.9595706907643912E-12</c:v>
                </c:pt>
                <c:pt idx="321">
                  <c:v>6.953506708857093E-12</c:v>
                </c:pt>
                <c:pt idx="322">
                  <c:v>9.7237715902970042E-12</c:v>
                </c:pt>
                <c:pt idx="323">
                  <c:v>1.3562404627594795E-11</c:v>
                </c:pt>
                <c:pt idx="324">
                  <c:v>1.8867298619589391E-11</c:v>
                </c:pt>
                <c:pt idx="325">
                  <c:v>2.6179046646384485E-11</c:v>
                </c:pt>
                <c:pt idx="326">
                  <c:v>3.6230056251837645E-11</c:v>
                </c:pt>
                <c:pt idx="327">
                  <c:v>5.0009817239366147E-11</c:v>
                </c:pt>
                <c:pt idx="328">
                  <c:v>6.8851372852786703E-11</c:v>
                </c:pt>
                <c:pt idx="329">
                  <c:v>9.4545533929700756E-11</c:v>
                </c:pt>
                <c:pt idx="330">
                  <c:v>1.294912762105026E-10</c:v>
                </c:pt>
                <c:pt idx="331">
                  <c:v>1.7689317670743187E-10</c:v>
                </c:pt>
                <c:pt idx="332">
                  <c:v>2.4101980409557615E-10</c:v>
                </c:pt>
                <c:pt idx="333">
                  <c:v>3.2754083726375246E-10</c:v>
                </c:pt>
                <c:pt idx="334">
                  <c:v>4.4396553624718258E-10</c:v>
                </c:pt>
                <c:pt idx="335">
                  <c:v>6.002112617641841E-10</c:v>
                </c:pt>
                <c:pt idx="336">
                  <c:v>8.0933831176327469E-10</c:v>
                </c:pt>
                <c:pt idx="337">
                  <c:v>1.0884967491670675E-9</c:v>
                </c:pt>
                <c:pt idx="338">
                  <c:v>1.4601425316642992E-9</c:v>
                </c:pt>
                <c:pt idx="339">
                  <c:v>1.9535945926621965E-9</c:v>
                </c:pt>
                <c:pt idx="340">
                  <c:v>2.6070221167471866E-9</c:v>
                </c:pt>
                <c:pt idx="341">
                  <c:v>3.4699727521211907E-9</c:v>
                </c:pt>
                <c:pt idx="342">
                  <c:v>4.606578661048687E-9</c:v>
                </c:pt>
                <c:pt idx="343">
                  <c:v>6.0996089988562337E-9</c:v>
                </c:pt>
                <c:pt idx="344">
                  <c:v>8.055575631641038E-9</c:v>
                </c:pt>
                <c:pt idx="345">
                  <c:v>1.0611144789289728E-8</c:v>
                </c:pt>
                <c:pt idx="346">
                  <c:v>1.3941162186164115E-8</c:v>
                </c:pt>
                <c:pt idx="347">
                  <c:v>1.8268664360749964E-8</c:v>
                </c:pt>
                <c:pt idx="348">
                  <c:v>2.3877326175032245E-8</c:v>
                </c:pt>
                <c:pt idx="349">
                  <c:v>3.1126885312518766E-8</c:v>
                </c:pt>
                <c:pt idx="350">
                  <c:v>4.0472191100477197E-8</c:v>
                </c:pt>
                <c:pt idx="351">
                  <c:v>5.2486649061840561E-8</c:v>
                </c:pt>
                <c:pt idx="352">
                  <c:v>6.7891357052291758E-8</c:v>
                </c:pt>
                <c:pt idx="353">
                  <c:v>8.7588143404815567E-8</c:v>
                </c:pt>
                <c:pt idx="354">
                  <c:v>1.1270704103338907E-7</c:v>
                </c:pt>
                <c:pt idx="355">
                  <c:v>1.4465331066304593E-7</c:v>
                </c:pt>
                <c:pt idx="356">
                  <c:v>1.8517215916169558E-7</c:v>
                </c:pt>
                <c:pt idx="357">
                  <c:v>2.3642555280201166E-7</c:v>
                </c:pt>
                <c:pt idx="358">
                  <c:v>3.0108123638683617E-7</c:v>
                </c:pt>
                <c:pt idx="359">
                  <c:v>3.824236273208837E-7</c:v>
                </c:pt>
                <c:pt idx="360">
                  <c:v>4.8448076961360474E-7</c:v>
                </c:pt>
                <c:pt idx="361">
                  <c:v>6.1218041103039549E-7</c:v>
                </c:pt>
                <c:pt idx="362">
                  <c:v>7.7153112576500361E-7</c:v>
                </c:pt>
                <c:pt idx="363">
                  <c:v>9.6983642672299578E-7</c:v>
                </c:pt>
                <c:pt idx="364">
                  <c:v>1.2159470337280753E-6</c:v>
                </c:pt>
                <c:pt idx="365">
                  <c:v>1.5205541059604193E-6</c:v>
                </c:pt>
                <c:pt idx="366">
                  <c:v>1.8965319985575552E-6</c:v>
                </c:pt>
                <c:pt idx="367">
                  <c:v>2.3593347537875905E-6</c:v>
                </c:pt>
                <c:pt idx="368">
                  <c:v>2.927453589762771E-6</c:v>
                </c:pt>
                <c:pt idx="369">
                  <c:v>3.6229435129708886E-6</c:v>
                </c:pt>
                <c:pt idx="370">
                  <c:v>4.4720245535590038E-6</c:v>
                </c:pt>
                <c:pt idx="371">
                  <c:v>5.5057675898418033E-6</c:v>
                </c:pt>
                <c:pt idx="372">
                  <c:v>6.7608709933830987E-6</c:v>
                </c:pt>
                <c:pt idx="373">
                  <c:v>8.2805369970851404E-6</c:v>
                </c:pt>
                <c:pt idx="374">
                  <c:v>1.0115455246761994E-5</c:v>
                </c:pt>
                <c:pt idx="375">
                  <c:v>1.2324901103144549E-5</c:v>
                </c:pt>
                <c:pt idx="376">
                  <c:v>1.4977955329675857E-5</c:v>
                </c:pt>
                <c:pt idx="377">
                  <c:v>1.8154851372465033E-5</c:v>
                </c:pt>
                <c:pt idx="378">
                  <c:v>2.1948454418163675E-5</c:v>
                </c:pt>
                <c:pt idx="379">
                  <c:v>2.6465875610837236E-5</c:v>
                </c:pt>
                <c:pt idx="380">
                  <c:v>3.1830222130713317E-5</c:v>
                </c:pt>
                <c:pt idx="381">
                  <c:v>3.8182481530202317E-5</c:v>
                </c:pt>
                <c:pt idx="382">
                  <c:v>4.5683535796037328E-5</c:v>
                </c:pt>
                <c:pt idx="383">
                  <c:v>5.4516296891793686E-5</c:v>
                </c:pt>
                <c:pt idx="384">
                  <c:v>6.4887951642722826E-5</c:v>
                </c:pt>
                <c:pt idx="385">
                  <c:v>7.7032299119373087E-5</c:v>
                </c:pt>
                <c:pt idx="386">
                  <c:v>9.1212158666587065E-5</c:v>
                </c:pt>
                <c:pt idx="387">
                  <c:v>1.0772182106266741E-4</c:v>
                </c:pt>
                <c:pt idx="388">
                  <c:v>1.2688950929773402E-4</c:v>
                </c:pt>
                <c:pt idx="389">
                  <c:v>1.4907980904665941E-4</c:v>
                </c:pt>
                <c:pt idx="390">
                  <c:v>1.7469602223529892E-4</c:v>
                </c:pt>
                <c:pt idx="391">
                  <c:v>2.0418239027941758E-4</c:v>
                </c:pt>
                <c:pt idx="392">
                  <c:v>2.3802612668477697E-4</c:v>
                </c:pt>
                <c:pt idx="393">
                  <c:v>2.7675919210501507E-4</c:v>
                </c:pt>
                <c:pt idx="394">
                  <c:v>3.2095973850221462E-4</c:v>
                </c:pt>
                <c:pt idx="395">
                  <c:v>3.7125314343411446E-4</c:v>
                </c:pt>
                <c:pt idx="396">
                  <c:v>4.2831255045583481E-4</c:v>
                </c:pt>
                <c:pt idx="397">
                  <c:v>4.9285882784078072E-4</c:v>
                </c:pt>
                <c:pt idx="398">
                  <c:v>5.6565985527168294E-4</c:v>
                </c:pt>
                <c:pt idx="399">
                  <c:v>6.4752904729870292E-4</c:v>
                </c:pt>
                <c:pt idx="400">
                  <c:v>7.393230233442308E-4</c:v>
                </c:pt>
                <c:pt idx="401">
                  <c:v>8.4193833723078754E-4</c:v>
                </c:pt>
                <c:pt idx="402">
                  <c:v>9.5630718474204565E-4</c:v>
                </c:pt>
                <c:pt idx="403">
                  <c:v>1.0833920159400989E-3</c:v>
                </c:pt>
                <c:pt idx="404">
                  <c:v>1.2241789899043482E-3</c:v>
                </c:pt>
                <c:pt idx="405">
                  <c:v>1.3796702234103475E-3</c:v>
                </c:pt>
                <c:pt idx="406">
                  <c:v>1.5508748018994161E-3</c:v>
                </c:pt>
                <c:pt idx="407">
                  <c:v>1.7387985407987293E-3</c:v>
                </c:pt>
                <c:pt idx="408">
                  <c:v>1.944432507825839E-3</c:v>
                </c:pt>
                <c:pt idx="409">
                  <c:v>2.1687403421002459E-3</c:v>
                </c:pt>
                <c:pt idx="410">
                  <c:v>2.4126444333877296E-3</c:v>
                </c:pt>
                <c:pt idx="411">
                  <c:v>2.6770110542725461E-3</c:v>
                </c:pt>
                <c:pt idx="412">
                  <c:v>2.9626345689523054E-3</c:v>
                </c:pt>
                <c:pt idx="413">
                  <c:v>3.2702208740805826E-3</c:v>
                </c:pt>
                <c:pt idx="414">
                  <c:v>3.6003702590357103E-3</c:v>
                </c:pt>
                <c:pt idx="415">
                  <c:v>3.9535599042600511E-3</c:v>
                </c:pt>
                <c:pt idx="416">
                  <c:v>4.3301262662505105E-3</c:v>
                </c:pt>
                <c:pt idx="417">
                  <c:v>4.7302476253061826E-3</c:v>
                </c:pt>
                <c:pt idx="418">
                  <c:v>5.1539270965058614E-3</c:v>
                </c:pt>
                <c:pt idx="419">
                  <c:v>5.6009764245755784E-3</c:v>
                </c:pt>
                <c:pt idx="420">
                  <c:v>6.0710008984812391E-3</c:v>
                </c:pt>
                <c:pt idx="421">
                  <c:v>6.5633857308577959E-3</c:v>
                </c:pt>
                <c:pt idx="422">
                  <c:v>7.077284250053717E-3</c:v>
                </c:pt>
                <c:pt idx="423">
                  <c:v>7.6116082479346248E-3</c:v>
                </c:pt>
                <c:pt idx="424">
                  <c:v>8.1650208141687396E-3</c:v>
                </c:pt>
                <c:pt idx="425">
                  <c:v>8.7359319671694857E-3</c:v>
                </c:pt>
                <c:pt idx="426">
                  <c:v>9.3224973630331685E-3</c:v>
                </c:pt>
                <c:pt idx="427">
                  <c:v>9.9226203267630767E-3</c:v>
                </c:pt>
                <c:pt idx="428">
                  <c:v>1.0533957405086222E-2</c:v>
                </c:pt>
                <c:pt idx="429">
                  <c:v>1.1153927587768021E-2</c:v>
                </c:pt>
                <c:pt idx="430">
                  <c:v>1.1779725285291481E-2</c:v>
                </c:pt>
                <c:pt idx="431">
                  <c:v>1.2408337086030063E-2</c:v>
                </c:pt>
                <c:pt idx="432">
                  <c:v>1.3036562246852268E-2</c:v>
                </c:pt>
                <c:pt idx="433">
                  <c:v>1.3661036798808288E-2</c:v>
                </c:pt>
                <c:pt idx="434">
                  <c:v>1.4278261075750896E-2</c:v>
                </c:pt>
                <c:pt idx="435">
                  <c:v>1.4884630400063721E-2</c:v>
                </c:pt>
                <c:pt idx="436">
                  <c:v>1.5476468587967607E-2</c:v>
                </c:pt>
                <c:pt idx="437">
                  <c:v>1.6050063868845887E-2</c:v>
                </c:pt>
                <c:pt idx="438">
                  <c:v>1.6601706750565638E-2</c:v>
                </c:pt>
                <c:pt idx="439">
                  <c:v>1.7127729307539398E-2</c:v>
                </c:pt>
                <c:pt idx="440">
                  <c:v>1.7624545321908831E-2</c:v>
                </c:pt>
                <c:pt idx="441">
                  <c:v>1.808869067217167E-2</c:v>
                </c:pt>
                <c:pt idx="442">
                  <c:v>1.8516863339038493E-2</c:v>
                </c:pt>
                <c:pt idx="443">
                  <c:v>1.8905962386260421E-2</c:v>
                </c:pt>
                <c:pt idx="444">
                  <c:v>1.9253125275268634E-2</c:v>
                </c:pt>
                <c:pt idx="445">
                  <c:v>1.9555762887058625E-2</c:v>
                </c:pt>
                <c:pt idx="446">
                  <c:v>1.9811591652822143E-2</c:v>
                </c:pt>
                <c:pt idx="447">
                  <c:v>2.0018662236011668E-2</c:v>
                </c:pt>
                <c:pt idx="448">
                  <c:v>2.0175384262128278E-2</c:v>
                </c:pt>
                <c:pt idx="449">
                  <c:v>2.0280546657467712E-2</c:v>
                </c:pt>
                <c:pt idx="450">
                  <c:v>2.0333333233018672E-2</c:v>
                </c:pt>
                <c:pt idx="451">
                  <c:v>2.0333333233018672E-2</c:v>
                </c:pt>
                <c:pt idx="452">
                  <c:v>2.0280546657467712E-2</c:v>
                </c:pt>
                <c:pt idx="453">
                  <c:v>2.0175384262128278E-2</c:v>
                </c:pt>
                <c:pt idx="454">
                  <c:v>2.0018662236011668E-2</c:v>
                </c:pt>
                <c:pt idx="455">
                  <c:v>1.9811591652822143E-2</c:v>
                </c:pt>
                <c:pt idx="456">
                  <c:v>1.9555762887058625E-2</c:v>
                </c:pt>
                <c:pt idx="457">
                  <c:v>1.9253125275268634E-2</c:v>
                </c:pt>
                <c:pt idx="458">
                  <c:v>1.8905962386260421E-2</c:v>
                </c:pt>
                <c:pt idx="459">
                  <c:v>1.8516863339038493E-2</c:v>
                </c:pt>
                <c:pt idx="460">
                  <c:v>1.808869067217167E-2</c:v>
                </c:pt>
                <c:pt idx="461">
                  <c:v>1.7624545321908831E-2</c:v>
                </c:pt>
                <c:pt idx="462">
                  <c:v>1.7127729307539398E-2</c:v>
                </c:pt>
                <c:pt idx="463">
                  <c:v>1.6601706750565638E-2</c:v>
                </c:pt>
                <c:pt idx="464">
                  <c:v>1.6050063868845887E-2</c:v>
                </c:pt>
                <c:pt idx="465">
                  <c:v>1.5476468587967607E-2</c:v>
                </c:pt>
                <c:pt idx="466">
                  <c:v>1.4884630400063721E-2</c:v>
                </c:pt>
                <c:pt idx="467">
                  <c:v>1.4278261075750896E-2</c:v>
                </c:pt>
                <c:pt idx="468">
                  <c:v>1.3661036798808288E-2</c:v>
                </c:pt>
                <c:pt idx="469">
                  <c:v>1.3036562246852268E-2</c:v>
                </c:pt>
                <c:pt idx="470">
                  <c:v>1.2408337086030063E-2</c:v>
                </c:pt>
                <c:pt idx="471">
                  <c:v>1.1779725285291481E-2</c:v>
                </c:pt>
                <c:pt idx="472">
                  <c:v>1.1153927587768021E-2</c:v>
                </c:pt>
                <c:pt idx="473">
                  <c:v>1.0533957405086222E-2</c:v>
                </c:pt>
                <c:pt idx="474">
                  <c:v>9.9226203267630767E-3</c:v>
                </c:pt>
                <c:pt idx="475">
                  <c:v>9.3224973630331685E-3</c:v>
                </c:pt>
                <c:pt idx="476">
                  <c:v>8.7359319671694857E-3</c:v>
                </c:pt>
                <c:pt idx="477">
                  <c:v>8.1650208141687396E-3</c:v>
                </c:pt>
                <c:pt idx="478">
                  <c:v>7.6116082479346248E-3</c:v>
                </c:pt>
                <c:pt idx="479">
                  <c:v>7.077284250053717E-3</c:v>
                </c:pt>
                <c:pt idx="480">
                  <c:v>6.5633857308577959E-3</c:v>
                </c:pt>
                <c:pt idx="481">
                  <c:v>6.0710008984812391E-3</c:v>
                </c:pt>
                <c:pt idx="482">
                  <c:v>5.6009764245755784E-3</c:v>
                </c:pt>
                <c:pt idx="483">
                  <c:v>5.1539270965058614E-3</c:v>
                </c:pt>
                <c:pt idx="484">
                  <c:v>4.7302476253061826E-3</c:v>
                </c:pt>
                <c:pt idx="485">
                  <c:v>4.3301262662505105E-3</c:v>
                </c:pt>
                <c:pt idx="486">
                  <c:v>3.9535599042600511E-3</c:v>
                </c:pt>
                <c:pt idx="487">
                  <c:v>3.6003702590357103E-3</c:v>
                </c:pt>
                <c:pt idx="488">
                  <c:v>3.2702208740805826E-3</c:v>
                </c:pt>
                <c:pt idx="489">
                  <c:v>2.9626345689523054E-3</c:v>
                </c:pt>
                <c:pt idx="490">
                  <c:v>2.6770110542725461E-3</c:v>
                </c:pt>
                <c:pt idx="491">
                  <c:v>2.4126444333877296E-3</c:v>
                </c:pt>
                <c:pt idx="492">
                  <c:v>2.1687403421002459E-3</c:v>
                </c:pt>
                <c:pt idx="493">
                  <c:v>1.944432507825839E-3</c:v>
                </c:pt>
                <c:pt idx="494">
                  <c:v>1.7387985407987293E-3</c:v>
                </c:pt>
                <c:pt idx="495">
                  <c:v>1.5508748018994161E-3</c:v>
                </c:pt>
                <c:pt idx="496">
                  <c:v>1.3796702234103475E-3</c:v>
                </c:pt>
                <c:pt idx="497">
                  <c:v>1.2241789899043482E-3</c:v>
                </c:pt>
                <c:pt idx="498">
                  <c:v>1.0833920159400989E-3</c:v>
                </c:pt>
                <c:pt idx="499">
                  <c:v>9.5630718474204565E-4</c:v>
                </c:pt>
                <c:pt idx="500">
                  <c:v>8.4193833723078754E-4</c:v>
                </c:pt>
                <c:pt idx="501">
                  <c:v>7.393230233442308E-4</c:v>
                </c:pt>
                <c:pt idx="502">
                  <c:v>6.4752904729870292E-4</c:v>
                </c:pt>
                <c:pt idx="503">
                  <c:v>5.6565985527168294E-4</c:v>
                </c:pt>
                <c:pt idx="504">
                  <c:v>4.9285882784078072E-4</c:v>
                </c:pt>
                <c:pt idx="505">
                  <c:v>4.2831255045583481E-4</c:v>
                </c:pt>
                <c:pt idx="506">
                  <c:v>3.7125314343411446E-4</c:v>
                </c:pt>
                <c:pt idx="507">
                  <c:v>3.2095973850221462E-4</c:v>
                </c:pt>
                <c:pt idx="508">
                  <c:v>2.7675919210501507E-4</c:v>
                </c:pt>
                <c:pt idx="509">
                  <c:v>2.3802612668477697E-4</c:v>
                </c:pt>
                <c:pt idx="510">
                  <c:v>2.0418239027941758E-4</c:v>
                </c:pt>
                <c:pt idx="511">
                  <c:v>1.7469602223529892E-4</c:v>
                </c:pt>
                <c:pt idx="512">
                  <c:v>1.4907980904665941E-4</c:v>
                </c:pt>
                <c:pt idx="513">
                  <c:v>1.2688950929773402E-4</c:v>
                </c:pt>
                <c:pt idx="514">
                  <c:v>1.0772182106266741E-4</c:v>
                </c:pt>
                <c:pt idx="515">
                  <c:v>9.1212158666587065E-5</c:v>
                </c:pt>
                <c:pt idx="516">
                  <c:v>7.7032299119373087E-5</c:v>
                </c:pt>
                <c:pt idx="517">
                  <c:v>6.4887951642722826E-5</c:v>
                </c:pt>
                <c:pt idx="518">
                  <c:v>5.4516296891793686E-5</c:v>
                </c:pt>
                <c:pt idx="519">
                  <c:v>4.5683535796037328E-5</c:v>
                </c:pt>
                <c:pt idx="520">
                  <c:v>3.8182481530202317E-5</c:v>
                </c:pt>
                <c:pt idx="521">
                  <c:v>3.1830222130713317E-5</c:v>
                </c:pt>
                <c:pt idx="522">
                  <c:v>2.6465875610837236E-5</c:v>
                </c:pt>
                <c:pt idx="523">
                  <c:v>2.1948454418163675E-5</c:v>
                </c:pt>
                <c:pt idx="524">
                  <c:v>1.8154851372465033E-5</c:v>
                </c:pt>
                <c:pt idx="525">
                  <c:v>1.4977955329675857E-5</c:v>
                </c:pt>
                <c:pt idx="526">
                  <c:v>1.2324901103144549E-5</c:v>
                </c:pt>
                <c:pt idx="527">
                  <c:v>1.0115455246761994E-5</c:v>
                </c:pt>
                <c:pt idx="528">
                  <c:v>8.2805369970851404E-6</c:v>
                </c:pt>
                <c:pt idx="529">
                  <c:v>6.7608709933830987E-6</c:v>
                </c:pt>
                <c:pt idx="530">
                  <c:v>5.5057675898418033E-6</c:v>
                </c:pt>
                <c:pt idx="531">
                  <c:v>4.4720245535590038E-6</c:v>
                </c:pt>
                <c:pt idx="532">
                  <c:v>3.6229435129708886E-6</c:v>
                </c:pt>
                <c:pt idx="533">
                  <c:v>2.927453589762771E-6</c:v>
                </c:pt>
                <c:pt idx="534">
                  <c:v>2.3593347537875905E-6</c:v>
                </c:pt>
                <c:pt idx="535">
                  <c:v>1.8965319985575552E-6</c:v>
                </c:pt>
                <c:pt idx="536">
                  <c:v>1.5205541059604193E-6</c:v>
                </c:pt>
                <c:pt idx="537">
                  <c:v>1.2159470337280753E-6</c:v>
                </c:pt>
                <c:pt idx="538">
                  <c:v>9.6983642672299578E-7</c:v>
                </c:pt>
                <c:pt idx="539">
                  <c:v>7.7153112576500361E-7</c:v>
                </c:pt>
                <c:pt idx="540">
                  <c:v>6.1218041103039549E-7</c:v>
                </c:pt>
                <c:pt idx="541">
                  <c:v>4.8448076961360474E-7</c:v>
                </c:pt>
                <c:pt idx="542">
                  <c:v>3.824236273208837E-7</c:v>
                </c:pt>
                <c:pt idx="543">
                  <c:v>3.0108123638683617E-7</c:v>
                </c:pt>
                <c:pt idx="544">
                  <c:v>2.3642555280201166E-7</c:v>
                </c:pt>
                <c:pt idx="545">
                  <c:v>1.8517215916169558E-7</c:v>
                </c:pt>
                <c:pt idx="546">
                  <c:v>1.4465331066304593E-7</c:v>
                </c:pt>
                <c:pt idx="547">
                  <c:v>1.1270704103338907E-7</c:v>
                </c:pt>
                <c:pt idx="548">
                  <c:v>8.7588143404815567E-8</c:v>
                </c:pt>
                <c:pt idx="549">
                  <c:v>6.7891357091732007E-8</c:v>
                </c:pt>
                <c:pt idx="550">
                  <c:v>5.2486649027017349E-8</c:v>
                </c:pt>
                <c:pt idx="551">
                  <c:v>4.0472191042973037E-8</c:v>
                </c:pt>
                <c:pt idx="552">
                  <c:v>3.1126885402521641E-8</c:v>
                </c:pt>
                <c:pt idx="553">
                  <c:v>2.3877326116306247E-8</c:v>
                </c:pt>
                <c:pt idx="554">
                  <c:v>1.8268664359055806E-8</c:v>
                </c:pt>
                <c:pt idx="555">
                  <c:v>1.3941162224639993E-8</c:v>
                </c:pt>
                <c:pt idx="556">
                  <c:v>1.0611144740657672E-8</c:v>
                </c:pt>
                <c:pt idx="557">
                  <c:v>8.0555756509781931E-9</c:v>
                </c:pt>
                <c:pt idx="558">
                  <c:v>6.0996090400778134E-9</c:v>
                </c:pt>
                <c:pt idx="559">
                  <c:v>4.6065786740712371E-9</c:v>
                </c:pt>
                <c:pt idx="560">
                  <c:v>3.469972753578094E-9</c:v>
                </c:pt>
                <c:pt idx="561">
                  <c:v>2.6070220426888287E-9</c:v>
                </c:pt>
                <c:pt idx="562">
                  <c:v>1.9535946194082581E-9</c:v>
                </c:pt>
                <c:pt idx="563">
                  <c:v>1.460142562415011E-9</c:v>
                </c:pt>
                <c:pt idx="564">
                  <c:v>1.0884967371893619E-9</c:v>
                </c:pt>
                <c:pt idx="565">
                  <c:v>8.0933826307472807E-10</c:v>
                </c:pt>
                <c:pt idx="566">
                  <c:v>6.0021132508581094E-10</c:v>
                </c:pt>
                <c:pt idx="567">
                  <c:v>4.4396553100512273E-10</c:v>
                </c:pt>
                <c:pt idx="568">
                  <c:v>3.2754077228247726E-10</c:v>
                </c:pt>
                <c:pt idx="569">
                  <c:v>2.4101987072811126E-10</c:v>
                </c:pt>
                <c:pt idx="570">
                  <c:v>1.7689316678115665E-10</c:v>
                </c:pt>
                <c:pt idx="571">
                  <c:v>1.2949130656636586E-10</c:v>
                </c:pt>
                <c:pt idx="572">
                  <c:v>9.4545482554054546E-11</c:v>
                </c:pt>
                <c:pt idx="573">
                  <c:v>6.8851369050549158E-11</c:v>
                </c:pt>
                <c:pt idx="574">
                  <c:v>5.0009774099635594E-11</c:v>
                </c:pt>
                <c:pt idx="575">
                  <c:v>3.6230130007197904E-11</c:v>
                </c:pt>
                <c:pt idx="576">
                  <c:v>2.6179058920661362E-11</c:v>
                </c:pt>
                <c:pt idx="577">
                  <c:v>1.8867241102782492E-11</c:v>
                </c:pt>
                <c:pt idx="578">
                  <c:v>1.3562484468821009E-11</c:v>
                </c:pt>
                <c:pt idx="579">
                  <c:v>9.7236663165745699E-12</c:v>
                </c:pt>
                <c:pt idx="580">
                  <c:v>6.9535488478323249E-12</c:v>
                </c:pt>
                <c:pt idx="581">
                  <c:v>4.959588295605534E-12</c:v>
                </c:pt>
                <c:pt idx="582">
                  <c:v>3.5281777499563177E-12</c:v>
                </c:pt>
                <c:pt idx="583">
                  <c:v>2.5034418982272849E-12</c:v>
                </c:pt>
                <c:pt idx="584">
                  <c:v>1.7716939026968359E-12</c:v>
                </c:pt>
                <c:pt idx="585">
                  <c:v>1.2506662372402447E-12</c:v>
                </c:pt>
                <c:pt idx="586">
                  <c:v>8.8040685852775408E-13</c:v>
                </c:pt>
                <c:pt idx="587">
                  <c:v>6.1828320241375372E-13</c:v>
                </c:pt>
                <c:pt idx="588">
                  <c:v>4.3298697960381499E-13</c:v>
                </c:pt>
                <c:pt idx="589">
                  <c:v>3.0253577421035798E-13</c:v>
                </c:pt>
                <c:pt idx="590">
                  <c:v>2.1083135237631877E-13</c:v>
                </c:pt>
                <c:pt idx="591">
                  <c:v>1.4643841694805933E-13</c:v>
                </c:pt>
                <c:pt idx="592">
                  <c:v>1.0147438445074005E-13</c:v>
                </c:pt>
                <c:pt idx="593">
                  <c:v>7.0277117458772876E-14</c:v>
                </c:pt>
                <c:pt idx="594">
                  <c:v>4.8294701571194593E-14</c:v>
                </c:pt>
                <c:pt idx="595">
                  <c:v>3.3306690738754898E-14</c:v>
                </c:pt>
                <c:pt idx="596">
                  <c:v>2.2870594307278401E-14</c:v>
                </c:pt>
                <c:pt idx="597">
                  <c:v>1.5654144647214837E-14</c:v>
                </c:pt>
                <c:pt idx="598">
                  <c:v>1.0658141036401574E-14</c:v>
                </c:pt>
                <c:pt idx="599">
                  <c:v>7.2164496600635854E-15</c:v>
                </c:pt>
                <c:pt idx="600">
                  <c:v>4.8849813083507172E-15</c:v>
                </c:pt>
                <c:pt idx="601">
                  <c:v>3.3306690738754921E-15</c:v>
                </c:pt>
                <c:pt idx="602">
                  <c:v>2.3314683517128437E-15</c:v>
                </c:pt>
                <c:pt idx="603">
                  <c:v>1.4432899320127155E-15</c:v>
                </c:pt>
                <c:pt idx="604">
                  <c:v>1.110223024625167E-15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363D-478B-887E-CCD8ACB65B5E}"/>
            </c:ext>
          </c:extLst>
        </c:ser>
        <c:axId val="62755968"/>
        <c:axId val="62757888"/>
      </c:scatterChart>
      <c:valAx>
        <c:axId val="62755968"/>
        <c:scaling>
          <c:orientation val="minMax"/>
          <c:max val="6"/>
          <c:min val="-6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/>
                  <a:t>Z</a:t>
                </a:r>
              </a:p>
            </c:rich>
          </c:tx>
        </c:title>
        <c:numFmt formatCode="0.00" sourceLinked="1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62757888"/>
        <c:crosses val="autoZero"/>
        <c:crossBetween val="midCat"/>
      </c:valAx>
      <c:valAx>
        <c:axId val="62757888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f(Z)</a:t>
                </a:r>
              </a:p>
            </c:rich>
          </c:tx>
        </c:title>
        <c:numFmt formatCode="0.0000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62755968"/>
        <c:crossesAt val="-6"/>
        <c:crossBetween val="midCat"/>
      </c:valAx>
    </c:plotArea>
    <c:plotVisOnly val="1"/>
    <c:dispBlanksAs val="gap"/>
  </c:chart>
  <c:spPr>
    <a:solidFill>
      <a:schemeClr val="bg1"/>
    </a:solidFill>
  </c:sp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>
              <a:defRPr/>
            </a:pPr>
            <a:r>
              <a:rPr lang="en-US"/>
              <a:t>Z(0.0;1) vs Z(0.8;1) - effetto grande</a:t>
            </a:r>
          </a:p>
        </c:rich>
      </c:tx>
      <c:layout>
        <c:manualLayout>
          <c:xMode val="edge"/>
          <c:yMode val="edge"/>
          <c:x val="0.2250667235100689"/>
          <c:y val="2.5204788909892879E-2"/>
        </c:manualLayout>
      </c:layout>
    </c:title>
    <c:plotArea>
      <c:layout/>
      <c:scatterChart>
        <c:scatterStyle val="smoothMarker"/>
        <c:ser>
          <c:idx val="0"/>
          <c:order val="0"/>
          <c:tx>
            <c:v>Z(0.0;1)</c:v>
          </c:tx>
          <c:marker>
            <c:symbol val="none"/>
          </c:marker>
          <c:xVal>
            <c:numRef>
              <c:f>'N026'!$E$2:$E$902</c:f>
              <c:numCache>
                <c:formatCode>0.00</c:formatCode>
                <c:ptCount val="901"/>
                <c:pt idx="0">
                  <c:v>-4.4999999999999813</c:v>
                </c:pt>
                <c:pt idx="1">
                  <c:v>-4.4899999999999824</c:v>
                </c:pt>
                <c:pt idx="2">
                  <c:v>-4.4799999999999889</c:v>
                </c:pt>
                <c:pt idx="3">
                  <c:v>-4.4699999999999802</c:v>
                </c:pt>
                <c:pt idx="4">
                  <c:v>-4.4599999999999804</c:v>
                </c:pt>
                <c:pt idx="5">
                  <c:v>-4.4499999999999824</c:v>
                </c:pt>
                <c:pt idx="6">
                  <c:v>-4.4399999999999888</c:v>
                </c:pt>
                <c:pt idx="7">
                  <c:v>-4.4299999999999802</c:v>
                </c:pt>
                <c:pt idx="8">
                  <c:v>-4.4199999999999804</c:v>
                </c:pt>
                <c:pt idx="9">
                  <c:v>-4.4099999999999824</c:v>
                </c:pt>
                <c:pt idx="10">
                  <c:v>-4.3999999999999799</c:v>
                </c:pt>
                <c:pt idx="11">
                  <c:v>-4.3899999999999801</c:v>
                </c:pt>
                <c:pt idx="12">
                  <c:v>-4.3799999999999804</c:v>
                </c:pt>
                <c:pt idx="13">
                  <c:v>-4.3699999999999797</c:v>
                </c:pt>
                <c:pt idx="14">
                  <c:v>-4.3599999999999799</c:v>
                </c:pt>
                <c:pt idx="15">
                  <c:v>-4.3499999999999801</c:v>
                </c:pt>
                <c:pt idx="16">
                  <c:v>-4.3399999999999803</c:v>
                </c:pt>
                <c:pt idx="17">
                  <c:v>-4.3299999999999796</c:v>
                </c:pt>
                <c:pt idx="18">
                  <c:v>-4.3199999999999799</c:v>
                </c:pt>
                <c:pt idx="19">
                  <c:v>-4.3099999999999801</c:v>
                </c:pt>
                <c:pt idx="20">
                  <c:v>-4.2999999999999803</c:v>
                </c:pt>
                <c:pt idx="21">
                  <c:v>-4.2899999999999814</c:v>
                </c:pt>
                <c:pt idx="22">
                  <c:v>-4.2799999999999834</c:v>
                </c:pt>
                <c:pt idx="23">
                  <c:v>-4.26999999999998</c:v>
                </c:pt>
                <c:pt idx="24">
                  <c:v>-4.2599999999999802</c:v>
                </c:pt>
                <c:pt idx="25">
                  <c:v>-4.2499999999999813</c:v>
                </c:pt>
                <c:pt idx="26">
                  <c:v>-4.2399999999999824</c:v>
                </c:pt>
                <c:pt idx="27">
                  <c:v>-4.22999999999998</c:v>
                </c:pt>
                <c:pt idx="28">
                  <c:v>-4.2199999999999802</c:v>
                </c:pt>
                <c:pt idx="29">
                  <c:v>-4.2099999999999804</c:v>
                </c:pt>
                <c:pt idx="30">
                  <c:v>-4.1999999999999797</c:v>
                </c:pt>
                <c:pt idx="31">
                  <c:v>-4.18999999999998</c:v>
                </c:pt>
                <c:pt idx="32">
                  <c:v>-4.1799999999999802</c:v>
                </c:pt>
                <c:pt idx="33">
                  <c:v>-4.1699999999999795</c:v>
                </c:pt>
                <c:pt idx="34">
                  <c:v>-4.1599999999999797</c:v>
                </c:pt>
                <c:pt idx="35">
                  <c:v>-4.1499999999999799</c:v>
                </c:pt>
                <c:pt idx="36">
                  <c:v>-4.1399999999999801</c:v>
                </c:pt>
                <c:pt idx="37">
                  <c:v>-4.1299999999999795</c:v>
                </c:pt>
                <c:pt idx="38">
                  <c:v>-4.1199999999999886</c:v>
                </c:pt>
                <c:pt idx="39">
                  <c:v>-4.1099999999999897</c:v>
                </c:pt>
                <c:pt idx="40">
                  <c:v>-4.0999999999999801</c:v>
                </c:pt>
                <c:pt idx="41">
                  <c:v>-4.0899999999999803</c:v>
                </c:pt>
                <c:pt idx="42">
                  <c:v>-4.0799999999999903</c:v>
                </c:pt>
                <c:pt idx="43">
                  <c:v>-4.0699999999999896</c:v>
                </c:pt>
                <c:pt idx="44">
                  <c:v>-4.0599999999999898</c:v>
                </c:pt>
                <c:pt idx="45">
                  <c:v>-4.0499999999999901</c:v>
                </c:pt>
                <c:pt idx="46">
                  <c:v>-4.0399999999999903</c:v>
                </c:pt>
                <c:pt idx="47">
                  <c:v>-4.0299999999999896</c:v>
                </c:pt>
                <c:pt idx="48">
                  <c:v>-4.0199999999999898</c:v>
                </c:pt>
                <c:pt idx="49">
                  <c:v>-4.00999999999999</c:v>
                </c:pt>
                <c:pt idx="50">
                  <c:v>-3.9999999999999867</c:v>
                </c:pt>
                <c:pt idx="51">
                  <c:v>-3.98999999999999</c:v>
                </c:pt>
                <c:pt idx="52">
                  <c:v>-3.9799999999999867</c:v>
                </c:pt>
                <c:pt idx="53">
                  <c:v>-3.96999999999999</c:v>
                </c:pt>
                <c:pt idx="54">
                  <c:v>-3.9599999999999858</c:v>
                </c:pt>
                <c:pt idx="55">
                  <c:v>-3.94999999999999</c:v>
                </c:pt>
                <c:pt idx="56">
                  <c:v>-3.9399999999999857</c:v>
                </c:pt>
                <c:pt idx="57">
                  <c:v>-3.9299999999999877</c:v>
                </c:pt>
                <c:pt idx="58">
                  <c:v>-3.9199999999999857</c:v>
                </c:pt>
                <c:pt idx="59">
                  <c:v>-3.9099999999999877</c:v>
                </c:pt>
                <c:pt idx="60">
                  <c:v>-3.8999999999999857</c:v>
                </c:pt>
                <c:pt idx="61">
                  <c:v>-3.8899999999999877</c:v>
                </c:pt>
                <c:pt idx="62">
                  <c:v>-3.8799999999999852</c:v>
                </c:pt>
                <c:pt idx="63">
                  <c:v>-3.8699999999999877</c:v>
                </c:pt>
                <c:pt idx="64">
                  <c:v>-3.8599999999999852</c:v>
                </c:pt>
                <c:pt idx="65">
                  <c:v>-3.8499999999999877</c:v>
                </c:pt>
                <c:pt idx="66">
                  <c:v>-3.8399999999999848</c:v>
                </c:pt>
                <c:pt idx="67">
                  <c:v>-3.8299999999999867</c:v>
                </c:pt>
                <c:pt idx="68">
                  <c:v>-3.8199999999999847</c:v>
                </c:pt>
                <c:pt idx="69">
                  <c:v>-3.8099999999999867</c:v>
                </c:pt>
                <c:pt idx="70">
                  <c:v>-3.7999999999999901</c:v>
                </c:pt>
                <c:pt idx="71">
                  <c:v>-3.7899999999999898</c:v>
                </c:pt>
                <c:pt idx="72">
                  <c:v>-3.77999999999999</c:v>
                </c:pt>
                <c:pt idx="73">
                  <c:v>-3.7699999999999898</c:v>
                </c:pt>
                <c:pt idx="74">
                  <c:v>-3.75999999999999</c:v>
                </c:pt>
                <c:pt idx="75">
                  <c:v>-3.7499999999999898</c:v>
                </c:pt>
                <c:pt idx="76">
                  <c:v>-3.73999999999999</c:v>
                </c:pt>
                <c:pt idx="77">
                  <c:v>-3.7299999999999902</c:v>
                </c:pt>
                <c:pt idx="78">
                  <c:v>-3.72</c:v>
                </c:pt>
                <c:pt idx="79">
                  <c:v>-3.71</c:v>
                </c:pt>
                <c:pt idx="80">
                  <c:v>-3.7</c:v>
                </c:pt>
                <c:pt idx="81">
                  <c:v>-3.69</c:v>
                </c:pt>
                <c:pt idx="82">
                  <c:v>-3.68</c:v>
                </c:pt>
                <c:pt idx="83">
                  <c:v>-3.67</c:v>
                </c:pt>
                <c:pt idx="84">
                  <c:v>-3.66</c:v>
                </c:pt>
                <c:pt idx="85">
                  <c:v>-3.65</c:v>
                </c:pt>
                <c:pt idx="86">
                  <c:v>-3.64</c:v>
                </c:pt>
                <c:pt idx="87">
                  <c:v>-3.63</c:v>
                </c:pt>
                <c:pt idx="88">
                  <c:v>-3.62</c:v>
                </c:pt>
                <c:pt idx="89">
                  <c:v>-3.61</c:v>
                </c:pt>
                <c:pt idx="90">
                  <c:v>-3.6</c:v>
                </c:pt>
                <c:pt idx="91">
                  <c:v>-3.59</c:v>
                </c:pt>
                <c:pt idx="92">
                  <c:v>-3.58</c:v>
                </c:pt>
                <c:pt idx="93">
                  <c:v>-3.57</c:v>
                </c:pt>
                <c:pt idx="94">
                  <c:v>-3.56</c:v>
                </c:pt>
                <c:pt idx="95">
                  <c:v>-3.55</c:v>
                </c:pt>
                <c:pt idx="96">
                  <c:v>-3.54</c:v>
                </c:pt>
                <c:pt idx="97">
                  <c:v>-3.53</c:v>
                </c:pt>
                <c:pt idx="98">
                  <c:v>-3.52</c:v>
                </c:pt>
                <c:pt idx="99">
                  <c:v>-3.51</c:v>
                </c:pt>
                <c:pt idx="100">
                  <c:v>-3.5</c:v>
                </c:pt>
                <c:pt idx="101">
                  <c:v>-3.4899999999999998</c:v>
                </c:pt>
                <c:pt idx="102">
                  <c:v>-3.48</c:v>
                </c:pt>
                <c:pt idx="103">
                  <c:v>-3.4699999999999998</c:v>
                </c:pt>
                <c:pt idx="104">
                  <c:v>-3.46</c:v>
                </c:pt>
                <c:pt idx="105">
                  <c:v>-3.4499999999999997</c:v>
                </c:pt>
                <c:pt idx="106">
                  <c:v>-3.44</c:v>
                </c:pt>
                <c:pt idx="107">
                  <c:v>-3.4299999999999997</c:v>
                </c:pt>
                <c:pt idx="108">
                  <c:v>-3.42</c:v>
                </c:pt>
                <c:pt idx="109">
                  <c:v>-3.4099999999999997</c:v>
                </c:pt>
                <c:pt idx="110">
                  <c:v>-3.4</c:v>
                </c:pt>
                <c:pt idx="111">
                  <c:v>-3.3899999999999997</c:v>
                </c:pt>
                <c:pt idx="112">
                  <c:v>-3.38</c:v>
                </c:pt>
                <c:pt idx="113">
                  <c:v>-3.3699999999999997</c:v>
                </c:pt>
                <c:pt idx="114">
                  <c:v>-3.36</c:v>
                </c:pt>
                <c:pt idx="115">
                  <c:v>-3.3499999999999988</c:v>
                </c:pt>
                <c:pt idx="116">
                  <c:v>-3.34</c:v>
                </c:pt>
                <c:pt idx="117">
                  <c:v>-3.3299999999999987</c:v>
                </c:pt>
                <c:pt idx="118">
                  <c:v>-3.32</c:v>
                </c:pt>
                <c:pt idx="119">
                  <c:v>-3.3099999999999987</c:v>
                </c:pt>
                <c:pt idx="120">
                  <c:v>-3.3</c:v>
                </c:pt>
                <c:pt idx="121">
                  <c:v>-3.29</c:v>
                </c:pt>
                <c:pt idx="122">
                  <c:v>-3.2800000000000002</c:v>
                </c:pt>
                <c:pt idx="123">
                  <c:v>-3.27</c:v>
                </c:pt>
                <c:pt idx="124">
                  <c:v>-3.2600000000000002</c:v>
                </c:pt>
                <c:pt idx="125">
                  <c:v>-3.25</c:v>
                </c:pt>
                <c:pt idx="126">
                  <c:v>-3.24</c:v>
                </c:pt>
                <c:pt idx="127">
                  <c:v>-3.23</c:v>
                </c:pt>
                <c:pt idx="128">
                  <c:v>-3.22</c:v>
                </c:pt>
                <c:pt idx="129">
                  <c:v>-3.21</c:v>
                </c:pt>
                <c:pt idx="130">
                  <c:v>-3.2</c:v>
                </c:pt>
                <c:pt idx="131">
                  <c:v>-3.19</c:v>
                </c:pt>
                <c:pt idx="132">
                  <c:v>-3.18</c:v>
                </c:pt>
                <c:pt idx="133">
                  <c:v>-3.17</c:v>
                </c:pt>
                <c:pt idx="134">
                  <c:v>-3.16</c:v>
                </c:pt>
                <c:pt idx="135">
                  <c:v>-3.15</c:v>
                </c:pt>
                <c:pt idx="136">
                  <c:v>-3.14</c:v>
                </c:pt>
                <c:pt idx="137">
                  <c:v>-3.13</c:v>
                </c:pt>
                <c:pt idx="138">
                  <c:v>-3.12</c:v>
                </c:pt>
                <c:pt idx="139">
                  <c:v>-3.11</c:v>
                </c:pt>
                <c:pt idx="140">
                  <c:v>-3.1</c:v>
                </c:pt>
                <c:pt idx="141">
                  <c:v>-3.09</c:v>
                </c:pt>
                <c:pt idx="142">
                  <c:v>-3.08</c:v>
                </c:pt>
                <c:pt idx="143">
                  <c:v>-3.07</c:v>
                </c:pt>
                <c:pt idx="144">
                  <c:v>-3.06</c:v>
                </c:pt>
                <c:pt idx="145">
                  <c:v>-3.05</c:v>
                </c:pt>
                <c:pt idx="146">
                  <c:v>-3.04</c:v>
                </c:pt>
                <c:pt idx="147">
                  <c:v>-3.03</c:v>
                </c:pt>
                <c:pt idx="148">
                  <c:v>-3.02</c:v>
                </c:pt>
                <c:pt idx="149">
                  <c:v>-3.01</c:v>
                </c:pt>
                <c:pt idx="150">
                  <c:v>-3</c:v>
                </c:pt>
                <c:pt idx="151">
                  <c:v>-2.9899999999999998</c:v>
                </c:pt>
                <c:pt idx="152">
                  <c:v>-2.98</c:v>
                </c:pt>
                <c:pt idx="153">
                  <c:v>-2.9699999999999998</c:v>
                </c:pt>
                <c:pt idx="154">
                  <c:v>-2.96</c:v>
                </c:pt>
                <c:pt idx="155">
                  <c:v>-2.9499999999999997</c:v>
                </c:pt>
                <c:pt idx="156">
                  <c:v>-2.94</c:v>
                </c:pt>
                <c:pt idx="157">
                  <c:v>-2.9299999999999997</c:v>
                </c:pt>
                <c:pt idx="158">
                  <c:v>-2.92</c:v>
                </c:pt>
                <c:pt idx="159">
                  <c:v>-2.9099999999999997</c:v>
                </c:pt>
                <c:pt idx="160">
                  <c:v>-2.9</c:v>
                </c:pt>
                <c:pt idx="161">
                  <c:v>-2.8899999999999997</c:v>
                </c:pt>
                <c:pt idx="162">
                  <c:v>-2.88</c:v>
                </c:pt>
                <c:pt idx="163">
                  <c:v>-2.8699999999999997</c:v>
                </c:pt>
                <c:pt idx="164">
                  <c:v>-2.86</c:v>
                </c:pt>
                <c:pt idx="165">
                  <c:v>-2.8499999999999988</c:v>
                </c:pt>
                <c:pt idx="166">
                  <c:v>-2.84</c:v>
                </c:pt>
                <c:pt idx="167">
                  <c:v>-2.8299999999999987</c:v>
                </c:pt>
                <c:pt idx="168">
                  <c:v>-2.82</c:v>
                </c:pt>
                <c:pt idx="169">
                  <c:v>-2.8099999999999987</c:v>
                </c:pt>
                <c:pt idx="170">
                  <c:v>-2.8</c:v>
                </c:pt>
                <c:pt idx="171">
                  <c:v>-2.79</c:v>
                </c:pt>
                <c:pt idx="172">
                  <c:v>-2.7800000000000002</c:v>
                </c:pt>
                <c:pt idx="173">
                  <c:v>-2.77</c:v>
                </c:pt>
                <c:pt idx="174">
                  <c:v>-2.7600000000000002</c:v>
                </c:pt>
                <c:pt idx="175">
                  <c:v>-2.75</c:v>
                </c:pt>
                <c:pt idx="176">
                  <c:v>-2.74</c:v>
                </c:pt>
                <c:pt idx="177">
                  <c:v>-2.73</c:v>
                </c:pt>
                <c:pt idx="178">
                  <c:v>-2.72</c:v>
                </c:pt>
                <c:pt idx="179">
                  <c:v>-2.71</c:v>
                </c:pt>
                <c:pt idx="180">
                  <c:v>-2.7</c:v>
                </c:pt>
                <c:pt idx="181">
                  <c:v>-2.69</c:v>
                </c:pt>
                <c:pt idx="182">
                  <c:v>-2.68</c:v>
                </c:pt>
                <c:pt idx="183">
                  <c:v>-2.67</c:v>
                </c:pt>
                <c:pt idx="184">
                  <c:v>-2.66</c:v>
                </c:pt>
                <c:pt idx="185">
                  <c:v>-2.65</c:v>
                </c:pt>
                <c:pt idx="186">
                  <c:v>-2.64</c:v>
                </c:pt>
                <c:pt idx="187">
                  <c:v>-2.63</c:v>
                </c:pt>
                <c:pt idx="188">
                  <c:v>-2.62</c:v>
                </c:pt>
                <c:pt idx="189">
                  <c:v>-2.61</c:v>
                </c:pt>
                <c:pt idx="190">
                  <c:v>-2.6</c:v>
                </c:pt>
                <c:pt idx="191">
                  <c:v>-2.59</c:v>
                </c:pt>
                <c:pt idx="192">
                  <c:v>-2.58</c:v>
                </c:pt>
                <c:pt idx="193">
                  <c:v>-2.57</c:v>
                </c:pt>
                <c:pt idx="194">
                  <c:v>-2.56</c:v>
                </c:pt>
                <c:pt idx="195">
                  <c:v>-2.5499999999999998</c:v>
                </c:pt>
                <c:pt idx="196">
                  <c:v>-2.54</c:v>
                </c:pt>
                <c:pt idx="197">
                  <c:v>-2.5299999999999998</c:v>
                </c:pt>
                <c:pt idx="198">
                  <c:v>-2.52</c:v>
                </c:pt>
                <c:pt idx="199">
                  <c:v>-2.5099999999999998</c:v>
                </c:pt>
                <c:pt idx="200">
                  <c:v>-2.5</c:v>
                </c:pt>
                <c:pt idx="201">
                  <c:v>-2.4899999999999998</c:v>
                </c:pt>
                <c:pt idx="202">
                  <c:v>-2.48</c:v>
                </c:pt>
                <c:pt idx="203">
                  <c:v>-2.4699999999999998</c:v>
                </c:pt>
                <c:pt idx="204">
                  <c:v>-2.46</c:v>
                </c:pt>
                <c:pt idx="205">
                  <c:v>-2.4499999999999997</c:v>
                </c:pt>
                <c:pt idx="206">
                  <c:v>-2.44</c:v>
                </c:pt>
                <c:pt idx="207">
                  <c:v>-2.4299999999999997</c:v>
                </c:pt>
                <c:pt idx="208">
                  <c:v>-2.42</c:v>
                </c:pt>
                <c:pt idx="209">
                  <c:v>-2.4099999999999997</c:v>
                </c:pt>
                <c:pt idx="210">
                  <c:v>-2.4</c:v>
                </c:pt>
                <c:pt idx="211">
                  <c:v>-2.3899999999999997</c:v>
                </c:pt>
                <c:pt idx="212">
                  <c:v>-2.38</c:v>
                </c:pt>
                <c:pt idx="213">
                  <c:v>-2.3699999999999997</c:v>
                </c:pt>
                <c:pt idx="214">
                  <c:v>-2.36</c:v>
                </c:pt>
                <c:pt idx="215">
                  <c:v>-2.3499999999999988</c:v>
                </c:pt>
                <c:pt idx="216">
                  <c:v>-2.34</c:v>
                </c:pt>
                <c:pt idx="217">
                  <c:v>-2.3299999999999987</c:v>
                </c:pt>
                <c:pt idx="218">
                  <c:v>-2.3199999999999967</c:v>
                </c:pt>
                <c:pt idx="219">
                  <c:v>-2.3099999999999987</c:v>
                </c:pt>
                <c:pt idx="220">
                  <c:v>-2.2999999999999998</c:v>
                </c:pt>
                <c:pt idx="221">
                  <c:v>-2.29</c:v>
                </c:pt>
                <c:pt idx="222">
                  <c:v>-2.2799999999999998</c:v>
                </c:pt>
                <c:pt idx="223">
                  <c:v>-2.27</c:v>
                </c:pt>
                <c:pt idx="224">
                  <c:v>-2.2599999999999998</c:v>
                </c:pt>
                <c:pt idx="225">
                  <c:v>-2.25</c:v>
                </c:pt>
                <c:pt idx="226">
                  <c:v>-2.2400000000000002</c:v>
                </c:pt>
                <c:pt idx="227">
                  <c:v>-2.23</c:v>
                </c:pt>
                <c:pt idx="228">
                  <c:v>-2.2200000000000002</c:v>
                </c:pt>
                <c:pt idx="229">
                  <c:v>-2.21</c:v>
                </c:pt>
                <c:pt idx="230">
                  <c:v>-2.2000000000000002</c:v>
                </c:pt>
                <c:pt idx="231">
                  <c:v>-2.19</c:v>
                </c:pt>
                <c:pt idx="232">
                  <c:v>-2.1800000000000002</c:v>
                </c:pt>
                <c:pt idx="233">
                  <c:v>-2.17</c:v>
                </c:pt>
                <c:pt idx="234">
                  <c:v>-2.16</c:v>
                </c:pt>
                <c:pt idx="235">
                  <c:v>-2.15</c:v>
                </c:pt>
                <c:pt idx="236">
                  <c:v>-2.14</c:v>
                </c:pt>
                <c:pt idx="237">
                  <c:v>-2.13</c:v>
                </c:pt>
                <c:pt idx="238">
                  <c:v>-2.12</c:v>
                </c:pt>
                <c:pt idx="239">
                  <c:v>-2.11</c:v>
                </c:pt>
                <c:pt idx="240">
                  <c:v>-2.1</c:v>
                </c:pt>
                <c:pt idx="241">
                  <c:v>-2.09</c:v>
                </c:pt>
                <c:pt idx="242">
                  <c:v>-2.08</c:v>
                </c:pt>
                <c:pt idx="243">
                  <c:v>-2.0699999999999998</c:v>
                </c:pt>
                <c:pt idx="244">
                  <c:v>-2.06</c:v>
                </c:pt>
                <c:pt idx="245">
                  <c:v>-2.0499999999999998</c:v>
                </c:pt>
                <c:pt idx="246">
                  <c:v>-2.04</c:v>
                </c:pt>
                <c:pt idx="247">
                  <c:v>-2.0299999999999998</c:v>
                </c:pt>
                <c:pt idx="248">
                  <c:v>-2.02</c:v>
                </c:pt>
                <c:pt idx="249">
                  <c:v>-2.0099999999999998</c:v>
                </c:pt>
                <c:pt idx="250">
                  <c:v>-2</c:v>
                </c:pt>
                <c:pt idx="251">
                  <c:v>-1.9900000000000024</c:v>
                </c:pt>
                <c:pt idx="252">
                  <c:v>-1.9800000000000024</c:v>
                </c:pt>
                <c:pt idx="253">
                  <c:v>-1.9700000000000022</c:v>
                </c:pt>
                <c:pt idx="254">
                  <c:v>-1.9600000000000022</c:v>
                </c:pt>
                <c:pt idx="255">
                  <c:v>-1.9500000000000022</c:v>
                </c:pt>
                <c:pt idx="256">
                  <c:v>-1.9400000000000022</c:v>
                </c:pt>
                <c:pt idx="257">
                  <c:v>-1.9300000000000022</c:v>
                </c:pt>
                <c:pt idx="258">
                  <c:v>-1.9200000000000021</c:v>
                </c:pt>
                <c:pt idx="259">
                  <c:v>-1.9100000000000001</c:v>
                </c:pt>
                <c:pt idx="260">
                  <c:v>-1.9000000000000001</c:v>
                </c:pt>
                <c:pt idx="261">
                  <c:v>-1.8900000000000001</c:v>
                </c:pt>
                <c:pt idx="262">
                  <c:v>-1.8800000000000001</c:v>
                </c:pt>
                <c:pt idx="263">
                  <c:v>-1.87</c:v>
                </c:pt>
                <c:pt idx="264">
                  <c:v>-1.86</c:v>
                </c:pt>
                <c:pt idx="265">
                  <c:v>-1.85</c:v>
                </c:pt>
                <c:pt idx="266">
                  <c:v>-1.84</c:v>
                </c:pt>
                <c:pt idx="267">
                  <c:v>-1.83</c:v>
                </c:pt>
                <c:pt idx="268">
                  <c:v>-1.82</c:v>
                </c:pt>
                <c:pt idx="269">
                  <c:v>-1.81</c:v>
                </c:pt>
                <c:pt idx="270">
                  <c:v>-1.8</c:v>
                </c:pt>
                <c:pt idx="271">
                  <c:v>-1.79</c:v>
                </c:pt>
                <c:pt idx="272">
                  <c:v>-1.78</c:v>
                </c:pt>
                <c:pt idx="273">
                  <c:v>-1.77</c:v>
                </c:pt>
                <c:pt idx="274">
                  <c:v>-1.76</c:v>
                </c:pt>
                <c:pt idx="275">
                  <c:v>-1.75</c:v>
                </c:pt>
                <c:pt idx="276">
                  <c:v>-1.74</c:v>
                </c:pt>
                <c:pt idx="277">
                  <c:v>-1.73</c:v>
                </c:pt>
                <c:pt idx="278">
                  <c:v>-1.72</c:v>
                </c:pt>
                <c:pt idx="279">
                  <c:v>-1.71</c:v>
                </c:pt>
                <c:pt idx="280">
                  <c:v>-1.7</c:v>
                </c:pt>
                <c:pt idx="281">
                  <c:v>-1.6900000000000022</c:v>
                </c:pt>
                <c:pt idx="282">
                  <c:v>-1.6800000000000022</c:v>
                </c:pt>
                <c:pt idx="283">
                  <c:v>-1.6700000000000021</c:v>
                </c:pt>
                <c:pt idx="284">
                  <c:v>-1.6600000000000001</c:v>
                </c:pt>
                <c:pt idx="285">
                  <c:v>-1.6500000000000001</c:v>
                </c:pt>
                <c:pt idx="286">
                  <c:v>-1.6400000000000001</c:v>
                </c:pt>
                <c:pt idx="287">
                  <c:v>-1.6300000000000001</c:v>
                </c:pt>
                <c:pt idx="288">
                  <c:v>-1.62</c:v>
                </c:pt>
                <c:pt idx="289">
                  <c:v>-1.61</c:v>
                </c:pt>
                <c:pt idx="290">
                  <c:v>-1.6</c:v>
                </c:pt>
                <c:pt idx="291">
                  <c:v>-1.59</c:v>
                </c:pt>
                <c:pt idx="292">
                  <c:v>-1.58</c:v>
                </c:pt>
                <c:pt idx="293">
                  <c:v>-1.57</c:v>
                </c:pt>
                <c:pt idx="294">
                  <c:v>-1.56</c:v>
                </c:pt>
                <c:pt idx="295">
                  <c:v>-1.55</c:v>
                </c:pt>
                <c:pt idx="296">
                  <c:v>-1.54</c:v>
                </c:pt>
                <c:pt idx="297">
                  <c:v>-1.53</c:v>
                </c:pt>
                <c:pt idx="298">
                  <c:v>-1.52</c:v>
                </c:pt>
                <c:pt idx="299">
                  <c:v>-1.51</c:v>
                </c:pt>
                <c:pt idx="300">
                  <c:v>-1.5</c:v>
                </c:pt>
                <c:pt idx="301">
                  <c:v>-1.49</c:v>
                </c:pt>
                <c:pt idx="302">
                  <c:v>-1.48</c:v>
                </c:pt>
                <c:pt idx="303">
                  <c:v>-1.47</c:v>
                </c:pt>
                <c:pt idx="304">
                  <c:v>-1.46</c:v>
                </c:pt>
                <c:pt idx="305">
                  <c:v>-1.45</c:v>
                </c:pt>
                <c:pt idx="306">
                  <c:v>-1.44</c:v>
                </c:pt>
                <c:pt idx="307">
                  <c:v>-1.43</c:v>
                </c:pt>
                <c:pt idx="308">
                  <c:v>-1.42</c:v>
                </c:pt>
                <c:pt idx="309">
                  <c:v>-1.41</c:v>
                </c:pt>
                <c:pt idx="310">
                  <c:v>-1.4</c:v>
                </c:pt>
                <c:pt idx="311">
                  <c:v>-1.3900000000000001</c:v>
                </c:pt>
                <c:pt idx="312">
                  <c:v>-1.3800000000000001</c:v>
                </c:pt>
                <c:pt idx="313">
                  <c:v>-1.37</c:v>
                </c:pt>
                <c:pt idx="314">
                  <c:v>-1.36</c:v>
                </c:pt>
                <c:pt idx="315">
                  <c:v>-1.35</c:v>
                </c:pt>
                <c:pt idx="316">
                  <c:v>-1.34</c:v>
                </c:pt>
                <c:pt idx="317">
                  <c:v>-1.33</c:v>
                </c:pt>
                <c:pt idx="318">
                  <c:v>-1.32</c:v>
                </c:pt>
                <c:pt idx="319">
                  <c:v>-1.31</c:v>
                </c:pt>
                <c:pt idx="320">
                  <c:v>-1.3</c:v>
                </c:pt>
                <c:pt idx="321">
                  <c:v>-1.29</c:v>
                </c:pt>
                <c:pt idx="322">
                  <c:v>-1.28</c:v>
                </c:pt>
                <c:pt idx="323">
                  <c:v>-1.27</c:v>
                </c:pt>
                <c:pt idx="324">
                  <c:v>-1.26</c:v>
                </c:pt>
                <c:pt idx="325">
                  <c:v>-1.25</c:v>
                </c:pt>
                <c:pt idx="326">
                  <c:v>-1.24</c:v>
                </c:pt>
                <c:pt idx="327">
                  <c:v>-1.23</c:v>
                </c:pt>
                <c:pt idx="328">
                  <c:v>-1.22</c:v>
                </c:pt>
                <c:pt idx="329">
                  <c:v>-1.21</c:v>
                </c:pt>
                <c:pt idx="330">
                  <c:v>-1.2</c:v>
                </c:pt>
                <c:pt idx="331">
                  <c:v>-1.1900000000000022</c:v>
                </c:pt>
                <c:pt idx="332">
                  <c:v>-1.1800000000000022</c:v>
                </c:pt>
                <c:pt idx="333">
                  <c:v>-1.1700000000000021</c:v>
                </c:pt>
                <c:pt idx="334">
                  <c:v>-1.1599999999999975</c:v>
                </c:pt>
                <c:pt idx="335">
                  <c:v>-1.1499999999999975</c:v>
                </c:pt>
                <c:pt idx="336">
                  <c:v>-1.1399999999999975</c:v>
                </c:pt>
                <c:pt idx="337">
                  <c:v>-1.1299999999999975</c:v>
                </c:pt>
                <c:pt idx="338">
                  <c:v>-1.1200000000000001</c:v>
                </c:pt>
                <c:pt idx="339">
                  <c:v>-1.1100000000000001</c:v>
                </c:pt>
                <c:pt idx="340">
                  <c:v>-1.1000000000000001</c:v>
                </c:pt>
                <c:pt idx="341">
                  <c:v>-1.0900000000000001</c:v>
                </c:pt>
                <c:pt idx="342">
                  <c:v>-1.08</c:v>
                </c:pt>
                <c:pt idx="343">
                  <c:v>-1.07</c:v>
                </c:pt>
                <c:pt idx="344">
                  <c:v>-1.06</c:v>
                </c:pt>
                <c:pt idx="345">
                  <c:v>-1.05</c:v>
                </c:pt>
                <c:pt idx="346">
                  <c:v>-1.04</c:v>
                </c:pt>
                <c:pt idx="347">
                  <c:v>-1.03</c:v>
                </c:pt>
                <c:pt idx="348">
                  <c:v>-1.02</c:v>
                </c:pt>
                <c:pt idx="349">
                  <c:v>-1.01</c:v>
                </c:pt>
                <c:pt idx="350">
                  <c:v>-1</c:v>
                </c:pt>
                <c:pt idx="351">
                  <c:v>-0.99</c:v>
                </c:pt>
                <c:pt idx="352">
                  <c:v>-0.98</c:v>
                </c:pt>
                <c:pt idx="353">
                  <c:v>-0.97000000000000064</c:v>
                </c:pt>
                <c:pt idx="354">
                  <c:v>-0.96000000000000063</c:v>
                </c:pt>
                <c:pt idx="355">
                  <c:v>-0.95000000000000062</c:v>
                </c:pt>
                <c:pt idx="356">
                  <c:v>-0.94000000000000061</c:v>
                </c:pt>
                <c:pt idx="357">
                  <c:v>-0.93</c:v>
                </c:pt>
                <c:pt idx="358">
                  <c:v>-0.92</c:v>
                </c:pt>
                <c:pt idx="359">
                  <c:v>-0.91</c:v>
                </c:pt>
                <c:pt idx="360">
                  <c:v>-0.9</c:v>
                </c:pt>
                <c:pt idx="361">
                  <c:v>-0.89</c:v>
                </c:pt>
                <c:pt idx="362">
                  <c:v>-0.88</c:v>
                </c:pt>
                <c:pt idx="363">
                  <c:v>-0.87000000000000111</c:v>
                </c:pt>
                <c:pt idx="364">
                  <c:v>-0.86000000000000065</c:v>
                </c:pt>
                <c:pt idx="365">
                  <c:v>-0.85000000000000064</c:v>
                </c:pt>
                <c:pt idx="366">
                  <c:v>-0.84000000000000064</c:v>
                </c:pt>
                <c:pt idx="367">
                  <c:v>-0.83000000000000063</c:v>
                </c:pt>
                <c:pt idx="368">
                  <c:v>-0.82000000000000062</c:v>
                </c:pt>
                <c:pt idx="369">
                  <c:v>-0.81</c:v>
                </c:pt>
                <c:pt idx="370">
                  <c:v>-0.8</c:v>
                </c:pt>
                <c:pt idx="371">
                  <c:v>-0.79</c:v>
                </c:pt>
                <c:pt idx="372">
                  <c:v>-0.78</c:v>
                </c:pt>
                <c:pt idx="373">
                  <c:v>-0.77000000000000124</c:v>
                </c:pt>
                <c:pt idx="374">
                  <c:v>-0.76000000000000123</c:v>
                </c:pt>
                <c:pt idx="375">
                  <c:v>-0.75000000000000122</c:v>
                </c:pt>
                <c:pt idx="376">
                  <c:v>-0.7400000000000011</c:v>
                </c:pt>
                <c:pt idx="377">
                  <c:v>-0.73000000000000065</c:v>
                </c:pt>
                <c:pt idx="378">
                  <c:v>-0.72000000000000064</c:v>
                </c:pt>
                <c:pt idx="379">
                  <c:v>-0.71000000000000063</c:v>
                </c:pt>
                <c:pt idx="380">
                  <c:v>-0.70000000000000062</c:v>
                </c:pt>
                <c:pt idx="381">
                  <c:v>-0.69000000000000061</c:v>
                </c:pt>
                <c:pt idx="382">
                  <c:v>-0.68</c:v>
                </c:pt>
                <c:pt idx="383">
                  <c:v>-0.67000000000000148</c:v>
                </c:pt>
                <c:pt idx="384">
                  <c:v>-0.66000000000000136</c:v>
                </c:pt>
                <c:pt idx="385">
                  <c:v>-0.65000000000000135</c:v>
                </c:pt>
                <c:pt idx="386">
                  <c:v>-0.64000000000000123</c:v>
                </c:pt>
                <c:pt idx="387">
                  <c:v>-0.63000000000000123</c:v>
                </c:pt>
                <c:pt idx="388">
                  <c:v>-0.62000000000000111</c:v>
                </c:pt>
                <c:pt idx="389">
                  <c:v>-0.61000000000000065</c:v>
                </c:pt>
                <c:pt idx="390">
                  <c:v>-0.60000000000000064</c:v>
                </c:pt>
                <c:pt idx="391">
                  <c:v>-0.59</c:v>
                </c:pt>
                <c:pt idx="392">
                  <c:v>-0.58000000000000007</c:v>
                </c:pt>
                <c:pt idx="393">
                  <c:v>-0.56999999999999995</c:v>
                </c:pt>
                <c:pt idx="394">
                  <c:v>-0.56000000000000005</c:v>
                </c:pt>
                <c:pt idx="395">
                  <c:v>-0.55000000000000004</c:v>
                </c:pt>
                <c:pt idx="396">
                  <c:v>-0.54</c:v>
                </c:pt>
                <c:pt idx="397">
                  <c:v>-0.53</c:v>
                </c:pt>
                <c:pt idx="398">
                  <c:v>-0.52</c:v>
                </c:pt>
                <c:pt idx="399">
                  <c:v>-0.51</c:v>
                </c:pt>
                <c:pt idx="400">
                  <c:v>-0.5</c:v>
                </c:pt>
                <c:pt idx="401">
                  <c:v>-0.49000000000000032</c:v>
                </c:pt>
                <c:pt idx="402">
                  <c:v>-0.48000000000000032</c:v>
                </c:pt>
                <c:pt idx="403">
                  <c:v>-0.47000000000000008</c:v>
                </c:pt>
                <c:pt idx="404">
                  <c:v>-0.46</c:v>
                </c:pt>
                <c:pt idx="405">
                  <c:v>-0.45</c:v>
                </c:pt>
                <c:pt idx="406">
                  <c:v>-0.44</c:v>
                </c:pt>
                <c:pt idx="407">
                  <c:v>-0.43000000000000038</c:v>
                </c:pt>
                <c:pt idx="408">
                  <c:v>-0.42000000000000032</c:v>
                </c:pt>
                <c:pt idx="409">
                  <c:v>-0.41000000000000031</c:v>
                </c:pt>
                <c:pt idx="410">
                  <c:v>-0.4</c:v>
                </c:pt>
                <c:pt idx="411">
                  <c:v>-0.39000000000000062</c:v>
                </c:pt>
                <c:pt idx="412">
                  <c:v>-0.38000000000000062</c:v>
                </c:pt>
                <c:pt idx="413">
                  <c:v>-0.37000000000000038</c:v>
                </c:pt>
                <c:pt idx="414">
                  <c:v>-0.36000000000000032</c:v>
                </c:pt>
                <c:pt idx="415">
                  <c:v>-0.35000000000000031</c:v>
                </c:pt>
                <c:pt idx="416">
                  <c:v>-0.34</c:v>
                </c:pt>
                <c:pt idx="417">
                  <c:v>-0.33000000000000074</c:v>
                </c:pt>
                <c:pt idx="418">
                  <c:v>-0.32000000000000062</c:v>
                </c:pt>
                <c:pt idx="419">
                  <c:v>-0.31000000000000055</c:v>
                </c:pt>
                <c:pt idx="420">
                  <c:v>-0.30000000000000032</c:v>
                </c:pt>
                <c:pt idx="421">
                  <c:v>-0.29000000000000031</c:v>
                </c:pt>
                <c:pt idx="422">
                  <c:v>-0.28000000000000008</c:v>
                </c:pt>
                <c:pt idx="423">
                  <c:v>-0.27</c:v>
                </c:pt>
                <c:pt idx="424">
                  <c:v>-0.26</c:v>
                </c:pt>
                <c:pt idx="425">
                  <c:v>-0.25</c:v>
                </c:pt>
                <c:pt idx="426">
                  <c:v>-0.24000000000000021</c:v>
                </c:pt>
                <c:pt idx="427">
                  <c:v>-0.23</c:v>
                </c:pt>
                <c:pt idx="428">
                  <c:v>-0.22</c:v>
                </c:pt>
                <c:pt idx="429">
                  <c:v>-0.21000000000000021</c:v>
                </c:pt>
                <c:pt idx="430">
                  <c:v>-0.2</c:v>
                </c:pt>
                <c:pt idx="431">
                  <c:v>-0.19</c:v>
                </c:pt>
                <c:pt idx="432">
                  <c:v>-0.18000000000000024</c:v>
                </c:pt>
                <c:pt idx="433">
                  <c:v>-0.17</c:v>
                </c:pt>
                <c:pt idx="434">
                  <c:v>-0.16</c:v>
                </c:pt>
                <c:pt idx="435">
                  <c:v>-0.15000000000000024</c:v>
                </c:pt>
                <c:pt idx="436">
                  <c:v>-0.14000000000000001</c:v>
                </c:pt>
                <c:pt idx="437">
                  <c:v>-0.13</c:v>
                </c:pt>
                <c:pt idx="438">
                  <c:v>-0.12000000000000002</c:v>
                </c:pt>
                <c:pt idx="439">
                  <c:v>-0.11</c:v>
                </c:pt>
                <c:pt idx="440">
                  <c:v>-0.1</c:v>
                </c:pt>
                <c:pt idx="441">
                  <c:v>-9.0000000000000024E-2</c:v>
                </c:pt>
                <c:pt idx="442">
                  <c:v>-8.0000000000000043E-2</c:v>
                </c:pt>
                <c:pt idx="443">
                  <c:v>-7.0000000000000021E-2</c:v>
                </c:pt>
                <c:pt idx="444">
                  <c:v>-6.0000000000000032E-2</c:v>
                </c:pt>
                <c:pt idx="445">
                  <c:v>-0.05</c:v>
                </c:pt>
                <c:pt idx="446">
                  <c:v>-4.0000000000000022E-2</c:v>
                </c:pt>
                <c:pt idx="447">
                  <c:v>-3.0000000000000002E-2</c:v>
                </c:pt>
                <c:pt idx="448">
                  <c:v>-2.0000000000000011E-2</c:v>
                </c:pt>
                <c:pt idx="449">
                  <c:v>-1.0000000000000005E-2</c:v>
                </c:pt>
                <c:pt idx="450">
                  <c:v>0</c:v>
                </c:pt>
                <c:pt idx="451">
                  <c:v>1.0000000000000005E-2</c:v>
                </c:pt>
                <c:pt idx="452">
                  <c:v>2.0000000000000011E-2</c:v>
                </c:pt>
                <c:pt idx="453">
                  <c:v>3.0000000000000002E-2</c:v>
                </c:pt>
                <c:pt idx="454">
                  <c:v>4.0000000000000022E-2</c:v>
                </c:pt>
                <c:pt idx="455">
                  <c:v>0.05</c:v>
                </c:pt>
                <c:pt idx="456">
                  <c:v>6.0000000000000032E-2</c:v>
                </c:pt>
                <c:pt idx="457">
                  <c:v>7.0000000000000021E-2</c:v>
                </c:pt>
                <c:pt idx="458">
                  <c:v>8.0000000000000043E-2</c:v>
                </c:pt>
                <c:pt idx="459">
                  <c:v>9.0000000000000024E-2</c:v>
                </c:pt>
                <c:pt idx="460">
                  <c:v>0.1</c:v>
                </c:pt>
                <c:pt idx="461">
                  <c:v>0.11</c:v>
                </c:pt>
                <c:pt idx="462">
                  <c:v>0.12000000000000002</c:v>
                </c:pt>
                <c:pt idx="463">
                  <c:v>0.13</c:v>
                </c:pt>
                <c:pt idx="464">
                  <c:v>0.14000000000000001</c:v>
                </c:pt>
                <c:pt idx="465">
                  <c:v>0.15000000000000024</c:v>
                </c:pt>
                <c:pt idx="466">
                  <c:v>0.16</c:v>
                </c:pt>
                <c:pt idx="467">
                  <c:v>0.17</c:v>
                </c:pt>
                <c:pt idx="468">
                  <c:v>0.18000000000000024</c:v>
                </c:pt>
                <c:pt idx="469">
                  <c:v>0.19</c:v>
                </c:pt>
                <c:pt idx="470">
                  <c:v>0.2</c:v>
                </c:pt>
                <c:pt idx="471">
                  <c:v>0.21000000000000021</c:v>
                </c:pt>
                <c:pt idx="472">
                  <c:v>0.22</c:v>
                </c:pt>
                <c:pt idx="473">
                  <c:v>0.23</c:v>
                </c:pt>
                <c:pt idx="474">
                  <c:v>0.24000000000000021</c:v>
                </c:pt>
                <c:pt idx="475">
                  <c:v>0.25</c:v>
                </c:pt>
                <c:pt idx="476">
                  <c:v>0.26</c:v>
                </c:pt>
                <c:pt idx="477">
                  <c:v>0.27</c:v>
                </c:pt>
                <c:pt idx="478">
                  <c:v>0.28000000000000008</c:v>
                </c:pt>
                <c:pt idx="479">
                  <c:v>0.29000000000000031</c:v>
                </c:pt>
                <c:pt idx="480">
                  <c:v>0.30000000000000032</c:v>
                </c:pt>
                <c:pt idx="481">
                  <c:v>0.31000000000000055</c:v>
                </c:pt>
                <c:pt idx="482">
                  <c:v>0.32000000000000062</c:v>
                </c:pt>
                <c:pt idx="483">
                  <c:v>0.33000000000000074</c:v>
                </c:pt>
                <c:pt idx="484">
                  <c:v>0.34</c:v>
                </c:pt>
                <c:pt idx="485">
                  <c:v>0.35000000000000031</c:v>
                </c:pt>
                <c:pt idx="486">
                  <c:v>0.36000000000000032</c:v>
                </c:pt>
                <c:pt idx="487">
                  <c:v>0.37000000000000038</c:v>
                </c:pt>
                <c:pt idx="488">
                  <c:v>0.38000000000000062</c:v>
                </c:pt>
                <c:pt idx="489">
                  <c:v>0.39000000000000062</c:v>
                </c:pt>
                <c:pt idx="490">
                  <c:v>0.4</c:v>
                </c:pt>
                <c:pt idx="491">
                  <c:v>0.41000000000000031</c:v>
                </c:pt>
                <c:pt idx="492">
                  <c:v>0.42000000000000032</c:v>
                </c:pt>
                <c:pt idx="493">
                  <c:v>0.43000000000000038</c:v>
                </c:pt>
                <c:pt idx="494">
                  <c:v>0.44</c:v>
                </c:pt>
                <c:pt idx="495">
                  <c:v>0.45</c:v>
                </c:pt>
                <c:pt idx="496">
                  <c:v>0.46</c:v>
                </c:pt>
                <c:pt idx="497">
                  <c:v>0.47000000000000008</c:v>
                </c:pt>
                <c:pt idx="498">
                  <c:v>0.48000000000000032</c:v>
                </c:pt>
                <c:pt idx="499">
                  <c:v>0.49000000000000032</c:v>
                </c:pt>
                <c:pt idx="500">
                  <c:v>0.5</c:v>
                </c:pt>
                <c:pt idx="501">
                  <c:v>0.51</c:v>
                </c:pt>
                <c:pt idx="502">
                  <c:v>0.52</c:v>
                </c:pt>
                <c:pt idx="503">
                  <c:v>0.53</c:v>
                </c:pt>
                <c:pt idx="504">
                  <c:v>0.54</c:v>
                </c:pt>
                <c:pt idx="505">
                  <c:v>0.55000000000000004</c:v>
                </c:pt>
                <c:pt idx="506">
                  <c:v>0.56000000000000005</c:v>
                </c:pt>
                <c:pt idx="507">
                  <c:v>0.56999999999999995</c:v>
                </c:pt>
                <c:pt idx="508">
                  <c:v>0.58000000000000007</c:v>
                </c:pt>
                <c:pt idx="509">
                  <c:v>0.59</c:v>
                </c:pt>
                <c:pt idx="510">
                  <c:v>0.60000000000000064</c:v>
                </c:pt>
                <c:pt idx="511">
                  <c:v>0.61000000000000065</c:v>
                </c:pt>
                <c:pt idx="512">
                  <c:v>0.62000000000000111</c:v>
                </c:pt>
                <c:pt idx="513">
                  <c:v>0.63000000000000123</c:v>
                </c:pt>
                <c:pt idx="514">
                  <c:v>0.64000000000000123</c:v>
                </c:pt>
                <c:pt idx="515">
                  <c:v>0.65000000000000135</c:v>
                </c:pt>
                <c:pt idx="516">
                  <c:v>0.66000000000000136</c:v>
                </c:pt>
                <c:pt idx="517">
                  <c:v>0.67000000000000148</c:v>
                </c:pt>
                <c:pt idx="518">
                  <c:v>0.68</c:v>
                </c:pt>
                <c:pt idx="519">
                  <c:v>0.69000000000000061</c:v>
                </c:pt>
                <c:pt idx="520">
                  <c:v>0.70000000000000062</c:v>
                </c:pt>
                <c:pt idx="521">
                  <c:v>0.71000000000000063</c:v>
                </c:pt>
                <c:pt idx="522">
                  <c:v>0.72000000000000064</c:v>
                </c:pt>
                <c:pt idx="523">
                  <c:v>0.73000000000000065</c:v>
                </c:pt>
                <c:pt idx="524">
                  <c:v>0.7400000000000011</c:v>
                </c:pt>
                <c:pt idx="525">
                  <c:v>0.75000000000000122</c:v>
                </c:pt>
                <c:pt idx="526">
                  <c:v>0.76000000000000123</c:v>
                </c:pt>
                <c:pt idx="527">
                  <c:v>0.77000000000000124</c:v>
                </c:pt>
                <c:pt idx="528">
                  <c:v>0.78</c:v>
                </c:pt>
                <c:pt idx="529">
                  <c:v>0.79</c:v>
                </c:pt>
                <c:pt idx="530">
                  <c:v>0.8</c:v>
                </c:pt>
                <c:pt idx="531">
                  <c:v>0.81</c:v>
                </c:pt>
                <c:pt idx="532">
                  <c:v>0.82000000000000062</c:v>
                </c:pt>
                <c:pt idx="533">
                  <c:v>0.83000000000000063</c:v>
                </c:pt>
                <c:pt idx="534">
                  <c:v>0.84000000000000064</c:v>
                </c:pt>
                <c:pt idx="535">
                  <c:v>0.85000000000000064</c:v>
                </c:pt>
                <c:pt idx="536">
                  <c:v>0.86000000000000065</c:v>
                </c:pt>
                <c:pt idx="537">
                  <c:v>0.87000000000000111</c:v>
                </c:pt>
                <c:pt idx="538">
                  <c:v>0.88</c:v>
                </c:pt>
                <c:pt idx="539">
                  <c:v>0.89</c:v>
                </c:pt>
                <c:pt idx="540">
                  <c:v>0.9</c:v>
                </c:pt>
                <c:pt idx="541">
                  <c:v>0.91</c:v>
                </c:pt>
                <c:pt idx="542">
                  <c:v>0.92</c:v>
                </c:pt>
                <c:pt idx="543">
                  <c:v>0.93</c:v>
                </c:pt>
                <c:pt idx="544">
                  <c:v>0.94000000000000061</c:v>
                </c:pt>
                <c:pt idx="545">
                  <c:v>0.95000000000000062</c:v>
                </c:pt>
                <c:pt idx="546">
                  <c:v>0.96000000000000063</c:v>
                </c:pt>
                <c:pt idx="547">
                  <c:v>0.97000000000000064</c:v>
                </c:pt>
                <c:pt idx="548">
                  <c:v>0.98</c:v>
                </c:pt>
                <c:pt idx="549">
                  <c:v>0.99</c:v>
                </c:pt>
                <c:pt idx="550">
                  <c:v>1</c:v>
                </c:pt>
                <c:pt idx="551">
                  <c:v>1.01</c:v>
                </c:pt>
                <c:pt idx="552">
                  <c:v>1.02</c:v>
                </c:pt>
                <c:pt idx="553">
                  <c:v>1.03</c:v>
                </c:pt>
                <c:pt idx="554">
                  <c:v>1.04</c:v>
                </c:pt>
                <c:pt idx="555">
                  <c:v>1.05</c:v>
                </c:pt>
                <c:pt idx="556">
                  <c:v>1.06</c:v>
                </c:pt>
                <c:pt idx="557">
                  <c:v>1.07</c:v>
                </c:pt>
                <c:pt idx="558">
                  <c:v>1.08</c:v>
                </c:pt>
                <c:pt idx="559">
                  <c:v>1.0900000000000001</c:v>
                </c:pt>
                <c:pt idx="560">
                  <c:v>1.1000000000000001</c:v>
                </c:pt>
                <c:pt idx="561">
                  <c:v>1.1100000000000001</c:v>
                </c:pt>
                <c:pt idx="562">
                  <c:v>1.1200000000000001</c:v>
                </c:pt>
                <c:pt idx="563">
                  <c:v>1.1299999999999975</c:v>
                </c:pt>
                <c:pt idx="564">
                  <c:v>1.1399999999999975</c:v>
                </c:pt>
                <c:pt idx="565">
                  <c:v>1.1499999999999975</c:v>
                </c:pt>
                <c:pt idx="566">
                  <c:v>1.1599999999999975</c:v>
                </c:pt>
                <c:pt idx="567">
                  <c:v>1.1700000000000021</c:v>
                </c:pt>
                <c:pt idx="568">
                  <c:v>1.1800000000000022</c:v>
                </c:pt>
                <c:pt idx="569">
                  <c:v>1.1900000000000022</c:v>
                </c:pt>
                <c:pt idx="570">
                  <c:v>1.2</c:v>
                </c:pt>
                <c:pt idx="571">
                  <c:v>1.21</c:v>
                </c:pt>
                <c:pt idx="572">
                  <c:v>1.22</c:v>
                </c:pt>
                <c:pt idx="573">
                  <c:v>1.23</c:v>
                </c:pt>
                <c:pt idx="574">
                  <c:v>1.24</c:v>
                </c:pt>
                <c:pt idx="575">
                  <c:v>1.25</c:v>
                </c:pt>
                <c:pt idx="576">
                  <c:v>1.26</c:v>
                </c:pt>
                <c:pt idx="577">
                  <c:v>1.27</c:v>
                </c:pt>
                <c:pt idx="578">
                  <c:v>1.28</c:v>
                </c:pt>
                <c:pt idx="579">
                  <c:v>1.29</c:v>
                </c:pt>
                <c:pt idx="580">
                  <c:v>1.3</c:v>
                </c:pt>
                <c:pt idx="581">
                  <c:v>1.31</c:v>
                </c:pt>
                <c:pt idx="582">
                  <c:v>1.32</c:v>
                </c:pt>
                <c:pt idx="583">
                  <c:v>1.33</c:v>
                </c:pt>
                <c:pt idx="584">
                  <c:v>1.34</c:v>
                </c:pt>
                <c:pt idx="585">
                  <c:v>1.35</c:v>
                </c:pt>
                <c:pt idx="586">
                  <c:v>1.36</c:v>
                </c:pt>
                <c:pt idx="587">
                  <c:v>1.37</c:v>
                </c:pt>
                <c:pt idx="588">
                  <c:v>1.3800000000000001</c:v>
                </c:pt>
                <c:pt idx="589">
                  <c:v>1.3900000000000001</c:v>
                </c:pt>
                <c:pt idx="590">
                  <c:v>1.4</c:v>
                </c:pt>
                <c:pt idx="591">
                  <c:v>1.41</c:v>
                </c:pt>
                <c:pt idx="592">
                  <c:v>1.42</c:v>
                </c:pt>
                <c:pt idx="593">
                  <c:v>1.43</c:v>
                </c:pt>
                <c:pt idx="594">
                  <c:v>1.44</c:v>
                </c:pt>
                <c:pt idx="595">
                  <c:v>1.45</c:v>
                </c:pt>
                <c:pt idx="596">
                  <c:v>1.46</c:v>
                </c:pt>
                <c:pt idx="597">
                  <c:v>1.47</c:v>
                </c:pt>
                <c:pt idx="598">
                  <c:v>1.48</c:v>
                </c:pt>
                <c:pt idx="599">
                  <c:v>1.49</c:v>
                </c:pt>
                <c:pt idx="600">
                  <c:v>1.5</c:v>
                </c:pt>
                <c:pt idx="601">
                  <c:v>1.51</c:v>
                </c:pt>
                <c:pt idx="602">
                  <c:v>1.52</c:v>
                </c:pt>
                <c:pt idx="603">
                  <c:v>1.53</c:v>
                </c:pt>
                <c:pt idx="604">
                  <c:v>1.54</c:v>
                </c:pt>
                <c:pt idx="605">
                  <c:v>1.55</c:v>
                </c:pt>
                <c:pt idx="606">
                  <c:v>1.56</c:v>
                </c:pt>
                <c:pt idx="607">
                  <c:v>1.57</c:v>
                </c:pt>
                <c:pt idx="608">
                  <c:v>1.58</c:v>
                </c:pt>
                <c:pt idx="609">
                  <c:v>1.59</c:v>
                </c:pt>
                <c:pt idx="610">
                  <c:v>1.6</c:v>
                </c:pt>
                <c:pt idx="611">
                  <c:v>1.61</c:v>
                </c:pt>
                <c:pt idx="612">
                  <c:v>1.62</c:v>
                </c:pt>
                <c:pt idx="613">
                  <c:v>1.6300000000000001</c:v>
                </c:pt>
                <c:pt idx="614">
                  <c:v>1.6400000000000001</c:v>
                </c:pt>
                <c:pt idx="615">
                  <c:v>1.6500000000000001</c:v>
                </c:pt>
                <c:pt idx="616">
                  <c:v>1.6600000000000001</c:v>
                </c:pt>
                <c:pt idx="617">
                  <c:v>1.6700000000000021</c:v>
                </c:pt>
                <c:pt idx="618">
                  <c:v>1.6800000000000022</c:v>
                </c:pt>
                <c:pt idx="619">
                  <c:v>1.6900000000000022</c:v>
                </c:pt>
                <c:pt idx="620">
                  <c:v>1.7</c:v>
                </c:pt>
                <c:pt idx="621">
                  <c:v>1.71</c:v>
                </c:pt>
                <c:pt idx="622">
                  <c:v>1.72</c:v>
                </c:pt>
                <c:pt idx="623">
                  <c:v>1.73</c:v>
                </c:pt>
                <c:pt idx="624">
                  <c:v>1.74</c:v>
                </c:pt>
                <c:pt idx="625">
                  <c:v>1.75</c:v>
                </c:pt>
                <c:pt idx="626">
                  <c:v>1.76</c:v>
                </c:pt>
                <c:pt idx="627">
                  <c:v>1.77</c:v>
                </c:pt>
                <c:pt idx="628">
                  <c:v>1.78</c:v>
                </c:pt>
                <c:pt idx="629">
                  <c:v>1.79</c:v>
                </c:pt>
                <c:pt idx="630">
                  <c:v>1.8</c:v>
                </c:pt>
                <c:pt idx="631">
                  <c:v>1.81</c:v>
                </c:pt>
                <c:pt idx="632">
                  <c:v>1.82</c:v>
                </c:pt>
                <c:pt idx="633">
                  <c:v>1.83</c:v>
                </c:pt>
                <c:pt idx="634">
                  <c:v>1.84</c:v>
                </c:pt>
                <c:pt idx="635">
                  <c:v>1.85</c:v>
                </c:pt>
                <c:pt idx="636">
                  <c:v>1.86</c:v>
                </c:pt>
                <c:pt idx="637">
                  <c:v>1.87</c:v>
                </c:pt>
                <c:pt idx="638">
                  <c:v>1.8800000000000001</c:v>
                </c:pt>
                <c:pt idx="639">
                  <c:v>1.8900000000000001</c:v>
                </c:pt>
                <c:pt idx="640">
                  <c:v>1.9000000000000001</c:v>
                </c:pt>
                <c:pt idx="641">
                  <c:v>1.9100000000000001</c:v>
                </c:pt>
                <c:pt idx="642">
                  <c:v>1.9200000000000021</c:v>
                </c:pt>
                <c:pt idx="643">
                  <c:v>1.9300000000000022</c:v>
                </c:pt>
                <c:pt idx="644">
                  <c:v>1.9400000000000022</c:v>
                </c:pt>
                <c:pt idx="645">
                  <c:v>1.9500000000000022</c:v>
                </c:pt>
                <c:pt idx="646">
                  <c:v>1.9600000000000022</c:v>
                </c:pt>
                <c:pt idx="647">
                  <c:v>1.9700000000000022</c:v>
                </c:pt>
                <c:pt idx="648">
                  <c:v>1.9800000000000024</c:v>
                </c:pt>
                <c:pt idx="649">
                  <c:v>1.9900000000000024</c:v>
                </c:pt>
                <c:pt idx="650">
                  <c:v>2</c:v>
                </c:pt>
                <c:pt idx="651">
                  <c:v>2.0099999999999998</c:v>
                </c:pt>
                <c:pt idx="652">
                  <c:v>2.02</c:v>
                </c:pt>
                <c:pt idx="653">
                  <c:v>2.0299999999999998</c:v>
                </c:pt>
                <c:pt idx="654">
                  <c:v>2.04</c:v>
                </c:pt>
                <c:pt idx="655">
                  <c:v>2.0499999999999998</c:v>
                </c:pt>
                <c:pt idx="656">
                  <c:v>2.06</c:v>
                </c:pt>
                <c:pt idx="657">
                  <c:v>2.0699999999999998</c:v>
                </c:pt>
                <c:pt idx="658">
                  <c:v>2.08</c:v>
                </c:pt>
                <c:pt idx="659">
                  <c:v>2.09</c:v>
                </c:pt>
                <c:pt idx="660">
                  <c:v>2.1</c:v>
                </c:pt>
                <c:pt idx="661">
                  <c:v>2.11</c:v>
                </c:pt>
                <c:pt idx="662">
                  <c:v>2.12</c:v>
                </c:pt>
                <c:pt idx="663">
                  <c:v>2.13</c:v>
                </c:pt>
                <c:pt idx="664">
                  <c:v>2.14</c:v>
                </c:pt>
                <c:pt idx="665">
                  <c:v>2.15</c:v>
                </c:pt>
                <c:pt idx="666">
                  <c:v>2.16</c:v>
                </c:pt>
                <c:pt idx="667">
                  <c:v>2.17</c:v>
                </c:pt>
                <c:pt idx="668">
                  <c:v>2.1800000000000002</c:v>
                </c:pt>
                <c:pt idx="669">
                  <c:v>2.19</c:v>
                </c:pt>
                <c:pt idx="670">
                  <c:v>2.2000000000000002</c:v>
                </c:pt>
                <c:pt idx="671">
                  <c:v>2.21</c:v>
                </c:pt>
                <c:pt idx="672">
                  <c:v>2.2200000000000002</c:v>
                </c:pt>
                <c:pt idx="673">
                  <c:v>2.23</c:v>
                </c:pt>
                <c:pt idx="674">
                  <c:v>2.2400000000000002</c:v>
                </c:pt>
                <c:pt idx="675">
                  <c:v>2.25</c:v>
                </c:pt>
                <c:pt idx="676">
                  <c:v>2.2599999999999998</c:v>
                </c:pt>
                <c:pt idx="677">
                  <c:v>2.27</c:v>
                </c:pt>
                <c:pt idx="678">
                  <c:v>2.2799999999999998</c:v>
                </c:pt>
                <c:pt idx="679">
                  <c:v>2.29</c:v>
                </c:pt>
                <c:pt idx="680">
                  <c:v>2.2999999999999998</c:v>
                </c:pt>
                <c:pt idx="681">
                  <c:v>2.3099999999999987</c:v>
                </c:pt>
                <c:pt idx="682">
                  <c:v>2.3199999999999967</c:v>
                </c:pt>
                <c:pt idx="683">
                  <c:v>2.3299999999999987</c:v>
                </c:pt>
                <c:pt idx="684">
                  <c:v>2.34</c:v>
                </c:pt>
                <c:pt idx="685">
                  <c:v>2.3499999999999988</c:v>
                </c:pt>
                <c:pt idx="686">
                  <c:v>2.36</c:v>
                </c:pt>
                <c:pt idx="687">
                  <c:v>2.3699999999999997</c:v>
                </c:pt>
                <c:pt idx="688">
                  <c:v>2.38</c:v>
                </c:pt>
                <c:pt idx="689">
                  <c:v>2.3899999999999997</c:v>
                </c:pt>
                <c:pt idx="690">
                  <c:v>2.4</c:v>
                </c:pt>
                <c:pt idx="691">
                  <c:v>2.4099999999999997</c:v>
                </c:pt>
                <c:pt idx="692">
                  <c:v>2.42</c:v>
                </c:pt>
                <c:pt idx="693">
                  <c:v>2.4299999999999997</c:v>
                </c:pt>
                <c:pt idx="694">
                  <c:v>2.44</c:v>
                </c:pt>
                <c:pt idx="695">
                  <c:v>2.4499999999999997</c:v>
                </c:pt>
                <c:pt idx="696">
                  <c:v>2.46</c:v>
                </c:pt>
                <c:pt idx="697">
                  <c:v>2.4699999999999998</c:v>
                </c:pt>
                <c:pt idx="698">
                  <c:v>2.48</c:v>
                </c:pt>
                <c:pt idx="699">
                  <c:v>2.4899999999999998</c:v>
                </c:pt>
                <c:pt idx="700">
                  <c:v>2.5</c:v>
                </c:pt>
                <c:pt idx="701">
                  <c:v>2.5099999999999998</c:v>
                </c:pt>
                <c:pt idx="702">
                  <c:v>2.52</c:v>
                </c:pt>
                <c:pt idx="703">
                  <c:v>2.5299999999999998</c:v>
                </c:pt>
                <c:pt idx="704">
                  <c:v>2.54</c:v>
                </c:pt>
                <c:pt idx="705">
                  <c:v>2.5499999999999998</c:v>
                </c:pt>
                <c:pt idx="706">
                  <c:v>2.56</c:v>
                </c:pt>
                <c:pt idx="707">
                  <c:v>2.57</c:v>
                </c:pt>
                <c:pt idx="708">
                  <c:v>2.58</c:v>
                </c:pt>
                <c:pt idx="709">
                  <c:v>2.59</c:v>
                </c:pt>
                <c:pt idx="710">
                  <c:v>2.6</c:v>
                </c:pt>
                <c:pt idx="711">
                  <c:v>2.61</c:v>
                </c:pt>
                <c:pt idx="712">
                  <c:v>2.62</c:v>
                </c:pt>
                <c:pt idx="713">
                  <c:v>2.63</c:v>
                </c:pt>
                <c:pt idx="714">
                  <c:v>2.64</c:v>
                </c:pt>
                <c:pt idx="715">
                  <c:v>2.65</c:v>
                </c:pt>
                <c:pt idx="716">
                  <c:v>2.66</c:v>
                </c:pt>
                <c:pt idx="717">
                  <c:v>2.67</c:v>
                </c:pt>
                <c:pt idx="718">
                  <c:v>2.68</c:v>
                </c:pt>
                <c:pt idx="719">
                  <c:v>2.69</c:v>
                </c:pt>
                <c:pt idx="720">
                  <c:v>2.7</c:v>
                </c:pt>
                <c:pt idx="721">
                  <c:v>2.71</c:v>
                </c:pt>
                <c:pt idx="722">
                  <c:v>2.72</c:v>
                </c:pt>
                <c:pt idx="723">
                  <c:v>2.73</c:v>
                </c:pt>
                <c:pt idx="724">
                  <c:v>2.74</c:v>
                </c:pt>
                <c:pt idx="725">
                  <c:v>2.75</c:v>
                </c:pt>
                <c:pt idx="726">
                  <c:v>2.7600000000000002</c:v>
                </c:pt>
                <c:pt idx="727">
                  <c:v>2.77</c:v>
                </c:pt>
                <c:pt idx="728">
                  <c:v>2.7800000000000002</c:v>
                </c:pt>
                <c:pt idx="729">
                  <c:v>2.79</c:v>
                </c:pt>
                <c:pt idx="730">
                  <c:v>2.8</c:v>
                </c:pt>
                <c:pt idx="731">
                  <c:v>2.8099999999999987</c:v>
                </c:pt>
                <c:pt idx="732">
                  <c:v>2.82</c:v>
                </c:pt>
                <c:pt idx="733">
                  <c:v>2.8299999999999987</c:v>
                </c:pt>
                <c:pt idx="734">
                  <c:v>2.84</c:v>
                </c:pt>
                <c:pt idx="735">
                  <c:v>2.8499999999999988</c:v>
                </c:pt>
                <c:pt idx="736">
                  <c:v>2.86</c:v>
                </c:pt>
                <c:pt idx="737">
                  <c:v>2.8699999999999997</c:v>
                </c:pt>
                <c:pt idx="738">
                  <c:v>2.88</c:v>
                </c:pt>
                <c:pt idx="739">
                  <c:v>2.8899999999999997</c:v>
                </c:pt>
                <c:pt idx="740">
                  <c:v>2.9</c:v>
                </c:pt>
                <c:pt idx="741">
                  <c:v>2.9099999999999997</c:v>
                </c:pt>
                <c:pt idx="742">
                  <c:v>2.92</c:v>
                </c:pt>
                <c:pt idx="743">
                  <c:v>2.9299999999999997</c:v>
                </c:pt>
                <c:pt idx="744">
                  <c:v>2.94</c:v>
                </c:pt>
                <c:pt idx="745">
                  <c:v>2.9499999999999997</c:v>
                </c:pt>
                <c:pt idx="746">
                  <c:v>2.96</c:v>
                </c:pt>
                <c:pt idx="747">
                  <c:v>2.9699999999999998</c:v>
                </c:pt>
                <c:pt idx="748">
                  <c:v>2.98</c:v>
                </c:pt>
                <c:pt idx="749">
                  <c:v>2.9899999999999998</c:v>
                </c:pt>
                <c:pt idx="750">
                  <c:v>3</c:v>
                </c:pt>
                <c:pt idx="751">
                  <c:v>3.01</c:v>
                </c:pt>
                <c:pt idx="752">
                  <c:v>3.02</c:v>
                </c:pt>
                <c:pt idx="753">
                  <c:v>3.03</c:v>
                </c:pt>
                <c:pt idx="754">
                  <c:v>3.04</c:v>
                </c:pt>
                <c:pt idx="755">
                  <c:v>3.05</c:v>
                </c:pt>
                <c:pt idx="756">
                  <c:v>3.06</c:v>
                </c:pt>
                <c:pt idx="757">
                  <c:v>3.07</c:v>
                </c:pt>
                <c:pt idx="758">
                  <c:v>3.08</c:v>
                </c:pt>
                <c:pt idx="759">
                  <c:v>3.09</c:v>
                </c:pt>
                <c:pt idx="760">
                  <c:v>3.1</c:v>
                </c:pt>
                <c:pt idx="761">
                  <c:v>3.11</c:v>
                </c:pt>
                <c:pt idx="762">
                  <c:v>3.12</c:v>
                </c:pt>
                <c:pt idx="763">
                  <c:v>3.13</c:v>
                </c:pt>
                <c:pt idx="764">
                  <c:v>3.14</c:v>
                </c:pt>
                <c:pt idx="765">
                  <c:v>3.15</c:v>
                </c:pt>
                <c:pt idx="766">
                  <c:v>3.16</c:v>
                </c:pt>
                <c:pt idx="767">
                  <c:v>3.17</c:v>
                </c:pt>
                <c:pt idx="768">
                  <c:v>3.18</c:v>
                </c:pt>
                <c:pt idx="769">
                  <c:v>3.19</c:v>
                </c:pt>
                <c:pt idx="770">
                  <c:v>3.2</c:v>
                </c:pt>
                <c:pt idx="771">
                  <c:v>3.21</c:v>
                </c:pt>
                <c:pt idx="772">
                  <c:v>3.22</c:v>
                </c:pt>
                <c:pt idx="773">
                  <c:v>3.23</c:v>
                </c:pt>
                <c:pt idx="774">
                  <c:v>3.24</c:v>
                </c:pt>
                <c:pt idx="775">
                  <c:v>3.25</c:v>
                </c:pt>
                <c:pt idx="776">
                  <c:v>3.2600000000000002</c:v>
                </c:pt>
                <c:pt idx="777">
                  <c:v>3.27</c:v>
                </c:pt>
                <c:pt idx="778">
                  <c:v>3.2800000000000002</c:v>
                </c:pt>
                <c:pt idx="779">
                  <c:v>3.29</c:v>
                </c:pt>
                <c:pt idx="780">
                  <c:v>3.3</c:v>
                </c:pt>
                <c:pt idx="781">
                  <c:v>3.3099999999999987</c:v>
                </c:pt>
                <c:pt idx="782">
                  <c:v>3.32</c:v>
                </c:pt>
                <c:pt idx="783">
                  <c:v>3.3299999999999987</c:v>
                </c:pt>
                <c:pt idx="784">
                  <c:v>3.34</c:v>
                </c:pt>
                <c:pt idx="785">
                  <c:v>3.3499999999999988</c:v>
                </c:pt>
                <c:pt idx="786">
                  <c:v>3.36</c:v>
                </c:pt>
                <c:pt idx="787">
                  <c:v>3.3699999999999997</c:v>
                </c:pt>
                <c:pt idx="788">
                  <c:v>3.38</c:v>
                </c:pt>
                <c:pt idx="789">
                  <c:v>3.3899999999999997</c:v>
                </c:pt>
                <c:pt idx="790">
                  <c:v>3.4</c:v>
                </c:pt>
                <c:pt idx="791">
                  <c:v>3.4099999999999997</c:v>
                </c:pt>
                <c:pt idx="792">
                  <c:v>3.42</c:v>
                </c:pt>
                <c:pt idx="793">
                  <c:v>3.4299999999999997</c:v>
                </c:pt>
                <c:pt idx="794">
                  <c:v>3.44</c:v>
                </c:pt>
                <c:pt idx="795">
                  <c:v>3.4499999999999997</c:v>
                </c:pt>
                <c:pt idx="796">
                  <c:v>3.46</c:v>
                </c:pt>
                <c:pt idx="797">
                  <c:v>3.4699999999999998</c:v>
                </c:pt>
                <c:pt idx="798">
                  <c:v>3.48</c:v>
                </c:pt>
                <c:pt idx="799">
                  <c:v>3.4899999999999998</c:v>
                </c:pt>
                <c:pt idx="800">
                  <c:v>3.5</c:v>
                </c:pt>
                <c:pt idx="801">
                  <c:v>3.51</c:v>
                </c:pt>
                <c:pt idx="802">
                  <c:v>3.52</c:v>
                </c:pt>
                <c:pt idx="803">
                  <c:v>3.53</c:v>
                </c:pt>
                <c:pt idx="804">
                  <c:v>3.54</c:v>
                </c:pt>
                <c:pt idx="805">
                  <c:v>3.55</c:v>
                </c:pt>
                <c:pt idx="806">
                  <c:v>3.56</c:v>
                </c:pt>
                <c:pt idx="807">
                  <c:v>3.57</c:v>
                </c:pt>
                <c:pt idx="808">
                  <c:v>3.58</c:v>
                </c:pt>
                <c:pt idx="809">
                  <c:v>3.59</c:v>
                </c:pt>
                <c:pt idx="810">
                  <c:v>3.6</c:v>
                </c:pt>
                <c:pt idx="811">
                  <c:v>3.61</c:v>
                </c:pt>
                <c:pt idx="812">
                  <c:v>3.62</c:v>
                </c:pt>
                <c:pt idx="813">
                  <c:v>3.63</c:v>
                </c:pt>
                <c:pt idx="814">
                  <c:v>3.64</c:v>
                </c:pt>
                <c:pt idx="815">
                  <c:v>3.65</c:v>
                </c:pt>
                <c:pt idx="816">
                  <c:v>3.66</c:v>
                </c:pt>
                <c:pt idx="817">
                  <c:v>3.67</c:v>
                </c:pt>
                <c:pt idx="818">
                  <c:v>3.6800000000000099</c:v>
                </c:pt>
                <c:pt idx="819">
                  <c:v>3.69</c:v>
                </c:pt>
                <c:pt idx="820">
                  <c:v>3.7000000000000099</c:v>
                </c:pt>
                <c:pt idx="821">
                  <c:v>3.71</c:v>
                </c:pt>
                <c:pt idx="822">
                  <c:v>3.7200000000000144</c:v>
                </c:pt>
                <c:pt idx="823">
                  <c:v>3.7300000000000102</c:v>
                </c:pt>
                <c:pt idx="824">
                  <c:v>3.7400000000000144</c:v>
                </c:pt>
                <c:pt idx="825">
                  <c:v>3.7500000000000102</c:v>
                </c:pt>
                <c:pt idx="826">
                  <c:v>3.7600000000000149</c:v>
                </c:pt>
                <c:pt idx="827">
                  <c:v>3.7700000000000098</c:v>
                </c:pt>
                <c:pt idx="828">
                  <c:v>3.7800000000000149</c:v>
                </c:pt>
                <c:pt idx="829">
                  <c:v>3.7900000000000098</c:v>
                </c:pt>
                <c:pt idx="830">
                  <c:v>3.80000000000001</c:v>
                </c:pt>
                <c:pt idx="831">
                  <c:v>3.8100000000000067</c:v>
                </c:pt>
                <c:pt idx="832">
                  <c:v>3.8200000000000101</c:v>
                </c:pt>
                <c:pt idx="833">
                  <c:v>3.8300000000000067</c:v>
                </c:pt>
                <c:pt idx="834">
                  <c:v>3.8400000000000101</c:v>
                </c:pt>
                <c:pt idx="835">
                  <c:v>3.8500000000000068</c:v>
                </c:pt>
                <c:pt idx="836">
                  <c:v>3.8600000000000101</c:v>
                </c:pt>
                <c:pt idx="837">
                  <c:v>3.8700000000000077</c:v>
                </c:pt>
                <c:pt idx="838">
                  <c:v>3.8800000000000101</c:v>
                </c:pt>
                <c:pt idx="839">
                  <c:v>3.8900000000000077</c:v>
                </c:pt>
                <c:pt idx="840">
                  <c:v>3.9000000000000101</c:v>
                </c:pt>
                <c:pt idx="841">
                  <c:v>3.9100000000000077</c:v>
                </c:pt>
                <c:pt idx="842">
                  <c:v>3.9200000000000101</c:v>
                </c:pt>
                <c:pt idx="843">
                  <c:v>3.9300000000000077</c:v>
                </c:pt>
                <c:pt idx="844">
                  <c:v>3.9400000000000102</c:v>
                </c:pt>
                <c:pt idx="845">
                  <c:v>3.9500000000000077</c:v>
                </c:pt>
                <c:pt idx="846">
                  <c:v>3.9600000000000102</c:v>
                </c:pt>
                <c:pt idx="847">
                  <c:v>3.97000000000001</c:v>
                </c:pt>
                <c:pt idx="848">
                  <c:v>3.9800000000000102</c:v>
                </c:pt>
                <c:pt idx="849">
                  <c:v>3.99000000000001</c:v>
                </c:pt>
                <c:pt idx="850">
                  <c:v>4.0000000000000098</c:v>
                </c:pt>
                <c:pt idx="851">
                  <c:v>4.0100000000000096</c:v>
                </c:pt>
                <c:pt idx="852">
                  <c:v>4.0200000000000085</c:v>
                </c:pt>
                <c:pt idx="853">
                  <c:v>4.03000000000001</c:v>
                </c:pt>
                <c:pt idx="854">
                  <c:v>4.0400000000000098</c:v>
                </c:pt>
                <c:pt idx="855">
                  <c:v>4.0500000000000096</c:v>
                </c:pt>
                <c:pt idx="856">
                  <c:v>4.0600000000000085</c:v>
                </c:pt>
                <c:pt idx="857">
                  <c:v>4.0700000000000101</c:v>
                </c:pt>
                <c:pt idx="858">
                  <c:v>4.0800000000000098</c:v>
                </c:pt>
                <c:pt idx="859">
                  <c:v>4.0900000000000096</c:v>
                </c:pt>
                <c:pt idx="860">
                  <c:v>4.1000000000000085</c:v>
                </c:pt>
                <c:pt idx="861">
                  <c:v>4.1100000000000145</c:v>
                </c:pt>
                <c:pt idx="862">
                  <c:v>4.1200000000000099</c:v>
                </c:pt>
                <c:pt idx="863">
                  <c:v>4.1300000000000097</c:v>
                </c:pt>
                <c:pt idx="864">
                  <c:v>4.1400000000000095</c:v>
                </c:pt>
                <c:pt idx="865">
                  <c:v>4.1500000000000075</c:v>
                </c:pt>
                <c:pt idx="866">
                  <c:v>4.1600000000000108</c:v>
                </c:pt>
                <c:pt idx="867">
                  <c:v>4.1700000000000204</c:v>
                </c:pt>
                <c:pt idx="868">
                  <c:v>4.1800000000000201</c:v>
                </c:pt>
                <c:pt idx="869">
                  <c:v>4.1900000000000155</c:v>
                </c:pt>
                <c:pt idx="870">
                  <c:v>4.2000000000000197</c:v>
                </c:pt>
                <c:pt idx="871">
                  <c:v>4.2100000000000204</c:v>
                </c:pt>
                <c:pt idx="872">
                  <c:v>4.2200000000000202</c:v>
                </c:pt>
                <c:pt idx="873">
                  <c:v>4.2300000000000288</c:v>
                </c:pt>
                <c:pt idx="874">
                  <c:v>4.2400000000000198</c:v>
                </c:pt>
                <c:pt idx="875">
                  <c:v>4.2500000000000204</c:v>
                </c:pt>
                <c:pt idx="876">
                  <c:v>4.2600000000000202</c:v>
                </c:pt>
                <c:pt idx="877">
                  <c:v>4.2700000000000289</c:v>
                </c:pt>
                <c:pt idx="878">
                  <c:v>4.2800000000000198</c:v>
                </c:pt>
                <c:pt idx="879">
                  <c:v>4.2900000000000196</c:v>
                </c:pt>
                <c:pt idx="880">
                  <c:v>4.3000000000000203</c:v>
                </c:pt>
                <c:pt idx="881">
                  <c:v>4.31000000000002</c:v>
                </c:pt>
                <c:pt idx="882">
                  <c:v>4.3200000000000145</c:v>
                </c:pt>
                <c:pt idx="883">
                  <c:v>4.3300000000000196</c:v>
                </c:pt>
                <c:pt idx="884">
                  <c:v>4.3400000000000203</c:v>
                </c:pt>
                <c:pt idx="885">
                  <c:v>4.3500000000000201</c:v>
                </c:pt>
                <c:pt idx="886">
                  <c:v>4.3600000000000145</c:v>
                </c:pt>
                <c:pt idx="887">
                  <c:v>4.3700000000000196</c:v>
                </c:pt>
                <c:pt idx="888">
                  <c:v>4.3800000000000203</c:v>
                </c:pt>
                <c:pt idx="889">
                  <c:v>4.3900000000000201</c:v>
                </c:pt>
                <c:pt idx="890">
                  <c:v>4.4000000000000199</c:v>
                </c:pt>
                <c:pt idx="891">
                  <c:v>4.4100000000000197</c:v>
                </c:pt>
                <c:pt idx="892">
                  <c:v>4.4200000000000204</c:v>
                </c:pt>
                <c:pt idx="893">
                  <c:v>4.4300000000000299</c:v>
                </c:pt>
                <c:pt idx="894">
                  <c:v>4.4400000000000199</c:v>
                </c:pt>
                <c:pt idx="895">
                  <c:v>4.4500000000000197</c:v>
                </c:pt>
                <c:pt idx="896">
                  <c:v>4.4600000000000204</c:v>
                </c:pt>
                <c:pt idx="897">
                  <c:v>4.4700000000000299</c:v>
                </c:pt>
                <c:pt idx="898">
                  <c:v>4.4800000000000288</c:v>
                </c:pt>
                <c:pt idx="899">
                  <c:v>4.4900000000000198</c:v>
                </c:pt>
                <c:pt idx="900">
                  <c:v>4.5000000000000204</c:v>
                </c:pt>
              </c:numCache>
            </c:numRef>
          </c:xVal>
          <c:yVal>
            <c:numRef>
              <c:f>'N026'!$D$2:$D$902</c:f>
              <c:numCache>
                <c:formatCode>0.0000</c:formatCode>
                <c:ptCount val="901"/>
                <c:pt idx="0">
                  <c:v>0</c:v>
                </c:pt>
                <c:pt idx="1">
                  <c:v>1.8142079429291831E-116</c:v>
                </c:pt>
                <c:pt idx="2">
                  <c:v>5.8287445035341274E-116</c:v>
                </c:pt>
                <c:pt idx="3">
                  <c:v>1.8678157665106207E-115</c:v>
                </c:pt>
                <c:pt idx="4">
                  <c:v>5.9698596130171599E-115</c:v>
                </c:pt>
                <c:pt idx="5">
                  <c:v>1.9031160114185856E-114</c:v>
                </c:pt>
                <c:pt idx="6">
                  <c:v>6.0511437658392265E-114</c:v>
                </c:pt>
                <c:pt idx="7">
                  <c:v>1.919025487320762E-113</c:v>
                </c:pt>
                <c:pt idx="8">
                  <c:v>6.070089267745503E-113</c:v>
                </c:pt>
                <c:pt idx="9">
                  <c:v>1.9150515839899559E-112</c:v>
                </c:pt>
                <c:pt idx="10">
                  <c:v>6.0261083914271288E-112</c:v>
                </c:pt>
                <c:pt idx="11">
                  <c:v>1.8913176052061383E-111</c:v>
                </c:pt>
                <c:pt idx="12">
                  <c:v>5.9205636592295273E-111</c:v>
                </c:pt>
                <c:pt idx="13">
                  <c:v>1.8485564142170184E-110</c:v>
                </c:pt>
                <c:pt idx="14">
                  <c:v>5.7566977341022967E-110</c:v>
                </c:pt>
                <c:pt idx="15">
                  <c:v>1.7880728476431091E-109</c:v>
                </c:pt>
                <c:pt idx="16">
                  <c:v>5.5394679518963005E-109</c:v>
                </c:pt>
                <c:pt idx="17">
                  <c:v>1.711677587301988E-108</c:v>
                </c:pt>
                <c:pt idx="18">
                  <c:v>5.2752972752321596E-108</c:v>
                </c:pt>
                <c:pt idx="19">
                  <c:v>1.6215971653877148E-107</c:v>
                </c:pt>
                <c:pt idx="20">
                  <c:v>4.9717591216479194E-107</c:v>
                </c:pt>
                <c:pt idx="21">
                  <c:v>1.5203663409079773E-106</c:v>
                </c:pt>
                <c:pt idx="22">
                  <c:v>4.6372176244539302E-106</c:v>
                </c:pt>
                <c:pt idx="23">
                  <c:v>1.4107100939661499E-105</c:v>
                </c:pt>
                <c:pt idx="24">
                  <c:v>4.2804471026453747E-105</c:v>
                </c:pt>
                <c:pt idx="25">
                  <c:v>1.2954228690645616E-104</c:v>
                </c:pt>
                <c:pt idx="26">
                  <c:v>3.9102547267431582E-104</c:v>
                </c:pt>
                <c:pt idx="27">
                  <c:v>1.1772524540140949E-103</c:v>
                </c:pt>
                <c:pt idx="28">
                  <c:v>3.5351286562782428E-103</c:v>
                </c:pt>
                <c:pt idx="29">
                  <c:v>1.058795065131034E-102</c:v>
                </c:pt>
                <c:pt idx="30">
                  <c:v>3.1629305637469133E-102</c:v>
                </c:pt>
                <c:pt idx="31">
                  <c:v>9.4240693284076656E-102</c:v>
                </c:pt>
                <c:pt idx="32">
                  <c:v>2.8006468652606952E-101</c:v>
                </c:pt>
                <c:pt idx="33">
                  <c:v>8.3013609280293773E-101</c:v>
                </c:pt>
                <c:pt idx="34">
                  <c:v>2.4542076556922565E-100</c:v>
                </c:pt>
                <c:pt idx="35">
                  <c:v>7.236763529204448E-100</c:v>
                </c:pt>
                <c:pt idx="36">
                  <c:v>2.1283768290134718E-99</c:v>
                </c:pt>
                <c:pt idx="37">
                  <c:v>6.2434369194949159E-99</c:v>
                </c:pt>
                <c:pt idx="38">
                  <c:v>1.8267116544496796E-98</c:v>
                </c:pt>
                <c:pt idx="39">
                  <c:v>5.330737982513298E-98</c:v>
                </c:pt>
                <c:pt idx="40">
                  <c:v>1.5515855953944364E-97</c:v>
                </c:pt>
                <c:pt idx="41">
                  <c:v>4.5043819264049294E-97</c:v>
                </c:pt>
                <c:pt idx="42">
                  <c:v>1.3042647026346786E-96</c:v>
                </c:pt>
                <c:pt idx="43">
                  <c:v>3.7667547168259417E-96</c:v>
                </c:pt>
                <c:pt idx="44">
                  <c:v>1.0850256531429682E-95</c:v>
                </c:pt>
                <c:pt idx="45">
                  <c:v>3.117336881056555E-95</c:v>
                </c:pt>
                <c:pt idx="46">
                  <c:v>8.9330247047719941E-95</c:v>
                </c:pt>
                <c:pt idx="47">
                  <c:v>2.5531974290632118E-94</c:v>
                </c:pt>
                <c:pt idx="48">
                  <c:v>7.2784906412530472E-94</c:v>
                </c:pt>
                <c:pt idx="49">
                  <c:v>2.0695185500711482E-93</c:v>
                </c:pt>
                <c:pt idx="50">
                  <c:v>5.869057783621509E-93</c:v>
                </c:pt>
                <c:pt idx="51">
                  <c:v>1.660116298893496E-92</c:v>
                </c:pt>
                <c:pt idx="52">
                  <c:v>4.6835990353789475E-92</c:v>
                </c:pt>
                <c:pt idx="53">
                  <c:v>1.3179288612925263E-91</c:v>
                </c:pt>
                <c:pt idx="54">
                  <c:v>3.6989230442538469E-91</c:v>
                </c:pt>
                <c:pt idx="55">
                  <c:v>1.0354513286725761E-90</c:v>
                </c:pt>
                <c:pt idx="56">
                  <c:v>2.8910469864999085E-90</c:v>
                </c:pt>
                <c:pt idx="57">
                  <c:v>8.0510343028151688E-90</c:v>
                </c:pt>
                <c:pt idx="58">
                  <c:v>2.236244424072836E-89</c:v>
                </c:pt>
                <c:pt idx="59">
                  <c:v>6.1952370863322056E-89</c:v>
                </c:pt>
                <c:pt idx="60">
                  <c:v>1.7118576908262684E-88</c:v>
                </c:pt>
                <c:pt idx="61">
                  <c:v>4.7178969692619221E-88</c:v>
                </c:pt>
                <c:pt idx="62">
                  <c:v>1.2968815547550083E-87</c:v>
                </c:pt>
                <c:pt idx="63">
                  <c:v>3.5556846873059262E-87</c:v>
                </c:pt>
                <c:pt idx="64">
                  <c:v>9.723379501048879E-87</c:v>
                </c:pt>
                <c:pt idx="65">
                  <c:v>2.6520536085891974E-86</c:v>
                </c:pt>
                <c:pt idx="66">
                  <c:v>7.214702506824474E-86</c:v>
                </c:pt>
                <c:pt idx="67">
                  <c:v>1.9576075193924813E-85</c:v>
                </c:pt>
                <c:pt idx="68">
                  <c:v>5.2979016077982402E-85</c:v>
                </c:pt>
                <c:pt idx="69">
                  <c:v>1.4300565764419409E-84</c:v>
                </c:pt>
                <c:pt idx="70">
                  <c:v>3.8501142584736973E-84</c:v>
                </c:pt>
                <c:pt idx="71">
                  <c:v>1.0338679780176313E-83</c:v>
                </c:pt>
                <c:pt idx="72">
                  <c:v>2.7690297240272995E-83</c:v>
                </c:pt>
                <c:pt idx="73">
                  <c:v>7.3970953828999509E-83</c:v>
                </c:pt>
                <c:pt idx="74">
                  <c:v>1.9709058908508305E-82</c:v>
                </c:pt>
                <c:pt idx="75">
                  <c:v>5.2377121123590156E-82</c:v>
                </c:pt>
                <c:pt idx="76">
                  <c:v>1.3883163177066793E-81</c:v>
                </c:pt>
                <c:pt idx="77">
                  <c:v>3.6703400292204573E-81</c:v>
                </c:pt>
                <c:pt idx="78">
                  <c:v>9.6782144298165868E-81</c:v>
                </c:pt>
                <c:pt idx="79">
                  <c:v>2.5453953586064102E-80</c:v>
                </c:pt>
                <c:pt idx="80">
                  <c:v>6.677076063406799E-80</c:v>
                </c:pt>
                <c:pt idx="81">
                  <c:v>1.7469821494865163E-79</c:v>
                </c:pt>
                <c:pt idx="82">
                  <c:v>4.5589169352975546E-79</c:v>
                </c:pt>
                <c:pt idx="83">
                  <c:v>1.1866044135349871E-78</c:v>
                </c:pt>
                <c:pt idx="84">
                  <c:v>3.080500670021377E-78</c:v>
                </c:pt>
                <c:pt idx="85">
                  <c:v>7.9764146797157481E-78</c:v>
                </c:pt>
                <c:pt idx="86">
                  <c:v>2.0599904590416569E-77</c:v>
                </c:pt>
                <c:pt idx="87">
                  <c:v>5.306323975230609E-77</c:v>
                </c:pt>
                <c:pt idx="88">
                  <c:v>1.3633061182264338E-76</c:v>
                </c:pt>
                <c:pt idx="89">
                  <c:v>3.4935267567862233E-76</c:v>
                </c:pt>
                <c:pt idx="90">
                  <c:v>8.9290618756309452E-76</c:v>
                </c:pt>
                <c:pt idx="91">
                  <c:v>2.2762431913491695E-75</c:v>
                </c:pt>
                <c:pt idx="92">
                  <c:v>5.7876539415181395E-75</c:v>
                </c:pt>
                <c:pt idx="93">
                  <c:v>1.4677683555703678E-74</c:v>
                </c:pt>
                <c:pt idx="94">
                  <c:v>3.7126461054229355E-74</c:v>
                </c:pt>
                <c:pt idx="95">
                  <c:v>9.3665715684418342E-74</c:v>
                </c:pt>
                <c:pt idx="96">
                  <c:v>2.3569416279420165E-73</c:v>
                </c:pt>
                <c:pt idx="97">
                  <c:v>5.9154538008893836E-73</c:v>
                </c:pt>
                <c:pt idx="98">
                  <c:v>1.4808067175729141E-72</c:v>
                </c:pt>
                <c:pt idx="99">
                  <c:v>3.6972579709694508E-72</c:v>
                </c:pt>
                <c:pt idx="100">
                  <c:v>9.2072980304701292E-72</c:v>
                </c:pt>
                <c:pt idx="101">
                  <c:v>2.2869449849773818E-71</c:v>
                </c:pt>
                <c:pt idx="102">
                  <c:v>5.6656573137403548E-71</c:v>
                </c:pt>
                <c:pt idx="103">
                  <c:v>1.3999610650119832E-70</c:v>
                </c:pt>
                <c:pt idx="104">
                  <c:v>3.4502668181765619E-70</c:v>
                </c:pt>
                <c:pt idx="105">
                  <c:v>8.4812619104377966E-70</c:v>
                </c:pt>
                <c:pt idx="106">
                  <c:v>2.0794062151484506E-69</c:v>
                </c:pt>
                <c:pt idx="107">
                  <c:v>5.0849802443197943E-69</c:v>
                </c:pt>
                <c:pt idx="108">
                  <c:v>1.2402529588150368E-68</c:v>
                </c:pt>
                <c:pt idx="109">
                  <c:v>3.0171878013144326E-68</c:v>
                </c:pt>
                <c:pt idx="110">
                  <c:v>7.3209170178222286E-68</c:v>
                </c:pt>
                <c:pt idx="111">
                  <c:v>1.7717387951519852E-67</c:v>
                </c:pt>
                <c:pt idx="112">
                  <c:v>4.2766624682203439E-67</c:v>
                </c:pt>
                <c:pt idx="113">
                  <c:v>1.0296303260904793E-66</c:v>
                </c:pt>
                <c:pt idx="114">
                  <c:v>2.4724569904906652E-66</c:v>
                </c:pt>
                <c:pt idx="115">
                  <c:v>5.9217113687727119E-66</c:v>
                </c:pt>
                <c:pt idx="116">
                  <c:v>1.4146102332900223E-65</c:v>
                </c:pt>
                <c:pt idx="117">
                  <c:v>3.3705240111879585E-65</c:v>
                </c:pt>
                <c:pt idx="118">
                  <c:v>8.0099374615527002E-65</c:v>
                </c:pt>
                <c:pt idx="119">
                  <c:v>1.8985930875578873E-64</c:v>
                </c:pt>
                <c:pt idx="120">
                  <c:v>4.488546570855086E-64</c:v>
                </c:pt>
                <c:pt idx="121">
                  <c:v>1.0584019857018828E-63</c:v>
                </c:pt>
                <c:pt idx="122">
                  <c:v>2.4892391719394112E-63</c:v>
                </c:pt>
                <c:pt idx="123">
                  <c:v>5.8392043963924533E-63</c:v>
                </c:pt>
                <c:pt idx="124">
                  <c:v>1.3661921920701421E-62</c:v>
                </c:pt>
                <c:pt idx="125">
                  <c:v>3.1881664753799015E-62</c:v>
                </c:pt>
                <c:pt idx="126">
                  <c:v>7.4206381189013171E-62</c:v>
                </c:pt>
                <c:pt idx="127">
                  <c:v>1.7227116300751181E-61</c:v>
                </c:pt>
                <c:pt idx="128">
                  <c:v>3.988916900775303E-61</c:v>
                </c:pt>
                <c:pt idx="129">
                  <c:v>9.212308282609665E-61</c:v>
                </c:pt>
                <c:pt idx="130">
                  <c:v>2.1220372707062491E-60</c:v>
                </c:pt>
                <c:pt idx="131">
                  <c:v>4.8753816984503251E-60</c:v>
                </c:pt>
                <c:pt idx="132">
                  <c:v>1.1172112718281596E-59</c:v>
                </c:pt>
                <c:pt idx="133">
                  <c:v>2.5534835571988087E-59</c:v>
                </c:pt>
                <c:pt idx="134">
                  <c:v>5.8210575551313775E-59</c:v>
                </c:pt>
                <c:pt idx="135">
                  <c:v>1.3235543873728511E-58</c:v>
                </c:pt>
                <c:pt idx="136">
                  <c:v>3.0015996191757648E-58</c:v>
                </c:pt>
                <c:pt idx="137">
                  <c:v>6.7894532494549672E-58</c:v>
                </c:pt>
                <c:pt idx="138">
                  <c:v>1.5317500878069783E-57</c:v>
                </c:pt>
                <c:pt idx="139">
                  <c:v>3.4467683525147757E-57</c:v>
                </c:pt>
                <c:pt idx="140">
                  <c:v>7.7358377194966961E-57</c:v>
                </c:pt>
                <c:pt idx="141">
                  <c:v>1.7317040626048172E-56</c:v>
                </c:pt>
                <c:pt idx="142">
                  <c:v>3.8664381937457497E-56</c:v>
                </c:pt>
                <c:pt idx="143">
                  <c:v>8.6103249125218614E-56</c:v>
                </c:pt>
                <c:pt idx="144">
                  <c:v>1.9124895862589801E-55</c:v>
                </c:pt>
                <c:pt idx="145">
                  <c:v>4.2369143966833802E-55</c:v>
                </c:pt>
                <c:pt idx="146">
                  <c:v>9.362058951130179E-55</c:v>
                </c:pt>
                <c:pt idx="147">
                  <c:v>2.0633082986044209E-54</c:v>
                </c:pt>
                <c:pt idx="148">
                  <c:v>4.5355290182136553E-54</c:v>
                </c:pt>
                <c:pt idx="149">
                  <c:v>9.944039631004141E-54</c:v>
                </c:pt>
                <c:pt idx="150">
                  <c:v>2.1745470795464399E-53</c:v>
                </c:pt>
                <c:pt idx="151">
                  <c:v>4.742920603392853E-53</c:v>
                </c:pt>
                <c:pt idx="152">
                  <c:v>1.031796300223819E-52</c:v>
                </c:pt>
                <c:pt idx="153">
                  <c:v>2.2387889242656668E-52</c:v>
                </c:pt>
                <c:pt idx="154">
                  <c:v>4.845107362075146E-52</c:v>
                </c:pt>
                <c:pt idx="155">
                  <c:v>1.0458387572569027E-51</c:v>
                </c:pt>
                <c:pt idx="156">
                  <c:v>2.2516305431027422E-51</c:v>
                </c:pt>
                <c:pt idx="157">
                  <c:v>4.8350459105299708E-51</c:v>
                </c:pt>
                <c:pt idx="158">
                  <c:v>1.0355597101644025E-50</c:v>
                </c:pt>
                <c:pt idx="159">
                  <c:v>2.2121815219800464E-50</c:v>
                </c:pt>
                <c:pt idx="160">
                  <c:v>4.7134341888961622E-50</c:v>
                </c:pt>
                <c:pt idx="161">
                  <c:v>1.001671245885463E-49</c:v>
                </c:pt>
                <c:pt idx="162">
                  <c:v>2.1231664290720857E-49</c:v>
                </c:pt>
                <c:pt idx="163">
                  <c:v>4.4886313922229832E-49</c:v>
                </c:pt>
                <c:pt idx="164">
                  <c:v>9.4648757818797427E-49</c:v>
                </c:pt>
                <c:pt idx="165">
                  <c:v>1.9906136009610768E-48</c:v>
                </c:pt>
                <c:pt idx="166">
                  <c:v>4.1757076763799813E-48</c:v>
                </c:pt>
                <c:pt idx="167">
                  <c:v>8.7366367931199886E-48</c:v>
                </c:pt>
                <c:pt idx="168">
                  <c:v>1.8231799955300633E-47</c:v>
                </c:pt>
                <c:pt idx="169">
                  <c:v>3.7947737285596798E-47</c:v>
                </c:pt>
                <c:pt idx="170">
                  <c:v>7.8779513791537753E-47</c:v>
                </c:pt>
                <c:pt idx="171">
                  <c:v>1.6312171528973535E-46</c:v>
                </c:pt>
                <c:pt idx="172">
                  <c:v>3.3688473741014253E-46</c:v>
                </c:pt>
                <c:pt idx="173">
                  <c:v>6.9394006827133251E-46</c:v>
                </c:pt>
                <c:pt idx="174">
                  <c:v>1.4257181094195893E-45</c:v>
                </c:pt>
                <c:pt idx="175">
                  <c:v>2.9215709688237847E-45</c:v>
                </c:pt>
                <c:pt idx="176">
                  <c:v>5.9713192038535634E-45</c:v>
                </c:pt>
                <c:pt idx="177">
                  <c:v>1.2172932324335392E-44</c:v>
                </c:pt>
                <c:pt idx="178">
                  <c:v>2.4750911682859048E-44</c:v>
                </c:pt>
                <c:pt idx="179">
                  <c:v>5.0194746635080172E-44</c:v>
                </c:pt>
                <c:pt idx="180">
                  <c:v>1.0153047203850777E-43</c:v>
                </c:pt>
                <c:pt idx="181">
                  <c:v>2.0483568439851851E-43</c:v>
                </c:pt>
                <c:pt idx="182">
                  <c:v>4.1217903898485163E-43</c:v>
                </c:pt>
                <c:pt idx="183">
                  <c:v>8.2725092321343171E-43</c:v>
                </c:pt>
                <c:pt idx="184">
                  <c:v>1.6559975573766251E-42</c:v>
                </c:pt>
                <c:pt idx="185">
                  <c:v>3.3063832824752102E-42</c:v>
                </c:pt>
                <c:pt idx="186">
                  <c:v>6.584423772890097E-42</c:v>
                </c:pt>
                <c:pt idx="187">
                  <c:v>1.3078364144774118E-41</c:v>
                </c:pt>
                <c:pt idx="188">
                  <c:v>2.5909566685590408E-41</c:v>
                </c:pt>
                <c:pt idx="189">
                  <c:v>5.1196226020573336E-41</c:v>
                </c:pt>
                <c:pt idx="190">
                  <c:v>1.0089899000850465E-40</c:v>
                </c:pt>
                <c:pt idx="191">
                  <c:v>1.9833838095977648E-40</c:v>
                </c:pt>
                <c:pt idx="192">
                  <c:v>3.888640383650781E-40</c:v>
                </c:pt>
                <c:pt idx="193">
                  <c:v>7.6043110624954359E-40</c:v>
                </c:pt>
                <c:pt idx="194">
                  <c:v>1.4831771950332925E-39</c:v>
                </c:pt>
                <c:pt idx="195">
                  <c:v>2.8853418721727305E-39</c:v>
                </c:pt>
                <c:pt idx="196">
                  <c:v>5.5985117110192223E-39</c:v>
                </c:pt>
                <c:pt idx="197">
                  <c:v>1.0834752059147897E-38</c:v>
                </c:pt>
                <c:pt idx="198">
                  <c:v>2.0913967925298179E-38</c:v>
                </c:pt>
                <c:pt idx="199">
                  <c:v>4.0264746724337636E-38</c:v>
                </c:pt>
                <c:pt idx="200">
                  <c:v>7.7318706415887833E-38</c:v>
                </c:pt>
                <c:pt idx="201">
                  <c:v>1.4808642920057937E-37</c:v>
                </c:pt>
                <c:pt idx="202">
                  <c:v>2.8288962290462036E-37</c:v>
                </c:pt>
                <c:pt idx="203">
                  <c:v>5.3900134178662884E-37</c:v>
                </c:pt>
                <c:pt idx="204">
                  <c:v>1.0243155126191209E-36</c:v>
                </c:pt>
                <c:pt idx="205">
                  <c:v>1.9415506627287203E-36</c:v>
                </c:pt>
                <c:pt idx="206">
                  <c:v>3.6705807204597627E-36</c:v>
                </c:pt>
                <c:pt idx="207">
                  <c:v>6.9213674301143566E-36</c:v>
                </c:pt>
                <c:pt idx="208">
                  <c:v>1.301727575395487E-35</c:v>
                </c:pt>
                <c:pt idx="209">
                  <c:v>2.441852231154274E-35</c:v>
                </c:pt>
                <c:pt idx="210">
                  <c:v>4.5686693455575655E-35</c:v>
                </c:pt>
                <c:pt idx="211">
                  <c:v>8.5257216592785846E-35</c:v>
                </c:pt>
                <c:pt idx="212">
                  <c:v>1.5868783937051242E-34</c:v>
                </c:pt>
                <c:pt idx="213">
                  <c:v>2.9459625272308478E-34</c:v>
                </c:pt>
                <c:pt idx="214">
                  <c:v>5.4548380843453218E-34</c:v>
                </c:pt>
                <c:pt idx="215">
                  <c:v>1.0074130770991537E-33</c:v>
                </c:pt>
                <c:pt idx="216">
                  <c:v>1.8556855187232837E-33</c:v>
                </c:pt>
                <c:pt idx="217">
                  <c:v>3.4093551812703672E-33</c:v>
                </c:pt>
                <c:pt idx="218">
                  <c:v>6.2475708701045215E-33</c:v>
                </c:pt>
                <c:pt idx="219">
                  <c:v>1.141881953832548E-32</c:v>
                </c:pt>
                <c:pt idx="220">
                  <c:v>2.0816240758532786E-32</c:v>
                </c:pt>
                <c:pt idx="221">
                  <c:v>3.7849005237041883E-32</c:v>
                </c:pt>
                <c:pt idx="222">
                  <c:v>6.8640069060561005E-32</c:v>
                </c:pt>
                <c:pt idx="223">
                  <c:v>1.2415723397427388E-31</c:v>
                </c:pt>
                <c:pt idx="224">
                  <c:v>2.239945337841379E-31</c:v>
                </c:pt>
                <c:pt idx="225">
                  <c:v>4.0306388501501668E-31</c:v>
                </c:pt>
                <c:pt idx="226">
                  <c:v>7.2340486950866667E-31</c:v>
                </c:pt>
                <c:pt idx="227">
                  <c:v>1.2949710033585084E-30</c:v>
                </c:pt>
                <c:pt idx="228">
                  <c:v>2.3121166167590281E-30</c:v>
                </c:pt>
                <c:pt idx="229">
                  <c:v>4.1174705429677619E-30</c:v>
                </c:pt>
                <c:pt idx="230">
                  <c:v>7.3134507604507313E-30</c:v>
                </c:pt>
                <c:pt idx="231">
                  <c:v>1.295642715548496E-29</c:v>
                </c:pt>
                <c:pt idx="232">
                  <c:v>2.289387190942312E-29</c:v>
                </c:pt>
                <c:pt idx="233">
                  <c:v>4.0348213914718704E-29</c:v>
                </c:pt>
                <c:pt idx="234">
                  <c:v>7.0925181497324059E-29</c:v>
                </c:pt>
                <c:pt idx="235">
                  <c:v>1.2435053902017045E-28</c:v>
                </c:pt>
                <c:pt idx="236">
                  <c:v>2.1745328040975684E-28</c:v>
                </c:pt>
                <c:pt idx="237">
                  <c:v>3.7927597228791585E-28</c:v>
                </c:pt>
                <c:pt idx="238">
                  <c:v>6.5980525831339594E-28</c:v>
                </c:pt>
                <c:pt idx="239">
                  <c:v>1.1448465760063576E-27</c:v>
                </c:pt>
                <c:pt idx="240">
                  <c:v>1.981298369713216E-27</c:v>
                </c:pt>
                <c:pt idx="241">
                  <c:v>3.4199798725458659E-27</c:v>
                </c:pt>
                <c:pt idx="242">
                  <c:v>5.8880066722427061E-27</c:v>
                </c:pt>
                <c:pt idx="243">
                  <c:v>1.0110767231256272E-26</c:v>
                </c:pt>
                <c:pt idx="244">
                  <c:v>1.7316934188703328E-26</c:v>
                </c:pt>
                <c:pt idx="245">
                  <c:v>2.9582098320536108E-26</c:v>
                </c:pt>
                <c:pt idx="246">
                  <c:v>5.0403189740092548E-26</c:v>
                </c:pt>
                <c:pt idx="247">
                  <c:v>8.5656069534609252E-26</c:v>
                </c:pt>
                <c:pt idx="248">
                  <c:v>1.4518753726647531E-25</c:v>
                </c:pt>
                <c:pt idx="249">
                  <c:v>2.4545484592606933E-25</c:v>
                </c:pt>
                <c:pt idx="250">
                  <c:v>4.1389002361881943E-25</c:v>
                </c:pt>
                <c:pt idx="251">
                  <c:v>6.9609639031923297E-25</c:v>
                </c:pt>
                <c:pt idx="252">
                  <c:v>1.1676827937988344E-24</c:v>
                </c:pt>
                <c:pt idx="253">
                  <c:v>1.9536711155114382E-24</c:v>
                </c:pt>
                <c:pt idx="254">
                  <c:v>3.2602365075251767E-24</c:v>
                </c:pt>
                <c:pt idx="255">
                  <c:v>5.4264753270664381E-24</c:v>
                </c:pt>
                <c:pt idx="256">
                  <c:v>9.0086068705471912E-24</c:v>
                </c:pt>
                <c:pt idx="257">
                  <c:v>1.491655429337682E-23</c:v>
                </c:pt>
                <c:pt idx="258">
                  <c:v>2.4634880918805609E-23</c:v>
                </c:pt>
                <c:pt idx="259">
                  <c:v>4.0579201539873555E-23</c:v>
                </c:pt>
                <c:pt idx="260">
                  <c:v>6.6669562218924068E-23</c:v>
                </c:pt>
                <c:pt idx="261">
                  <c:v>1.0925033702612885E-22</c:v>
                </c:pt>
                <c:pt idx="262">
                  <c:v>1.7856200075048904E-22</c:v>
                </c:pt>
                <c:pt idx="263">
                  <c:v>2.9108939106969188E-22</c:v>
                </c:pt>
                <c:pt idx="264">
                  <c:v>4.73298129193078E-22</c:v>
                </c:pt>
                <c:pt idx="265">
                  <c:v>7.675634287373504E-22</c:v>
                </c:pt>
                <c:pt idx="266">
                  <c:v>1.2415517794934061E-21</c:v>
                </c:pt>
                <c:pt idx="267">
                  <c:v>2.0030254871539935E-21</c:v>
                </c:pt>
                <c:pt idx="268">
                  <c:v>3.2231401519298795E-21</c:v>
                </c:pt>
                <c:pt idx="269">
                  <c:v>5.1730059930384926E-21</c:v>
                </c:pt>
                <c:pt idx="270">
                  <c:v>8.2809058893392864E-21</c:v>
                </c:pt>
                <c:pt idx="271">
                  <c:v>1.3221593262586706E-20</c:v>
                </c:pt>
                <c:pt idx="272">
                  <c:v>2.1055269901316531E-20</c:v>
                </c:pt>
                <c:pt idx="273">
                  <c:v>3.3443283420448276E-20</c:v>
                </c:pt>
                <c:pt idx="274">
                  <c:v>5.2981967539164166E-20</c:v>
                </c:pt>
                <c:pt idx="275">
                  <c:v>8.3717901091954966E-20</c:v>
                </c:pt>
                <c:pt idx="276">
                  <c:v>1.3194096534447871E-19</c:v>
                </c:pt>
                <c:pt idx="277">
                  <c:v>2.0740157949471834E-19</c:v>
                </c:pt>
                <c:pt idx="278">
                  <c:v>3.2517379401262164E-19</c:v>
                </c:pt>
                <c:pt idx="279">
                  <c:v>5.0849898866370146E-19</c:v>
                </c:pt>
                <c:pt idx="280">
                  <c:v>7.931141995357128E-19</c:v>
                </c:pt>
                <c:pt idx="281">
                  <c:v>1.2338217840810053E-18</c:v>
                </c:pt>
                <c:pt idx="282">
                  <c:v>1.9144332072953311E-18</c:v>
                </c:pt>
                <c:pt idx="283">
                  <c:v>2.9627777911703146E-18</c:v>
                </c:pt>
                <c:pt idx="284">
                  <c:v>4.5732929203678748E-18</c:v>
                </c:pt>
                <c:pt idx="285">
                  <c:v>7.0409301194439149E-18</c:v>
                </c:pt>
                <c:pt idx="286">
                  <c:v>1.0811902628890159E-17</c:v>
                </c:pt>
                <c:pt idx="287">
                  <c:v>1.6559426596817141E-17</c:v>
                </c:pt>
                <c:pt idx="288">
                  <c:v>2.5296447752050607E-17</c:v>
                </c:pt>
                <c:pt idx="289">
                  <c:v>3.8542942039383674E-17</c:v>
                </c:pt>
                <c:pt idx="290">
                  <c:v>5.8573511503913733E-17</c:v>
                </c:pt>
                <c:pt idx="291">
                  <c:v>8.8782779406641632E-17</c:v>
                </c:pt>
                <c:pt idx="292">
                  <c:v>1.3422310758522323E-16</c:v>
                </c:pt>
                <c:pt idx="293">
                  <c:v>2.0239366706345337E-16</c:v>
                </c:pt>
                <c:pt idx="294">
                  <c:v>3.0439507808814513E-16</c:v>
                </c:pt>
                <c:pt idx="295">
                  <c:v>4.5661419596511183E-16</c:v>
                </c:pt>
                <c:pt idx="296">
                  <c:v>6.8317547903695773E-16</c:v>
                </c:pt>
                <c:pt idx="297">
                  <c:v>1.019497599621315E-15</c:v>
                </c:pt>
                <c:pt idx="298">
                  <c:v>1.5174389317071304E-15</c:v>
                </c:pt>
                <c:pt idx="299">
                  <c:v>2.2527205141243529E-15</c:v>
                </c:pt>
                <c:pt idx="300">
                  <c:v>3.3356039750002927E-15</c:v>
                </c:pt>
                <c:pt idx="301">
                  <c:v>4.9262078122686697E-15</c:v>
                </c:pt>
                <c:pt idx="302">
                  <c:v>7.2564139853084414E-15</c:v>
                </c:pt>
                <c:pt idx="303">
                  <c:v>1.0661110675566259E-14</c:v>
                </c:pt>
                <c:pt idx="304">
                  <c:v>1.5622622160363585E-14</c:v>
                </c:pt>
                <c:pt idx="305">
                  <c:v>2.2833710154217104E-14</c:v>
                </c:pt>
                <c:pt idx="306">
                  <c:v>3.3286652010703605E-14</c:v>
                </c:pt>
                <c:pt idx="307">
                  <c:v>4.8398825745976266E-14</c:v>
                </c:pt>
                <c:pt idx="308">
                  <c:v>7.0189251532771832E-14</c:v>
                </c:pt>
                <c:pt idx="309">
                  <c:v>1.0152604656229102E-13</c:v>
                </c:pt>
                <c:pt idx="310">
                  <c:v>1.464722712986792E-13</c:v>
                </c:pt>
                <c:pt idx="311">
                  <c:v>2.1076788352580806E-13</c:v>
                </c:pt>
                <c:pt idx="312">
                  <c:v>3.0249940883579041E-13</c:v>
                </c:pt>
                <c:pt idx="313">
                  <c:v>4.3302772509563607E-13</c:v>
                </c:pt>
                <c:pt idx="314">
                  <c:v>6.1826968693180939E-13</c:v>
                </c:pt>
                <c:pt idx="315">
                  <c:v>8.8046334854328868E-13</c:v>
                </c:pt>
                <c:pt idx="316">
                  <c:v>1.2505921193190621E-12</c:v>
                </c:pt>
                <c:pt idx="317">
                  <c:v>1.7717040201679989E-12</c:v>
                </c:pt>
                <c:pt idx="318">
                  <c:v>2.5034431360373357E-12</c:v>
                </c:pt>
                <c:pt idx="319">
                  <c:v>3.5282176581300916E-12</c:v>
                </c:pt>
                <c:pt idx="320">
                  <c:v>4.9595706907643912E-12</c:v>
                </c:pt>
                <c:pt idx="321">
                  <c:v>6.953506708857093E-12</c:v>
                </c:pt>
                <c:pt idx="322">
                  <c:v>9.7237715902970042E-12</c:v>
                </c:pt>
                <c:pt idx="323">
                  <c:v>1.3562404627594795E-11</c:v>
                </c:pt>
                <c:pt idx="324">
                  <c:v>1.8867298619589391E-11</c:v>
                </c:pt>
                <c:pt idx="325">
                  <c:v>2.6179046646384485E-11</c:v>
                </c:pt>
                <c:pt idx="326">
                  <c:v>3.6230056251837645E-11</c:v>
                </c:pt>
                <c:pt idx="327">
                  <c:v>5.0009817239366147E-11</c:v>
                </c:pt>
                <c:pt idx="328">
                  <c:v>6.8851372852786703E-11</c:v>
                </c:pt>
                <c:pt idx="329">
                  <c:v>9.4545533929700756E-11</c:v>
                </c:pt>
                <c:pt idx="330">
                  <c:v>1.294912762105026E-10</c:v>
                </c:pt>
                <c:pt idx="331">
                  <c:v>1.7689317670743187E-10</c:v>
                </c:pt>
                <c:pt idx="332">
                  <c:v>2.4101980409557615E-10</c:v>
                </c:pt>
                <c:pt idx="333">
                  <c:v>3.2754083726375246E-10</c:v>
                </c:pt>
                <c:pt idx="334">
                  <c:v>4.4396553624718258E-10</c:v>
                </c:pt>
                <c:pt idx="335">
                  <c:v>6.002112617641841E-10</c:v>
                </c:pt>
                <c:pt idx="336">
                  <c:v>8.0933831176327469E-10</c:v>
                </c:pt>
                <c:pt idx="337">
                  <c:v>1.0884967491670675E-9</c:v>
                </c:pt>
                <c:pt idx="338">
                  <c:v>1.4601425316642992E-9</c:v>
                </c:pt>
                <c:pt idx="339">
                  <c:v>1.9535945926621965E-9</c:v>
                </c:pt>
                <c:pt idx="340">
                  <c:v>2.6070221167471866E-9</c:v>
                </c:pt>
                <c:pt idx="341">
                  <c:v>3.4699727521211907E-9</c:v>
                </c:pt>
                <c:pt idx="342">
                  <c:v>4.606578661048687E-9</c:v>
                </c:pt>
                <c:pt idx="343">
                  <c:v>6.0996089988562337E-9</c:v>
                </c:pt>
                <c:pt idx="344">
                  <c:v>8.055575631641038E-9</c:v>
                </c:pt>
                <c:pt idx="345">
                  <c:v>1.0611144789289728E-8</c:v>
                </c:pt>
                <c:pt idx="346">
                  <c:v>1.3941162186164115E-8</c:v>
                </c:pt>
                <c:pt idx="347">
                  <c:v>1.8268664360749964E-8</c:v>
                </c:pt>
                <c:pt idx="348">
                  <c:v>2.3877326175032245E-8</c:v>
                </c:pt>
                <c:pt idx="349">
                  <c:v>3.1126885312518766E-8</c:v>
                </c:pt>
                <c:pt idx="350">
                  <c:v>4.0472191100477197E-8</c:v>
                </c:pt>
                <c:pt idx="351">
                  <c:v>5.2486649061840561E-8</c:v>
                </c:pt>
                <c:pt idx="352">
                  <c:v>6.7891357052291758E-8</c:v>
                </c:pt>
                <c:pt idx="353">
                  <c:v>8.7588143404815567E-8</c:v>
                </c:pt>
                <c:pt idx="354">
                  <c:v>1.1270704103338907E-7</c:v>
                </c:pt>
                <c:pt idx="355">
                  <c:v>1.4465331066304593E-7</c:v>
                </c:pt>
                <c:pt idx="356">
                  <c:v>1.8517215916169558E-7</c:v>
                </c:pt>
                <c:pt idx="357">
                  <c:v>2.3642555280201166E-7</c:v>
                </c:pt>
                <c:pt idx="358">
                  <c:v>3.0108123638683617E-7</c:v>
                </c:pt>
                <c:pt idx="359">
                  <c:v>3.824236273208837E-7</c:v>
                </c:pt>
                <c:pt idx="360">
                  <c:v>4.8448076961360474E-7</c:v>
                </c:pt>
                <c:pt idx="361">
                  <c:v>6.1218041103039549E-7</c:v>
                </c:pt>
                <c:pt idx="362">
                  <c:v>7.7153112576500361E-7</c:v>
                </c:pt>
                <c:pt idx="363">
                  <c:v>9.6983642672299578E-7</c:v>
                </c:pt>
                <c:pt idx="364">
                  <c:v>1.2159470337280753E-6</c:v>
                </c:pt>
                <c:pt idx="365">
                  <c:v>1.5205541059604193E-6</c:v>
                </c:pt>
                <c:pt idx="366">
                  <c:v>1.8965319985575552E-6</c:v>
                </c:pt>
                <c:pt idx="367">
                  <c:v>2.3593347537875905E-6</c:v>
                </c:pt>
                <c:pt idx="368">
                  <c:v>2.927453589762771E-6</c:v>
                </c:pt>
                <c:pt idx="369">
                  <c:v>3.6229435129708886E-6</c:v>
                </c:pt>
                <c:pt idx="370">
                  <c:v>4.4720245535590038E-6</c:v>
                </c:pt>
                <c:pt idx="371">
                  <c:v>5.5057675898418033E-6</c:v>
                </c:pt>
                <c:pt idx="372">
                  <c:v>6.7608709933830987E-6</c:v>
                </c:pt>
                <c:pt idx="373">
                  <c:v>8.2805369970851404E-6</c:v>
                </c:pt>
                <c:pt idx="374">
                  <c:v>1.0115455246761994E-5</c:v>
                </c:pt>
                <c:pt idx="375">
                  <c:v>1.2324901103144549E-5</c:v>
                </c:pt>
                <c:pt idx="376">
                  <c:v>1.4977955329675857E-5</c:v>
                </c:pt>
                <c:pt idx="377">
                  <c:v>1.8154851372465033E-5</c:v>
                </c:pt>
                <c:pt idx="378">
                  <c:v>2.1948454418163675E-5</c:v>
                </c:pt>
                <c:pt idx="379">
                  <c:v>2.6465875610837236E-5</c:v>
                </c:pt>
                <c:pt idx="380">
                  <c:v>3.1830222130713317E-5</c:v>
                </c:pt>
                <c:pt idx="381">
                  <c:v>3.8182481530202317E-5</c:v>
                </c:pt>
                <c:pt idx="382">
                  <c:v>4.5683535796037328E-5</c:v>
                </c:pt>
                <c:pt idx="383">
                  <c:v>5.4516296891793686E-5</c:v>
                </c:pt>
                <c:pt idx="384">
                  <c:v>6.4887951642722826E-5</c:v>
                </c:pt>
                <c:pt idx="385">
                  <c:v>7.7032299119373087E-5</c:v>
                </c:pt>
                <c:pt idx="386">
                  <c:v>9.1212158666587065E-5</c:v>
                </c:pt>
                <c:pt idx="387">
                  <c:v>1.0772182106266741E-4</c:v>
                </c:pt>
                <c:pt idx="388">
                  <c:v>1.2688950929773402E-4</c:v>
                </c:pt>
                <c:pt idx="389">
                  <c:v>1.4907980904665941E-4</c:v>
                </c:pt>
                <c:pt idx="390">
                  <c:v>1.7469602223529892E-4</c:v>
                </c:pt>
                <c:pt idx="391">
                  <c:v>2.0418239027941758E-4</c:v>
                </c:pt>
                <c:pt idx="392">
                  <c:v>2.3802612668477697E-4</c:v>
                </c:pt>
                <c:pt idx="393">
                  <c:v>2.7675919210501507E-4</c:v>
                </c:pt>
                <c:pt idx="394">
                  <c:v>3.2095973850221462E-4</c:v>
                </c:pt>
                <c:pt idx="395">
                  <c:v>3.7125314343411446E-4</c:v>
                </c:pt>
                <c:pt idx="396">
                  <c:v>4.2831255045583481E-4</c:v>
                </c:pt>
                <c:pt idx="397">
                  <c:v>4.9285882784078072E-4</c:v>
                </c:pt>
                <c:pt idx="398">
                  <c:v>5.6565985527168294E-4</c:v>
                </c:pt>
                <c:pt idx="399">
                  <c:v>6.4752904729870292E-4</c:v>
                </c:pt>
                <c:pt idx="400">
                  <c:v>7.393230233442308E-4</c:v>
                </c:pt>
                <c:pt idx="401">
                  <c:v>8.4193833723078754E-4</c:v>
                </c:pt>
                <c:pt idx="402">
                  <c:v>9.5630718474204565E-4</c:v>
                </c:pt>
                <c:pt idx="403">
                  <c:v>1.0833920159400989E-3</c:v>
                </c:pt>
                <c:pt idx="404">
                  <c:v>1.2241789899043482E-3</c:v>
                </c:pt>
                <c:pt idx="405">
                  <c:v>1.3796702234103475E-3</c:v>
                </c:pt>
                <c:pt idx="406">
                  <c:v>1.5508748018994161E-3</c:v>
                </c:pt>
                <c:pt idx="407">
                  <c:v>1.7387985407987293E-3</c:v>
                </c:pt>
                <c:pt idx="408">
                  <c:v>1.944432507825839E-3</c:v>
                </c:pt>
                <c:pt idx="409">
                  <c:v>2.1687403421002459E-3</c:v>
                </c:pt>
                <c:pt idx="410">
                  <c:v>2.4126444333877296E-3</c:v>
                </c:pt>
                <c:pt idx="411">
                  <c:v>2.6770110542725461E-3</c:v>
                </c:pt>
                <c:pt idx="412">
                  <c:v>2.9626345689523054E-3</c:v>
                </c:pt>
                <c:pt idx="413">
                  <c:v>3.2702208740805826E-3</c:v>
                </c:pt>
                <c:pt idx="414">
                  <c:v>3.6003702590357103E-3</c:v>
                </c:pt>
                <c:pt idx="415">
                  <c:v>3.9535599042600511E-3</c:v>
                </c:pt>
                <c:pt idx="416">
                  <c:v>4.3301262662505105E-3</c:v>
                </c:pt>
                <c:pt idx="417">
                  <c:v>4.7302476253061826E-3</c:v>
                </c:pt>
                <c:pt idx="418">
                  <c:v>5.1539270965058614E-3</c:v>
                </c:pt>
                <c:pt idx="419">
                  <c:v>5.6009764245755784E-3</c:v>
                </c:pt>
                <c:pt idx="420">
                  <c:v>6.0710008984812391E-3</c:v>
                </c:pt>
                <c:pt idx="421">
                  <c:v>6.5633857308577959E-3</c:v>
                </c:pt>
                <c:pt idx="422">
                  <c:v>7.077284250053717E-3</c:v>
                </c:pt>
                <c:pt idx="423">
                  <c:v>7.6116082479346248E-3</c:v>
                </c:pt>
                <c:pt idx="424">
                  <c:v>8.1650208141687396E-3</c:v>
                </c:pt>
                <c:pt idx="425">
                  <c:v>8.7359319671694857E-3</c:v>
                </c:pt>
                <c:pt idx="426">
                  <c:v>9.3224973630331685E-3</c:v>
                </c:pt>
                <c:pt idx="427">
                  <c:v>9.9226203267630767E-3</c:v>
                </c:pt>
                <c:pt idx="428">
                  <c:v>1.0533957405086222E-2</c:v>
                </c:pt>
                <c:pt idx="429">
                  <c:v>1.1153927587768021E-2</c:v>
                </c:pt>
                <c:pt idx="430">
                  <c:v>1.1779725285291481E-2</c:v>
                </c:pt>
                <c:pt idx="431">
                  <c:v>1.2408337086030063E-2</c:v>
                </c:pt>
                <c:pt idx="432">
                  <c:v>1.3036562246852268E-2</c:v>
                </c:pt>
                <c:pt idx="433">
                  <c:v>1.3661036798808288E-2</c:v>
                </c:pt>
                <c:pt idx="434">
                  <c:v>1.4278261075750896E-2</c:v>
                </c:pt>
                <c:pt idx="435">
                  <c:v>1.4884630400063721E-2</c:v>
                </c:pt>
                <c:pt idx="436">
                  <c:v>1.5476468587967607E-2</c:v>
                </c:pt>
                <c:pt idx="437">
                  <c:v>1.6050063868845887E-2</c:v>
                </c:pt>
                <c:pt idx="438">
                  <c:v>1.6601706750565638E-2</c:v>
                </c:pt>
                <c:pt idx="439">
                  <c:v>1.7127729307539398E-2</c:v>
                </c:pt>
                <c:pt idx="440">
                  <c:v>1.7624545321908831E-2</c:v>
                </c:pt>
                <c:pt idx="441">
                  <c:v>1.808869067217167E-2</c:v>
                </c:pt>
                <c:pt idx="442">
                  <c:v>1.8516863339038493E-2</c:v>
                </c:pt>
                <c:pt idx="443">
                  <c:v>1.8905962386260421E-2</c:v>
                </c:pt>
                <c:pt idx="444">
                  <c:v>1.9253125275268634E-2</c:v>
                </c:pt>
                <c:pt idx="445">
                  <c:v>1.9555762887058625E-2</c:v>
                </c:pt>
                <c:pt idx="446">
                  <c:v>1.9811591652822143E-2</c:v>
                </c:pt>
                <c:pt idx="447">
                  <c:v>2.0018662236011668E-2</c:v>
                </c:pt>
                <c:pt idx="448">
                  <c:v>2.0175384262128278E-2</c:v>
                </c:pt>
                <c:pt idx="449">
                  <c:v>2.0280546657467712E-2</c:v>
                </c:pt>
                <c:pt idx="450">
                  <c:v>2.0333333233018672E-2</c:v>
                </c:pt>
                <c:pt idx="451">
                  <c:v>2.0333333233018672E-2</c:v>
                </c:pt>
                <c:pt idx="452">
                  <c:v>2.0280546657467712E-2</c:v>
                </c:pt>
                <c:pt idx="453">
                  <c:v>2.0175384262128278E-2</c:v>
                </c:pt>
                <c:pt idx="454">
                  <c:v>2.0018662236011668E-2</c:v>
                </c:pt>
                <c:pt idx="455">
                  <c:v>1.9811591652822143E-2</c:v>
                </c:pt>
                <c:pt idx="456">
                  <c:v>1.9555762887058625E-2</c:v>
                </c:pt>
                <c:pt idx="457">
                  <c:v>1.9253125275268634E-2</c:v>
                </c:pt>
                <c:pt idx="458">
                  <c:v>1.8905962386260421E-2</c:v>
                </c:pt>
                <c:pt idx="459">
                  <c:v>1.8516863339038493E-2</c:v>
                </c:pt>
                <c:pt idx="460">
                  <c:v>1.808869067217167E-2</c:v>
                </c:pt>
                <c:pt idx="461">
                  <c:v>1.7624545321908831E-2</c:v>
                </c:pt>
                <c:pt idx="462">
                  <c:v>1.7127729307539398E-2</c:v>
                </c:pt>
                <c:pt idx="463">
                  <c:v>1.6601706750565638E-2</c:v>
                </c:pt>
                <c:pt idx="464">
                  <c:v>1.6050063868845887E-2</c:v>
                </c:pt>
                <c:pt idx="465">
                  <c:v>1.5476468587967607E-2</c:v>
                </c:pt>
                <c:pt idx="466">
                  <c:v>1.4884630400063721E-2</c:v>
                </c:pt>
                <c:pt idx="467">
                  <c:v>1.4278261075750896E-2</c:v>
                </c:pt>
                <c:pt idx="468">
                  <c:v>1.3661036798808288E-2</c:v>
                </c:pt>
                <c:pt idx="469">
                  <c:v>1.3036562246852268E-2</c:v>
                </c:pt>
                <c:pt idx="470">
                  <c:v>1.2408337086030063E-2</c:v>
                </c:pt>
                <c:pt idx="471">
                  <c:v>1.1779725285291481E-2</c:v>
                </c:pt>
                <c:pt idx="472">
                  <c:v>1.1153927587768021E-2</c:v>
                </c:pt>
                <c:pt idx="473">
                  <c:v>1.0533957405086222E-2</c:v>
                </c:pt>
                <c:pt idx="474">
                  <c:v>9.9226203267630767E-3</c:v>
                </c:pt>
                <c:pt idx="475">
                  <c:v>9.3224973630331685E-3</c:v>
                </c:pt>
                <c:pt idx="476">
                  <c:v>8.7359319671694857E-3</c:v>
                </c:pt>
                <c:pt idx="477">
                  <c:v>8.1650208141687396E-3</c:v>
                </c:pt>
                <c:pt idx="478">
                  <c:v>7.6116082479346248E-3</c:v>
                </c:pt>
                <c:pt idx="479">
                  <c:v>7.077284250053717E-3</c:v>
                </c:pt>
                <c:pt idx="480">
                  <c:v>6.5633857308577959E-3</c:v>
                </c:pt>
                <c:pt idx="481">
                  <c:v>6.0710008984812391E-3</c:v>
                </c:pt>
                <c:pt idx="482">
                  <c:v>5.6009764245755784E-3</c:v>
                </c:pt>
                <c:pt idx="483">
                  <c:v>5.1539270965058614E-3</c:v>
                </c:pt>
                <c:pt idx="484">
                  <c:v>4.7302476253061826E-3</c:v>
                </c:pt>
                <c:pt idx="485">
                  <c:v>4.3301262662505105E-3</c:v>
                </c:pt>
                <c:pt idx="486">
                  <c:v>3.9535599042600511E-3</c:v>
                </c:pt>
                <c:pt idx="487">
                  <c:v>3.6003702590357103E-3</c:v>
                </c:pt>
                <c:pt idx="488">
                  <c:v>3.2702208740805826E-3</c:v>
                </c:pt>
                <c:pt idx="489">
                  <c:v>2.9626345689523054E-3</c:v>
                </c:pt>
                <c:pt idx="490">
                  <c:v>2.6770110542725461E-3</c:v>
                </c:pt>
                <c:pt idx="491">
                  <c:v>2.4126444333877296E-3</c:v>
                </c:pt>
                <c:pt idx="492">
                  <c:v>2.1687403421002459E-3</c:v>
                </c:pt>
                <c:pt idx="493">
                  <c:v>1.944432507825839E-3</c:v>
                </c:pt>
                <c:pt idx="494">
                  <c:v>1.7387985407987293E-3</c:v>
                </c:pt>
                <c:pt idx="495">
                  <c:v>1.5508748018994161E-3</c:v>
                </c:pt>
                <c:pt idx="496">
                  <c:v>1.3796702234103475E-3</c:v>
                </c:pt>
                <c:pt idx="497">
                  <c:v>1.2241789899043482E-3</c:v>
                </c:pt>
                <c:pt idx="498">
                  <c:v>1.0833920159400989E-3</c:v>
                </c:pt>
                <c:pt idx="499">
                  <c:v>9.5630718474204565E-4</c:v>
                </c:pt>
                <c:pt idx="500">
                  <c:v>8.4193833723078754E-4</c:v>
                </c:pt>
                <c:pt idx="501">
                  <c:v>7.393230233442308E-4</c:v>
                </c:pt>
                <c:pt idx="502">
                  <c:v>6.4752904729870292E-4</c:v>
                </c:pt>
                <c:pt idx="503">
                  <c:v>5.6565985527168294E-4</c:v>
                </c:pt>
                <c:pt idx="504">
                  <c:v>4.9285882784078072E-4</c:v>
                </c:pt>
                <c:pt idx="505">
                  <c:v>4.2831255045583481E-4</c:v>
                </c:pt>
                <c:pt idx="506">
                  <c:v>3.7125314343411446E-4</c:v>
                </c:pt>
                <c:pt idx="507">
                  <c:v>3.2095973850221462E-4</c:v>
                </c:pt>
                <c:pt idx="508">
                  <c:v>2.7675919210501507E-4</c:v>
                </c:pt>
                <c:pt idx="509">
                  <c:v>2.3802612668477697E-4</c:v>
                </c:pt>
                <c:pt idx="510">
                  <c:v>2.0418239027941758E-4</c:v>
                </c:pt>
                <c:pt idx="511">
                  <c:v>1.7469602223529892E-4</c:v>
                </c:pt>
                <c:pt idx="512">
                  <c:v>1.4907980904665941E-4</c:v>
                </c:pt>
                <c:pt idx="513">
                  <c:v>1.2688950929773402E-4</c:v>
                </c:pt>
                <c:pt idx="514">
                  <c:v>1.0772182106266741E-4</c:v>
                </c:pt>
                <c:pt idx="515">
                  <c:v>9.1212158666587065E-5</c:v>
                </c:pt>
                <c:pt idx="516">
                  <c:v>7.7032299119373087E-5</c:v>
                </c:pt>
                <c:pt idx="517">
                  <c:v>6.4887951642722826E-5</c:v>
                </c:pt>
                <c:pt idx="518">
                  <c:v>5.4516296891793686E-5</c:v>
                </c:pt>
                <c:pt idx="519">
                  <c:v>4.5683535796037328E-5</c:v>
                </c:pt>
                <c:pt idx="520">
                  <c:v>3.8182481530202317E-5</c:v>
                </c:pt>
                <c:pt idx="521">
                  <c:v>3.1830222130713317E-5</c:v>
                </c:pt>
                <c:pt idx="522">
                  <c:v>2.6465875610837236E-5</c:v>
                </c:pt>
                <c:pt idx="523">
                  <c:v>2.1948454418163675E-5</c:v>
                </c:pt>
                <c:pt idx="524">
                  <c:v>1.8154851372465033E-5</c:v>
                </c:pt>
                <c:pt idx="525">
                  <c:v>1.4977955329675857E-5</c:v>
                </c:pt>
                <c:pt idx="526">
                  <c:v>1.2324901103144549E-5</c:v>
                </c:pt>
                <c:pt idx="527">
                  <c:v>1.0115455246761994E-5</c:v>
                </c:pt>
                <c:pt idx="528">
                  <c:v>8.2805369970851404E-6</c:v>
                </c:pt>
                <c:pt idx="529">
                  <c:v>6.7608709933830987E-6</c:v>
                </c:pt>
                <c:pt idx="530">
                  <c:v>5.5057675898418033E-6</c:v>
                </c:pt>
                <c:pt idx="531">
                  <c:v>4.4720245535590038E-6</c:v>
                </c:pt>
                <c:pt idx="532">
                  <c:v>3.6229435129708886E-6</c:v>
                </c:pt>
                <c:pt idx="533">
                  <c:v>2.927453589762771E-6</c:v>
                </c:pt>
                <c:pt idx="534">
                  <c:v>2.3593347537875905E-6</c:v>
                </c:pt>
                <c:pt idx="535">
                  <c:v>1.8965319985575552E-6</c:v>
                </c:pt>
                <c:pt idx="536">
                  <c:v>1.5205541059604193E-6</c:v>
                </c:pt>
                <c:pt idx="537">
                  <c:v>1.2159470337280753E-6</c:v>
                </c:pt>
                <c:pt idx="538">
                  <c:v>9.6983642672299578E-7</c:v>
                </c:pt>
                <c:pt idx="539">
                  <c:v>7.7153112576500361E-7</c:v>
                </c:pt>
                <c:pt idx="540">
                  <c:v>6.1218041103039549E-7</c:v>
                </c:pt>
                <c:pt idx="541">
                  <c:v>4.8448076961360474E-7</c:v>
                </c:pt>
                <c:pt idx="542">
                  <c:v>3.824236273208837E-7</c:v>
                </c:pt>
                <c:pt idx="543">
                  <c:v>3.0108123638683617E-7</c:v>
                </c:pt>
                <c:pt idx="544">
                  <c:v>2.3642555280201166E-7</c:v>
                </c:pt>
                <c:pt idx="545">
                  <c:v>1.8517215916169558E-7</c:v>
                </c:pt>
                <c:pt idx="546">
                  <c:v>1.4465331066304593E-7</c:v>
                </c:pt>
                <c:pt idx="547">
                  <c:v>1.1270704103338907E-7</c:v>
                </c:pt>
                <c:pt idx="548">
                  <c:v>8.7588143404815567E-8</c:v>
                </c:pt>
                <c:pt idx="549">
                  <c:v>6.7891357091732007E-8</c:v>
                </c:pt>
                <c:pt idx="550">
                  <c:v>5.2486649027017349E-8</c:v>
                </c:pt>
                <c:pt idx="551">
                  <c:v>4.0472191042973037E-8</c:v>
                </c:pt>
                <c:pt idx="552">
                  <c:v>3.1126885402521641E-8</c:v>
                </c:pt>
                <c:pt idx="553">
                  <c:v>2.3877326116306247E-8</c:v>
                </c:pt>
                <c:pt idx="554">
                  <c:v>1.8268664359055806E-8</c:v>
                </c:pt>
                <c:pt idx="555">
                  <c:v>1.3941162224639993E-8</c:v>
                </c:pt>
                <c:pt idx="556">
                  <c:v>1.0611144740657672E-8</c:v>
                </c:pt>
                <c:pt idx="557">
                  <c:v>8.0555756509781931E-9</c:v>
                </c:pt>
                <c:pt idx="558">
                  <c:v>6.0996090400778134E-9</c:v>
                </c:pt>
                <c:pt idx="559">
                  <c:v>4.6065786740712371E-9</c:v>
                </c:pt>
                <c:pt idx="560">
                  <c:v>3.469972753578094E-9</c:v>
                </c:pt>
                <c:pt idx="561">
                  <c:v>2.6070220426888287E-9</c:v>
                </c:pt>
                <c:pt idx="562">
                  <c:v>1.9535946194082581E-9</c:v>
                </c:pt>
                <c:pt idx="563">
                  <c:v>1.460142562415011E-9</c:v>
                </c:pt>
                <c:pt idx="564">
                  <c:v>1.0884967371893619E-9</c:v>
                </c:pt>
                <c:pt idx="565">
                  <c:v>8.0933826307472807E-10</c:v>
                </c:pt>
                <c:pt idx="566">
                  <c:v>6.0021132508581094E-10</c:v>
                </c:pt>
                <c:pt idx="567">
                  <c:v>4.4396553100512273E-10</c:v>
                </c:pt>
                <c:pt idx="568">
                  <c:v>3.2754077228247726E-10</c:v>
                </c:pt>
                <c:pt idx="569">
                  <c:v>2.4101987072811126E-10</c:v>
                </c:pt>
                <c:pt idx="570">
                  <c:v>1.7689316678115665E-10</c:v>
                </c:pt>
                <c:pt idx="571">
                  <c:v>1.2949130656636586E-10</c:v>
                </c:pt>
                <c:pt idx="572">
                  <c:v>9.4545482554054546E-11</c:v>
                </c:pt>
                <c:pt idx="573">
                  <c:v>6.8851369050549158E-11</c:v>
                </c:pt>
                <c:pt idx="574">
                  <c:v>5.0009774099635594E-11</c:v>
                </c:pt>
                <c:pt idx="575">
                  <c:v>3.6230130007197904E-11</c:v>
                </c:pt>
                <c:pt idx="576">
                  <c:v>2.6179058920661362E-11</c:v>
                </c:pt>
                <c:pt idx="577">
                  <c:v>1.8867241102782492E-11</c:v>
                </c:pt>
                <c:pt idx="578">
                  <c:v>1.3562484468821009E-11</c:v>
                </c:pt>
                <c:pt idx="579">
                  <c:v>9.7236663165745699E-12</c:v>
                </c:pt>
                <c:pt idx="580">
                  <c:v>6.9535488478323249E-12</c:v>
                </c:pt>
                <c:pt idx="581">
                  <c:v>4.959588295605534E-12</c:v>
                </c:pt>
                <c:pt idx="582">
                  <c:v>3.5281777499563177E-12</c:v>
                </c:pt>
                <c:pt idx="583">
                  <c:v>2.5034418982272849E-12</c:v>
                </c:pt>
                <c:pt idx="584">
                  <c:v>1.7716939026968359E-12</c:v>
                </c:pt>
                <c:pt idx="585">
                  <c:v>1.2506662372402447E-12</c:v>
                </c:pt>
                <c:pt idx="586">
                  <c:v>8.8040685852775408E-13</c:v>
                </c:pt>
                <c:pt idx="587">
                  <c:v>6.1828320241375372E-13</c:v>
                </c:pt>
                <c:pt idx="588">
                  <c:v>4.3298697960381499E-13</c:v>
                </c:pt>
                <c:pt idx="589">
                  <c:v>3.0253577421035798E-13</c:v>
                </c:pt>
                <c:pt idx="590">
                  <c:v>2.1083135237631877E-13</c:v>
                </c:pt>
                <c:pt idx="591">
                  <c:v>1.4643841694805933E-13</c:v>
                </c:pt>
                <c:pt idx="592">
                  <c:v>1.0147438445074005E-13</c:v>
                </c:pt>
                <c:pt idx="593">
                  <c:v>7.0277117458772876E-14</c:v>
                </c:pt>
                <c:pt idx="594">
                  <c:v>4.8294701571194593E-14</c:v>
                </c:pt>
                <c:pt idx="595">
                  <c:v>3.3306690738754898E-14</c:v>
                </c:pt>
                <c:pt idx="596">
                  <c:v>2.2870594307278401E-14</c:v>
                </c:pt>
                <c:pt idx="597">
                  <c:v>1.5654144647214837E-14</c:v>
                </c:pt>
                <c:pt idx="598">
                  <c:v>1.0658141036401574E-14</c:v>
                </c:pt>
                <c:pt idx="599">
                  <c:v>7.2164496600635854E-15</c:v>
                </c:pt>
                <c:pt idx="600">
                  <c:v>4.8849813083507172E-15</c:v>
                </c:pt>
                <c:pt idx="601">
                  <c:v>3.3306690738754921E-15</c:v>
                </c:pt>
                <c:pt idx="602">
                  <c:v>2.3314683517128437E-15</c:v>
                </c:pt>
                <c:pt idx="603">
                  <c:v>1.4432899320127155E-15</c:v>
                </c:pt>
                <c:pt idx="604">
                  <c:v>1.110223024625167E-15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6E6E-4346-81B6-132A24938E85}"/>
            </c:ext>
          </c:extLst>
        </c:ser>
        <c:ser>
          <c:idx val="3"/>
          <c:order val="1"/>
          <c:tx>
            <c:v>Z(0.8;1)</c:v>
          </c:tx>
          <c:marker>
            <c:symbol val="none"/>
          </c:marker>
          <c:xVal>
            <c:numRef>
              <c:f>'N026'!$H$2:$H$902</c:f>
              <c:numCache>
                <c:formatCode>0.00</c:formatCode>
                <c:ptCount val="901"/>
                <c:pt idx="0">
                  <c:v>-3.6999999999999797</c:v>
                </c:pt>
                <c:pt idx="1">
                  <c:v>-3.68999999999998</c:v>
                </c:pt>
                <c:pt idx="2">
                  <c:v>-3.6799999999999797</c:v>
                </c:pt>
                <c:pt idx="3">
                  <c:v>-3.6699999999999804</c:v>
                </c:pt>
                <c:pt idx="4">
                  <c:v>-3.6599999999999797</c:v>
                </c:pt>
                <c:pt idx="5">
                  <c:v>-3.6499999999999799</c:v>
                </c:pt>
                <c:pt idx="6">
                  <c:v>-3.6399999999999797</c:v>
                </c:pt>
                <c:pt idx="7">
                  <c:v>-3.6299999999999804</c:v>
                </c:pt>
                <c:pt idx="8">
                  <c:v>-3.6199999999999797</c:v>
                </c:pt>
                <c:pt idx="9">
                  <c:v>-3.6099999999999799</c:v>
                </c:pt>
                <c:pt idx="10">
                  <c:v>-3.5999999999999797</c:v>
                </c:pt>
                <c:pt idx="11">
                  <c:v>-3.5899999999999803</c:v>
                </c:pt>
                <c:pt idx="12">
                  <c:v>-3.5799999999999788</c:v>
                </c:pt>
                <c:pt idx="13">
                  <c:v>-3.5699999999999799</c:v>
                </c:pt>
                <c:pt idx="14">
                  <c:v>-3.5599999999999787</c:v>
                </c:pt>
                <c:pt idx="15">
                  <c:v>-3.5499999999999803</c:v>
                </c:pt>
                <c:pt idx="16">
                  <c:v>-3.5399999999999787</c:v>
                </c:pt>
                <c:pt idx="17">
                  <c:v>-3.5299999999999798</c:v>
                </c:pt>
                <c:pt idx="18">
                  <c:v>-3.5199999999999787</c:v>
                </c:pt>
                <c:pt idx="19">
                  <c:v>-3.5099999999999798</c:v>
                </c:pt>
                <c:pt idx="20">
                  <c:v>-3.4999999999999787</c:v>
                </c:pt>
                <c:pt idx="21">
                  <c:v>-3.4899999999999798</c:v>
                </c:pt>
                <c:pt idx="22">
                  <c:v>-3.4799999999999787</c:v>
                </c:pt>
                <c:pt idx="23">
                  <c:v>-3.4699999999999798</c:v>
                </c:pt>
                <c:pt idx="24">
                  <c:v>-3.4599999999999778</c:v>
                </c:pt>
                <c:pt idx="25">
                  <c:v>-3.4499999999999797</c:v>
                </c:pt>
                <c:pt idx="26">
                  <c:v>-3.4399999999999777</c:v>
                </c:pt>
                <c:pt idx="27">
                  <c:v>-3.4299999999999797</c:v>
                </c:pt>
                <c:pt idx="28">
                  <c:v>-3.4199999999999777</c:v>
                </c:pt>
                <c:pt idx="29">
                  <c:v>-3.4099999999999797</c:v>
                </c:pt>
                <c:pt idx="30">
                  <c:v>-3.3999999999999777</c:v>
                </c:pt>
                <c:pt idx="31">
                  <c:v>-3.3899999999999797</c:v>
                </c:pt>
                <c:pt idx="32">
                  <c:v>-3.3799999999999777</c:v>
                </c:pt>
                <c:pt idx="33">
                  <c:v>-3.3699999999999797</c:v>
                </c:pt>
                <c:pt idx="34">
                  <c:v>-3.3599999999999777</c:v>
                </c:pt>
                <c:pt idx="35">
                  <c:v>-3.3499999999999797</c:v>
                </c:pt>
                <c:pt idx="36">
                  <c:v>-3.3399999999999777</c:v>
                </c:pt>
                <c:pt idx="37">
                  <c:v>-3.3299999999999788</c:v>
                </c:pt>
                <c:pt idx="38">
                  <c:v>-3.3199999999999856</c:v>
                </c:pt>
                <c:pt idx="39">
                  <c:v>-3.3099999999999867</c:v>
                </c:pt>
                <c:pt idx="40">
                  <c:v>-3.2999999999999803</c:v>
                </c:pt>
                <c:pt idx="41">
                  <c:v>-3.2899999999999805</c:v>
                </c:pt>
                <c:pt idx="42">
                  <c:v>-3.2799999999999905</c:v>
                </c:pt>
                <c:pt idx="43">
                  <c:v>-3.2699999999999898</c:v>
                </c:pt>
                <c:pt idx="44">
                  <c:v>-3.25999999999999</c:v>
                </c:pt>
                <c:pt idx="45">
                  <c:v>-3.2499999999999902</c:v>
                </c:pt>
                <c:pt idx="46">
                  <c:v>-3.2399999999999904</c:v>
                </c:pt>
                <c:pt idx="47">
                  <c:v>-3.2299999999999898</c:v>
                </c:pt>
                <c:pt idx="48">
                  <c:v>-3.21999999999999</c:v>
                </c:pt>
                <c:pt idx="49">
                  <c:v>-3.2099999999999902</c:v>
                </c:pt>
                <c:pt idx="50">
                  <c:v>-3.1999999999999877</c:v>
                </c:pt>
                <c:pt idx="51">
                  <c:v>-3.1899999999999897</c:v>
                </c:pt>
                <c:pt idx="52">
                  <c:v>-3.1799999999999877</c:v>
                </c:pt>
                <c:pt idx="53">
                  <c:v>-3.1699999999999902</c:v>
                </c:pt>
                <c:pt idx="54">
                  <c:v>-3.1599999999999904</c:v>
                </c:pt>
                <c:pt idx="55">
                  <c:v>-3.1499999999999897</c:v>
                </c:pt>
                <c:pt idx="56">
                  <c:v>-3.1399999999999877</c:v>
                </c:pt>
                <c:pt idx="57">
                  <c:v>-3.1299999999999901</c:v>
                </c:pt>
                <c:pt idx="58">
                  <c:v>-3.1199999999999903</c:v>
                </c:pt>
                <c:pt idx="59">
                  <c:v>-3.1099999999999897</c:v>
                </c:pt>
                <c:pt idx="60">
                  <c:v>-3.0999999999999877</c:v>
                </c:pt>
                <c:pt idx="61">
                  <c:v>-3.0899999999999901</c:v>
                </c:pt>
                <c:pt idx="62">
                  <c:v>-3.0799999999999903</c:v>
                </c:pt>
                <c:pt idx="63">
                  <c:v>-3.0699999999999887</c:v>
                </c:pt>
                <c:pt idx="64">
                  <c:v>-3.0599999999999867</c:v>
                </c:pt>
                <c:pt idx="65">
                  <c:v>-3.0499999999999901</c:v>
                </c:pt>
                <c:pt idx="66">
                  <c:v>-3.0399999999999903</c:v>
                </c:pt>
                <c:pt idx="67">
                  <c:v>-3.0299999999999887</c:v>
                </c:pt>
                <c:pt idx="68">
                  <c:v>-3.0199999999999867</c:v>
                </c:pt>
                <c:pt idx="69">
                  <c:v>-3.00999999999999</c:v>
                </c:pt>
                <c:pt idx="70">
                  <c:v>-2.9999999999999867</c:v>
                </c:pt>
                <c:pt idx="71">
                  <c:v>-2.9899999999999887</c:v>
                </c:pt>
                <c:pt idx="72">
                  <c:v>-2.9799999999999867</c:v>
                </c:pt>
                <c:pt idx="73">
                  <c:v>-2.96999999999999</c:v>
                </c:pt>
                <c:pt idx="74">
                  <c:v>-2.9599999999999858</c:v>
                </c:pt>
                <c:pt idx="75">
                  <c:v>-2.9499999999999877</c:v>
                </c:pt>
                <c:pt idx="76">
                  <c:v>-2.9399999999999853</c:v>
                </c:pt>
                <c:pt idx="77">
                  <c:v>-2.9299999999999877</c:v>
                </c:pt>
                <c:pt idx="78">
                  <c:v>-2.92</c:v>
                </c:pt>
                <c:pt idx="79">
                  <c:v>-2.9099999999999997</c:v>
                </c:pt>
                <c:pt idx="80">
                  <c:v>-2.9000000000000004</c:v>
                </c:pt>
                <c:pt idx="81">
                  <c:v>-2.8899999999999997</c:v>
                </c:pt>
                <c:pt idx="82">
                  <c:v>-2.88</c:v>
                </c:pt>
                <c:pt idx="83">
                  <c:v>-2.8699999999999997</c:v>
                </c:pt>
                <c:pt idx="84">
                  <c:v>-2.8600000000000003</c:v>
                </c:pt>
                <c:pt idx="85">
                  <c:v>-2.8499999999999988</c:v>
                </c:pt>
                <c:pt idx="86">
                  <c:v>-2.84</c:v>
                </c:pt>
                <c:pt idx="87">
                  <c:v>-2.8299999999999987</c:v>
                </c:pt>
                <c:pt idx="88">
                  <c:v>-2.8200000000000003</c:v>
                </c:pt>
                <c:pt idx="89">
                  <c:v>-2.8099999999999987</c:v>
                </c:pt>
                <c:pt idx="90">
                  <c:v>-2.8</c:v>
                </c:pt>
                <c:pt idx="91">
                  <c:v>-2.79</c:v>
                </c:pt>
                <c:pt idx="92">
                  <c:v>-2.7800000000000002</c:v>
                </c:pt>
                <c:pt idx="93">
                  <c:v>-2.7699999999999996</c:v>
                </c:pt>
                <c:pt idx="94">
                  <c:v>-2.7600000000000002</c:v>
                </c:pt>
                <c:pt idx="95">
                  <c:v>-2.75</c:v>
                </c:pt>
                <c:pt idx="96">
                  <c:v>-2.74</c:v>
                </c:pt>
                <c:pt idx="97">
                  <c:v>-2.7299999999999995</c:v>
                </c:pt>
                <c:pt idx="98">
                  <c:v>-2.7199999999999998</c:v>
                </c:pt>
                <c:pt idx="99">
                  <c:v>-2.71</c:v>
                </c:pt>
                <c:pt idx="100">
                  <c:v>-2.7</c:v>
                </c:pt>
                <c:pt idx="101">
                  <c:v>-2.6900000000000004</c:v>
                </c:pt>
                <c:pt idx="102">
                  <c:v>-2.6799999999999997</c:v>
                </c:pt>
                <c:pt idx="103">
                  <c:v>-2.67</c:v>
                </c:pt>
                <c:pt idx="104">
                  <c:v>-2.66</c:v>
                </c:pt>
                <c:pt idx="105">
                  <c:v>-2.6500000000000004</c:v>
                </c:pt>
                <c:pt idx="106">
                  <c:v>-2.6399999999999997</c:v>
                </c:pt>
                <c:pt idx="107">
                  <c:v>-2.63</c:v>
                </c:pt>
                <c:pt idx="108">
                  <c:v>-2.62</c:v>
                </c:pt>
                <c:pt idx="109">
                  <c:v>-2.6100000000000003</c:v>
                </c:pt>
                <c:pt idx="110">
                  <c:v>-2.5999999999999988</c:v>
                </c:pt>
                <c:pt idx="111">
                  <c:v>-2.59</c:v>
                </c:pt>
                <c:pt idx="112">
                  <c:v>-2.58</c:v>
                </c:pt>
                <c:pt idx="113">
                  <c:v>-2.5700000000000003</c:v>
                </c:pt>
                <c:pt idx="114">
                  <c:v>-2.5599999999999987</c:v>
                </c:pt>
                <c:pt idx="115">
                  <c:v>-2.5499999999999998</c:v>
                </c:pt>
                <c:pt idx="116">
                  <c:v>-2.54</c:v>
                </c:pt>
                <c:pt idx="117">
                  <c:v>-2.5299999999999998</c:v>
                </c:pt>
                <c:pt idx="118">
                  <c:v>-2.5199999999999987</c:v>
                </c:pt>
                <c:pt idx="119">
                  <c:v>-2.5099999999999998</c:v>
                </c:pt>
                <c:pt idx="120">
                  <c:v>-2.5</c:v>
                </c:pt>
                <c:pt idx="121">
                  <c:v>-2.4899999999999998</c:v>
                </c:pt>
                <c:pt idx="122">
                  <c:v>-2.4799999999999978</c:v>
                </c:pt>
                <c:pt idx="123">
                  <c:v>-2.4699999999999998</c:v>
                </c:pt>
                <c:pt idx="124">
                  <c:v>-2.46</c:v>
                </c:pt>
                <c:pt idx="125">
                  <c:v>-2.4499999999999997</c:v>
                </c:pt>
                <c:pt idx="126">
                  <c:v>-2.4400000000000004</c:v>
                </c:pt>
                <c:pt idx="127">
                  <c:v>-2.4299999999999997</c:v>
                </c:pt>
                <c:pt idx="128">
                  <c:v>-2.42</c:v>
                </c:pt>
                <c:pt idx="129">
                  <c:v>-2.4099999999999997</c:v>
                </c:pt>
                <c:pt idx="130">
                  <c:v>-2.4000000000000004</c:v>
                </c:pt>
                <c:pt idx="131">
                  <c:v>-2.3899999999999997</c:v>
                </c:pt>
                <c:pt idx="132">
                  <c:v>-2.38</c:v>
                </c:pt>
                <c:pt idx="133">
                  <c:v>-2.3699999999999997</c:v>
                </c:pt>
                <c:pt idx="134">
                  <c:v>-2.3600000000000003</c:v>
                </c:pt>
                <c:pt idx="135">
                  <c:v>-2.3499999999999988</c:v>
                </c:pt>
                <c:pt idx="136">
                  <c:v>-2.34</c:v>
                </c:pt>
                <c:pt idx="137">
                  <c:v>-2.3299999999999987</c:v>
                </c:pt>
                <c:pt idx="138">
                  <c:v>-2.3200000000000003</c:v>
                </c:pt>
                <c:pt idx="139">
                  <c:v>-2.3099999999999987</c:v>
                </c:pt>
                <c:pt idx="140">
                  <c:v>-2.2999999999999998</c:v>
                </c:pt>
                <c:pt idx="141">
                  <c:v>-2.29</c:v>
                </c:pt>
                <c:pt idx="142">
                  <c:v>-2.2800000000000002</c:v>
                </c:pt>
                <c:pt idx="143">
                  <c:v>-2.2699999999999996</c:v>
                </c:pt>
                <c:pt idx="144">
                  <c:v>-2.2599999999999998</c:v>
                </c:pt>
                <c:pt idx="145">
                  <c:v>-2.25</c:v>
                </c:pt>
                <c:pt idx="146">
                  <c:v>-2.2400000000000002</c:v>
                </c:pt>
                <c:pt idx="147">
                  <c:v>-2.2299999999999995</c:v>
                </c:pt>
                <c:pt idx="148">
                  <c:v>-2.2199999999999998</c:v>
                </c:pt>
                <c:pt idx="149">
                  <c:v>-2.21</c:v>
                </c:pt>
                <c:pt idx="150">
                  <c:v>-2.2000000000000002</c:v>
                </c:pt>
                <c:pt idx="151">
                  <c:v>-2.1900000000000004</c:v>
                </c:pt>
                <c:pt idx="152">
                  <c:v>-2.1799999999999997</c:v>
                </c:pt>
                <c:pt idx="153">
                  <c:v>-2.17</c:v>
                </c:pt>
                <c:pt idx="154">
                  <c:v>-2.16</c:v>
                </c:pt>
                <c:pt idx="155">
                  <c:v>-2.1500000000000004</c:v>
                </c:pt>
                <c:pt idx="156">
                  <c:v>-2.1399999999999997</c:v>
                </c:pt>
                <c:pt idx="157">
                  <c:v>-2.13</c:v>
                </c:pt>
                <c:pt idx="158">
                  <c:v>-2.12</c:v>
                </c:pt>
                <c:pt idx="159">
                  <c:v>-2.1100000000000003</c:v>
                </c:pt>
                <c:pt idx="160">
                  <c:v>-2.0999999999999988</c:v>
                </c:pt>
                <c:pt idx="161">
                  <c:v>-2.09</c:v>
                </c:pt>
                <c:pt idx="162">
                  <c:v>-2.08</c:v>
                </c:pt>
                <c:pt idx="163">
                  <c:v>-2.0700000000000003</c:v>
                </c:pt>
                <c:pt idx="164">
                  <c:v>-2.0599999999999987</c:v>
                </c:pt>
                <c:pt idx="165">
                  <c:v>-2.0499999999999998</c:v>
                </c:pt>
                <c:pt idx="166">
                  <c:v>-2.04</c:v>
                </c:pt>
                <c:pt idx="167">
                  <c:v>-2.0299999999999998</c:v>
                </c:pt>
                <c:pt idx="168">
                  <c:v>-2.0199999999999987</c:v>
                </c:pt>
                <c:pt idx="169">
                  <c:v>-2.0099999999999998</c:v>
                </c:pt>
                <c:pt idx="170">
                  <c:v>-1.9999999999999998</c:v>
                </c:pt>
                <c:pt idx="171">
                  <c:v>-1.9900000000000024</c:v>
                </c:pt>
                <c:pt idx="172">
                  <c:v>-1.9799999999999998</c:v>
                </c:pt>
                <c:pt idx="173">
                  <c:v>-1.9700000000000022</c:v>
                </c:pt>
                <c:pt idx="174">
                  <c:v>-1.9599999999999975</c:v>
                </c:pt>
                <c:pt idx="175">
                  <c:v>-1.9500000000000022</c:v>
                </c:pt>
                <c:pt idx="176">
                  <c:v>-1.9400000000000024</c:v>
                </c:pt>
                <c:pt idx="177">
                  <c:v>-1.9300000000000022</c:v>
                </c:pt>
                <c:pt idx="178">
                  <c:v>-1.9200000000000021</c:v>
                </c:pt>
                <c:pt idx="179">
                  <c:v>-1.9100000000000001</c:v>
                </c:pt>
                <c:pt idx="180">
                  <c:v>-1.9000000000000001</c:v>
                </c:pt>
                <c:pt idx="181">
                  <c:v>-1.8900000000000001</c:v>
                </c:pt>
                <c:pt idx="182">
                  <c:v>-1.8800000000000001</c:v>
                </c:pt>
                <c:pt idx="183">
                  <c:v>-1.8699999999999974</c:v>
                </c:pt>
                <c:pt idx="184">
                  <c:v>-1.86</c:v>
                </c:pt>
                <c:pt idx="185">
                  <c:v>-1.8499999999999972</c:v>
                </c:pt>
                <c:pt idx="186">
                  <c:v>-1.84</c:v>
                </c:pt>
                <c:pt idx="187">
                  <c:v>-1.8299999999999972</c:v>
                </c:pt>
                <c:pt idx="188">
                  <c:v>-1.82</c:v>
                </c:pt>
                <c:pt idx="189">
                  <c:v>-1.8099999999999969</c:v>
                </c:pt>
                <c:pt idx="190">
                  <c:v>-1.8</c:v>
                </c:pt>
                <c:pt idx="191">
                  <c:v>-1.7899999999999967</c:v>
                </c:pt>
                <c:pt idx="192">
                  <c:v>-1.78</c:v>
                </c:pt>
                <c:pt idx="193">
                  <c:v>-1.7699999999999967</c:v>
                </c:pt>
                <c:pt idx="194">
                  <c:v>-1.76</c:v>
                </c:pt>
                <c:pt idx="195">
                  <c:v>-1.749999999999996</c:v>
                </c:pt>
                <c:pt idx="196">
                  <c:v>-1.74</c:v>
                </c:pt>
                <c:pt idx="197">
                  <c:v>-1.7299999999999958</c:v>
                </c:pt>
                <c:pt idx="198">
                  <c:v>-1.72</c:v>
                </c:pt>
                <c:pt idx="199">
                  <c:v>-1.7099999999999953</c:v>
                </c:pt>
                <c:pt idx="200">
                  <c:v>-1.7</c:v>
                </c:pt>
                <c:pt idx="201">
                  <c:v>-1.6900000000000024</c:v>
                </c:pt>
                <c:pt idx="202">
                  <c:v>-1.6800000000000022</c:v>
                </c:pt>
                <c:pt idx="203">
                  <c:v>-1.6700000000000021</c:v>
                </c:pt>
                <c:pt idx="204">
                  <c:v>-1.6600000000000001</c:v>
                </c:pt>
                <c:pt idx="205">
                  <c:v>-1.6500000000000001</c:v>
                </c:pt>
                <c:pt idx="206">
                  <c:v>-1.6400000000000001</c:v>
                </c:pt>
                <c:pt idx="207">
                  <c:v>-1.6300000000000001</c:v>
                </c:pt>
                <c:pt idx="208">
                  <c:v>-1.6199999999999974</c:v>
                </c:pt>
                <c:pt idx="209">
                  <c:v>-1.61</c:v>
                </c:pt>
                <c:pt idx="210">
                  <c:v>-1.5999999999999972</c:v>
                </c:pt>
                <c:pt idx="211">
                  <c:v>-1.59</c:v>
                </c:pt>
                <c:pt idx="212">
                  <c:v>-1.5799999999999972</c:v>
                </c:pt>
                <c:pt idx="213">
                  <c:v>-1.57</c:v>
                </c:pt>
                <c:pt idx="214">
                  <c:v>-1.5599999999999969</c:v>
                </c:pt>
                <c:pt idx="215">
                  <c:v>-1.55</c:v>
                </c:pt>
                <c:pt idx="216">
                  <c:v>-1.5399999999999967</c:v>
                </c:pt>
                <c:pt idx="217">
                  <c:v>-1.53</c:v>
                </c:pt>
                <c:pt idx="218">
                  <c:v>-1.5199999999999967</c:v>
                </c:pt>
                <c:pt idx="219">
                  <c:v>-1.51</c:v>
                </c:pt>
                <c:pt idx="220">
                  <c:v>-1.499999999999996</c:v>
                </c:pt>
                <c:pt idx="221">
                  <c:v>-1.49</c:v>
                </c:pt>
                <c:pt idx="222">
                  <c:v>-1.4799999999999958</c:v>
                </c:pt>
                <c:pt idx="223">
                  <c:v>-1.47</c:v>
                </c:pt>
                <c:pt idx="224">
                  <c:v>-1.4599999999999953</c:v>
                </c:pt>
                <c:pt idx="225">
                  <c:v>-1.45</c:v>
                </c:pt>
                <c:pt idx="226">
                  <c:v>-1.4400000000000002</c:v>
                </c:pt>
                <c:pt idx="227">
                  <c:v>-1.43</c:v>
                </c:pt>
                <c:pt idx="228">
                  <c:v>-1.4200000000000002</c:v>
                </c:pt>
                <c:pt idx="229">
                  <c:v>-1.41</c:v>
                </c:pt>
                <c:pt idx="230">
                  <c:v>-1.4</c:v>
                </c:pt>
                <c:pt idx="231">
                  <c:v>-1.3900000000000001</c:v>
                </c:pt>
                <c:pt idx="232">
                  <c:v>-1.3800000000000001</c:v>
                </c:pt>
                <c:pt idx="233">
                  <c:v>-1.3699999999999974</c:v>
                </c:pt>
                <c:pt idx="234">
                  <c:v>-1.36</c:v>
                </c:pt>
                <c:pt idx="235">
                  <c:v>-1.3499999999999972</c:v>
                </c:pt>
                <c:pt idx="236">
                  <c:v>-1.34</c:v>
                </c:pt>
                <c:pt idx="237">
                  <c:v>-1.3299999999999972</c:v>
                </c:pt>
                <c:pt idx="238">
                  <c:v>-1.32</c:v>
                </c:pt>
                <c:pt idx="239">
                  <c:v>-1.3099999999999969</c:v>
                </c:pt>
                <c:pt idx="240">
                  <c:v>-1.3</c:v>
                </c:pt>
                <c:pt idx="241">
                  <c:v>-1.2899999999999967</c:v>
                </c:pt>
                <c:pt idx="242">
                  <c:v>-1.28</c:v>
                </c:pt>
                <c:pt idx="243">
                  <c:v>-1.2699999999999967</c:v>
                </c:pt>
                <c:pt idx="244">
                  <c:v>-1.26</c:v>
                </c:pt>
                <c:pt idx="245">
                  <c:v>-1.249999999999996</c:v>
                </c:pt>
                <c:pt idx="246">
                  <c:v>-1.24</c:v>
                </c:pt>
                <c:pt idx="247">
                  <c:v>-1.2299999999999958</c:v>
                </c:pt>
                <c:pt idx="248">
                  <c:v>-1.22</c:v>
                </c:pt>
                <c:pt idx="249">
                  <c:v>-1.2099999999999953</c:v>
                </c:pt>
                <c:pt idx="250">
                  <c:v>-1.2</c:v>
                </c:pt>
                <c:pt idx="251">
                  <c:v>-1.1900000000000022</c:v>
                </c:pt>
                <c:pt idx="252">
                  <c:v>-1.1800000000000022</c:v>
                </c:pt>
                <c:pt idx="253">
                  <c:v>-1.1700000000000021</c:v>
                </c:pt>
                <c:pt idx="254">
                  <c:v>-1.1599999999999975</c:v>
                </c:pt>
                <c:pt idx="255">
                  <c:v>-1.1499999999999975</c:v>
                </c:pt>
                <c:pt idx="256">
                  <c:v>-1.1399999999999975</c:v>
                </c:pt>
                <c:pt idx="257">
                  <c:v>-1.1299999999999975</c:v>
                </c:pt>
                <c:pt idx="258">
                  <c:v>-1.1199999999999974</c:v>
                </c:pt>
                <c:pt idx="259">
                  <c:v>-1.1099999999999972</c:v>
                </c:pt>
                <c:pt idx="260">
                  <c:v>-1.0999999999999972</c:v>
                </c:pt>
                <c:pt idx="261">
                  <c:v>-1.0899999999999972</c:v>
                </c:pt>
                <c:pt idx="262">
                  <c:v>-1.0799999999999972</c:v>
                </c:pt>
                <c:pt idx="263">
                  <c:v>-1.07</c:v>
                </c:pt>
                <c:pt idx="264">
                  <c:v>-1.06</c:v>
                </c:pt>
                <c:pt idx="265">
                  <c:v>-1.05</c:v>
                </c:pt>
                <c:pt idx="266">
                  <c:v>-1.04</c:v>
                </c:pt>
                <c:pt idx="267">
                  <c:v>-1.03</c:v>
                </c:pt>
                <c:pt idx="268">
                  <c:v>-1.02</c:v>
                </c:pt>
                <c:pt idx="269">
                  <c:v>-1.01</c:v>
                </c:pt>
                <c:pt idx="270">
                  <c:v>-1</c:v>
                </c:pt>
                <c:pt idx="271">
                  <c:v>-0.99</c:v>
                </c:pt>
                <c:pt idx="272">
                  <c:v>-0.98</c:v>
                </c:pt>
                <c:pt idx="273">
                  <c:v>-0.97000000000000064</c:v>
                </c:pt>
                <c:pt idx="274">
                  <c:v>-0.96000000000000063</c:v>
                </c:pt>
                <c:pt idx="275">
                  <c:v>-0.95000000000000062</c:v>
                </c:pt>
                <c:pt idx="276">
                  <c:v>-0.94000000000000061</c:v>
                </c:pt>
                <c:pt idx="277">
                  <c:v>-0.92999999999999994</c:v>
                </c:pt>
                <c:pt idx="278">
                  <c:v>-0.91999999999999993</c:v>
                </c:pt>
                <c:pt idx="279">
                  <c:v>-0.90999999999999992</c:v>
                </c:pt>
                <c:pt idx="280">
                  <c:v>-0.89999999999999991</c:v>
                </c:pt>
                <c:pt idx="281">
                  <c:v>-0.8899999999999999</c:v>
                </c:pt>
                <c:pt idx="282">
                  <c:v>-0.88</c:v>
                </c:pt>
                <c:pt idx="283">
                  <c:v>-0.87000000000000099</c:v>
                </c:pt>
                <c:pt idx="284">
                  <c:v>-0.86000000000000065</c:v>
                </c:pt>
                <c:pt idx="285">
                  <c:v>-0.85000000000000064</c:v>
                </c:pt>
                <c:pt idx="286">
                  <c:v>-0.84000000000000064</c:v>
                </c:pt>
                <c:pt idx="287">
                  <c:v>-0.82999999999999985</c:v>
                </c:pt>
                <c:pt idx="288">
                  <c:v>-0.82000000000000062</c:v>
                </c:pt>
                <c:pt idx="289">
                  <c:v>-0.81</c:v>
                </c:pt>
                <c:pt idx="290">
                  <c:v>-0.8</c:v>
                </c:pt>
                <c:pt idx="291">
                  <c:v>-0.79</c:v>
                </c:pt>
                <c:pt idx="292">
                  <c:v>-0.78</c:v>
                </c:pt>
                <c:pt idx="293">
                  <c:v>-0.77000000000000124</c:v>
                </c:pt>
                <c:pt idx="294">
                  <c:v>-0.76000000000000123</c:v>
                </c:pt>
                <c:pt idx="295">
                  <c:v>-0.75000000000000122</c:v>
                </c:pt>
                <c:pt idx="296">
                  <c:v>-0.7400000000000011</c:v>
                </c:pt>
                <c:pt idx="297">
                  <c:v>-0.73000000000000065</c:v>
                </c:pt>
                <c:pt idx="298">
                  <c:v>-0.72000000000000064</c:v>
                </c:pt>
                <c:pt idx="299">
                  <c:v>-0.71000000000000063</c:v>
                </c:pt>
                <c:pt idx="300">
                  <c:v>-0.70000000000000062</c:v>
                </c:pt>
                <c:pt idx="301">
                  <c:v>-0.69000000000000061</c:v>
                </c:pt>
                <c:pt idx="302">
                  <c:v>-0.68</c:v>
                </c:pt>
                <c:pt idx="303">
                  <c:v>-0.67000000000000126</c:v>
                </c:pt>
                <c:pt idx="304">
                  <c:v>-0.66000000000000125</c:v>
                </c:pt>
                <c:pt idx="305">
                  <c:v>-0.65000000000000124</c:v>
                </c:pt>
                <c:pt idx="306">
                  <c:v>-0.64000000000000112</c:v>
                </c:pt>
                <c:pt idx="307">
                  <c:v>-0.63000000000000111</c:v>
                </c:pt>
                <c:pt idx="308">
                  <c:v>-0.62000000000000099</c:v>
                </c:pt>
                <c:pt idx="309">
                  <c:v>-0.61000000000000065</c:v>
                </c:pt>
                <c:pt idx="310">
                  <c:v>-0.59999999999999987</c:v>
                </c:pt>
                <c:pt idx="311">
                  <c:v>-0.58999999999999986</c:v>
                </c:pt>
                <c:pt idx="312">
                  <c:v>-0.57999999999999985</c:v>
                </c:pt>
                <c:pt idx="313">
                  <c:v>-0.57000000000000062</c:v>
                </c:pt>
                <c:pt idx="314">
                  <c:v>-0.56000000000000005</c:v>
                </c:pt>
                <c:pt idx="315">
                  <c:v>-0.55000000000000004</c:v>
                </c:pt>
                <c:pt idx="316">
                  <c:v>-0.54</c:v>
                </c:pt>
                <c:pt idx="317">
                  <c:v>-0.53</c:v>
                </c:pt>
                <c:pt idx="318">
                  <c:v>-0.52</c:v>
                </c:pt>
                <c:pt idx="319">
                  <c:v>-0.51</c:v>
                </c:pt>
                <c:pt idx="320">
                  <c:v>-0.5</c:v>
                </c:pt>
                <c:pt idx="321">
                  <c:v>-0.49000000000000032</c:v>
                </c:pt>
                <c:pt idx="322">
                  <c:v>-0.48000000000000032</c:v>
                </c:pt>
                <c:pt idx="323">
                  <c:v>-0.47000000000000008</c:v>
                </c:pt>
                <c:pt idx="324">
                  <c:v>-0.46</c:v>
                </c:pt>
                <c:pt idx="325">
                  <c:v>-0.45</c:v>
                </c:pt>
                <c:pt idx="326">
                  <c:v>-0.44000000000000006</c:v>
                </c:pt>
                <c:pt idx="327">
                  <c:v>-0.43000000000000038</c:v>
                </c:pt>
                <c:pt idx="328">
                  <c:v>-0.42000000000000032</c:v>
                </c:pt>
                <c:pt idx="329">
                  <c:v>-0.41000000000000031</c:v>
                </c:pt>
                <c:pt idx="330">
                  <c:v>-0.4</c:v>
                </c:pt>
                <c:pt idx="331">
                  <c:v>-0.39000000000000057</c:v>
                </c:pt>
                <c:pt idx="332">
                  <c:v>-0.38000000000000056</c:v>
                </c:pt>
                <c:pt idx="333">
                  <c:v>-0.37000000000000038</c:v>
                </c:pt>
                <c:pt idx="334">
                  <c:v>-0.36000000000000032</c:v>
                </c:pt>
                <c:pt idx="335">
                  <c:v>-0.35000000000000031</c:v>
                </c:pt>
                <c:pt idx="336">
                  <c:v>-0.34000000000000008</c:v>
                </c:pt>
                <c:pt idx="337">
                  <c:v>-0.33000000000000063</c:v>
                </c:pt>
                <c:pt idx="338">
                  <c:v>-0.32000000000000067</c:v>
                </c:pt>
                <c:pt idx="339">
                  <c:v>-0.31000000000000061</c:v>
                </c:pt>
                <c:pt idx="340">
                  <c:v>-0.30000000000000032</c:v>
                </c:pt>
                <c:pt idx="341">
                  <c:v>-0.29000000000000031</c:v>
                </c:pt>
                <c:pt idx="342">
                  <c:v>-0.28000000000000008</c:v>
                </c:pt>
                <c:pt idx="343">
                  <c:v>-0.27</c:v>
                </c:pt>
                <c:pt idx="344">
                  <c:v>-0.26</c:v>
                </c:pt>
                <c:pt idx="345">
                  <c:v>-0.25</c:v>
                </c:pt>
                <c:pt idx="346">
                  <c:v>-0.24000000000000021</c:v>
                </c:pt>
                <c:pt idx="347">
                  <c:v>-0.23</c:v>
                </c:pt>
                <c:pt idx="348">
                  <c:v>-0.22000000000000003</c:v>
                </c:pt>
                <c:pt idx="349">
                  <c:v>-0.21000000000000021</c:v>
                </c:pt>
                <c:pt idx="350">
                  <c:v>-0.2</c:v>
                </c:pt>
                <c:pt idx="351">
                  <c:v>-0.19</c:v>
                </c:pt>
                <c:pt idx="352">
                  <c:v>-0.18000000000000024</c:v>
                </c:pt>
                <c:pt idx="353">
                  <c:v>-0.17</c:v>
                </c:pt>
                <c:pt idx="354">
                  <c:v>-0.16000000000000003</c:v>
                </c:pt>
                <c:pt idx="355">
                  <c:v>-0.15000000000000022</c:v>
                </c:pt>
                <c:pt idx="356">
                  <c:v>-0.14000000000000001</c:v>
                </c:pt>
                <c:pt idx="357">
                  <c:v>-0.13</c:v>
                </c:pt>
                <c:pt idx="358">
                  <c:v>-0.12000000000000002</c:v>
                </c:pt>
                <c:pt idx="359">
                  <c:v>-0.10999999999999999</c:v>
                </c:pt>
                <c:pt idx="360">
                  <c:v>-0.1</c:v>
                </c:pt>
                <c:pt idx="361">
                  <c:v>-9.0000000000000024E-2</c:v>
                </c:pt>
                <c:pt idx="362">
                  <c:v>-8.0000000000000043E-2</c:v>
                </c:pt>
                <c:pt idx="363">
                  <c:v>-6.9999999999999993E-2</c:v>
                </c:pt>
                <c:pt idx="364">
                  <c:v>-6.0000000000000032E-2</c:v>
                </c:pt>
                <c:pt idx="365">
                  <c:v>-4.9999999999999933E-2</c:v>
                </c:pt>
                <c:pt idx="366">
                  <c:v>-3.9999999999999931E-2</c:v>
                </c:pt>
                <c:pt idx="367">
                  <c:v>-2.9999999999999916E-2</c:v>
                </c:pt>
                <c:pt idx="368">
                  <c:v>-1.9999999999999907E-2</c:v>
                </c:pt>
                <c:pt idx="369">
                  <c:v>-1.0000000000000021E-2</c:v>
                </c:pt>
                <c:pt idx="370">
                  <c:v>0</c:v>
                </c:pt>
                <c:pt idx="371">
                  <c:v>1.0000000000000021E-2</c:v>
                </c:pt>
                <c:pt idx="372">
                  <c:v>2.0000000000000032E-2</c:v>
                </c:pt>
                <c:pt idx="373">
                  <c:v>3.0000000000000051E-2</c:v>
                </c:pt>
                <c:pt idx="374">
                  <c:v>4.0000000000000063E-2</c:v>
                </c:pt>
                <c:pt idx="375">
                  <c:v>5.0000000000000093E-2</c:v>
                </c:pt>
                <c:pt idx="376">
                  <c:v>6.0000000000000102E-2</c:v>
                </c:pt>
                <c:pt idx="377">
                  <c:v>7.000000000000009E-2</c:v>
                </c:pt>
                <c:pt idx="378">
                  <c:v>8.0000000000000127E-2</c:v>
                </c:pt>
                <c:pt idx="379">
                  <c:v>9.0000000000000094E-2</c:v>
                </c:pt>
                <c:pt idx="380">
                  <c:v>0.10000000000000009</c:v>
                </c:pt>
                <c:pt idx="381">
                  <c:v>0.1100000000000001</c:v>
                </c:pt>
                <c:pt idx="382">
                  <c:v>0.12000000000000002</c:v>
                </c:pt>
                <c:pt idx="383">
                  <c:v>0.13</c:v>
                </c:pt>
                <c:pt idx="384">
                  <c:v>0.14000000000000001</c:v>
                </c:pt>
                <c:pt idx="385">
                  <c:v>0.15000000000000024</c:v>
                </c:pt>
                <c:pt idx="386">
                  <c:v>0.16000000000000003</c:v>
                </c:pt>
                <c:pt idx="387">
                  <c:v>0.17000000000000004</c:v>
                </c:pt>
                <c:pt idx="388">
                  <c:v>0.18000000000000024</c:v>
                </c:pt>
                <c:pt idx="389">
                  <c:v>0.19000000000000006</c:v>
                </c:pt>
                <c:pt idx="390">
                  <c:v>0.20000000000000009</c:v>
                </c:pt>
                <c:pt idx="391">
                  <c:v>0.21000000000000021</c:v>
                </c:pt>
                <c:pt idx="392">
                  <c:v>0.22000000000000008</c:v>
                </c:pt>
                <c:pt idx="393">
                  <c:v>0.23000000000000009</c:v>
                </c:pt>
                <c:pt idx="394">
                  <c:v>0.24000000000000021</c:v>
                </c:pt>
                <c:pt idx="395">
                  <c:v>0.25</c:v>
                </c:pt>
                <c:pt idx="396">
                  <c:v>0.26</c:v>
                </c:pt>
                <c:pt idx="397">
                  <c:v>0.27</c:v>
                </c:pt>
                <c:pt idx="398">
                  <c:v>0.28000000000000008</c:v>
                </c:pt>
                <c:pt idx="399">
                  <c:v>0.29000000000000031</c:v>
                </c:pt>
                <c:pt idx="400">
                  <c:v>0.30000000000000032</c:v>
                </c:pt>
                <c:pt idx="401">
                  <c:v>0.31000000000000061</c:v>
                </c:pt>
                <c:pt idx="402">
                  <c:v>0.32000000000000067</c:v>
                </c:pt>
                <c:pt idx="403">
                  <c:v>0.33000000000000085</c:v>
                </c:pt>
                <c:pt idx="404">
                  <c:v>0.34</c:v>
                </c:pt>
                <c:pt idx="405">
                  <c:v>0.35000000000000031</c:v>
                </c:pt>
                <c:pt idx="406">
                  <c:v>0.36000000000000032</c:v>
                </c:pt>
                <c:pt idx="407">
                  <c:v>0.37000000000000038</c:v>
                </c:pt>
                <c:pt idx="408">
                  <c:v>0.38000000000000067</c:v>
                </c:pt>
                <c:pt idx="409">
                  <c:v>0.39000000000000068</c:v>
                </c:pt>
                <c:pt idx="410">
                  <c:v>0.4</c:v>
                </c:pt>
                <c:pt idx="411">
                  <c:v>0.41000000000000031</c:v>
                </c:pt>
                <c:pt idx="412">
                  <c:v>0.42000000000000032</c:v>
                </c:pt>
                <c:pt idx="413">
                  <c:v>0.43000000000000038</c:v>
                </c:pt>
                <c:pt idx="414">
                  <c:v>0.44000000000000006</c:v>
                </c:pt>
                <c:pt idx="415">
                  <c:v>0.45000000000000007</c:v>
                </c:pt>
                <c:pt idx="416">
                  <c:v>0.46</c:v>
                </c:pt>
                <c:pt idx="417">
                  <c:v>0.47000000000000008</c:v>
                </c:pt>
                <c:pt idx="418">
                  <c:v>0.48000000000000032</c:v>
                </c:pt>
                <c:pt idx="419">
                  <c:v>0.49000000000000032</c:v>
                </c:pt>
                <c:pt idx="420">
                  <c:v>0.5</c:v>
                </c:pt>
                <c:pt idx="421">
                  <c:v>0.51</c:v>
                </c:pt>
                <c:pt idx="422">
                  <c:v>0.52</c:v>
                </c:pt>
                <c:pt idx="423">
                  <c:v>0.53</c:v>
                </c:pt>
                <c:pt idx="424">
                  <c:v>0.54</c:v>
                </c:pt>
                <c:pt idx="425">
                  <c:v>0.55000000000000004</c:v>
                </c:pt>
                <c:pt idx="426">
                  <c:v>0.56000000000000005</c:v>
                </c:pt>
                <c:pt idx="427">
                  <c:v>0.57000000000000062</c:v>
                </c:pt>
                <c:pt idx="428">
                  <c:v>0.58000000000000007</c:v>
                </c:pt>
                <c:pt idx="429">
                  <c:v>0.59000000000000008</c:v>
                </c:pt>
                <c:pt idx="430">
                  <c:v>0.60000000000000064</c:v>
                </c:pt>
                <c:pt idx="431">
                  <c:v>0.61000000000000065</c:v>
                </c:pt>
                <c:pt idx="432">
                  <c:v>0.62000000000000122</c:v>
                </c:pt>
                <c:pt idx="433">
                  <c:v>0.63000000000000123</c:v>
                </c:pt>
                <c:pt idx="434">
                  <c:v>0.64000000000000123</c:v>
                </c:pt>
                <c:pt idx="435">
                  <c:v>0.65000000000000135</c:v>
                </c:pt>
                <c:pt idx="436">
                  <c:v>0.66000000000000136</c:v>
                </c:pt>
                <c:pt idx="437">
                  <c:v>0.67000000000000148</c:v>
                </c:pt>
                <c:pt idx="438">
                  <c:v>0.68</c:v>
                </c:pt>
                <c:pt idx="439">
                  <c:v>0.69000000000000061</c:v>
                </c:pt>
                <c:pt idx="440">
                  <c:v>0.70000000000000062</c:v>
                </c:pt>
                <c:pt idx="441">
                  <c:v>0.71000000000000063</c:v>
                </c:pt>
                <c:pt idx="442">
                  <c:v>0.72000000000000064</c:v>
                </c:pt>
                <c:pt idx="443">
                  <c:v>0.73000000000000065</c:v>
                </c:pt>
                <c:pt idx="444">
                  <c:v>0.7400000000000011</c:v>
                </c:pt>
                <c:pt idx="445">
                  <c:v>0.75000000000000122</c:v>
                </c:pt>
                <c:pt idx="446">
                  <c:v>0.76000000000000123</c:v>
                </c:pt>
                <c:pt idx="447">
                  <c:v>0.77000000000000124</c:v>
                </c:pt>
                <c:pt idx="448">
                  <c:v>0.78</c:v>
                </c:pt>
                <c:pt idx="449">
                  <c:v>0.79</c:v>
                </c:pt>
                <c:pt idx="450">
                  <c:v>0.8</c:v>
                </c:pt>
                <c:pt idx="451">
                  <c:v>0.81</c:v>
                </c:pt>
                <c:pt idx="452">
                  <c:v>0.82000000000000062</c:v>
                </c:pt>
                <c:pt idx="453">
                  <c:v>0.83000000000000063</c:v>
                </c:pt>
                <c:pt idx="454">
                  <c:v>0.84000000000000064</c:v>
                </c:pt>
                <c:pt idx="455">
                  <c:v>0.85000000000000064</c:v>
                </c:pt>
                <c:pt idx="456">
                  <c:v>0.86000000000000065</c:v>
                </c:pt>
                <c:pt idx="457">
                  <c:v>0.87000000000000122</c:v>
                </c:pt>
                <c:pt idx="458">
                  <c:v>0.88</c:v>
                </c:pt>
                <c:pt idx="459">
                  <c:v>0.89</c:v>
                </c:pt>
                <c:pt idx="460">
                  <c:v>0.9</c:v>
                </c:pt>
                <c:pt idx="461">
                  <c:v>0.91</c:v>
                </c:pt>
                <c:pt idx="462">
                  <c:v>0.92</c:v>
                </c:pt>
                <c:pt idx="463">
                  <c:v>0.93</c:v>
                </c:pt>
                <c:pt idx="464">
                  <c:v>0.94000000000000061</c:v>
                </c:pt>
                <c:pt idx="465">
                  <c:v>0.95000000000000062</c:v>
                </c:pt>
                <c:pt idx="466">
                  <c:v>0.96000000000000063</c:v>
                </c:pt>
                <c:pt idx="467">
                  <c:v>0.97000000000000064</c:v>
                </c:pt>
                <c:pt idx="468">
                  <c:v>0.98</c:v>
                </c:pt>
                <c:pt idx="469">
                  <c:v>0.99</c:v>
                </c:pt>
                <c:pt idx="470">
                  <c:v>1</c:v>
                </c:pt>
                <c:pt idx="471">
                  <c:v>1.01</c:v>
                </c:pt>
                <c:pt idx="472">
                  <c:v>1.02</c:v>
                </c:pt>
                <c:pt idx="473">
                  <c:v>1.03</c:v>
                </c:pt>
                <c:pt idx="474">
                  <c:v>1.04</c:v>
                </c:pt>
                <c:pt idx="475">
                  <c:v>1.05</c:v>
                </c:pt>
                <c:pt idx="476">
                  <c:v>1.06</c:v>
                </c:pt>
                <c:pt idx="477">
                  <c:v>1.07</c:v>
                </c:pt>
                <c:pt idx="478">
                  <c:v>1.08</c:v>
                </c:pt>
                <c:pt idx="479">
                  <c:v>1.0900000000000001</c:v>
                </c:pt>
                <c:pt idx="480">
                  <c:v>1.1000000000000001</c:v>
                </c:pt>
                <c:pt idx="481">
                  <c:v>1.1100000000000001</c:v>
                </c:pt>
                <c:pt idx="482">
                  <c:v>1.1200000000000001</c:v>
                </c:pt>
                <c:pt idx="483">
                  <c:v>1.1300000000000001</c:v>
                </c:pt>
                <c:pt idx="484">
                  <c:v>1.1400000000000001</c:v>
                </c:pt>
                <c:pt idx="485">
                  <c:v>1.1499999999999975</c:v>
                </c:pt>
                <c:pt idx="486">
                  <c:v>1.1600000000000001</c:v>
                </c:pt>
                <c:pt idx="487">
                  <c:v>1.1700000000000021</c:v>
                </c:pt>
                <c:pt idx="488">
                  <c:v>1.1800000000000024</c:v>
                </c:pt>
                <c:pt idx="489">
                  <c:v>1.1900000000000022</c:v>
                </c:pt>
                <c:pt idx="490">
                  <c:v>1.2000000000000002</c:v>
                </c:pt>
                <c:pt idx="491">
                  <c:v>1.21</c:v>
                </c:pt>
                <c:pt idx="492">
                  <c:v>1.22</c:v>
                </c:pt>
                <c:pt idx="493">
                  <c:v>1.23</c:v>
                </c:pt>
                <c:pt idx="494">
                  <c:v>1.24</c:v>
                </c:pt>
                <c:pt idx="495">
                  <c:v>1.25</c:v>
                </c:pt>
                <c:pt idx="496">
                  <c:v>1.26</c:v>
                </c:pt>
                <c:pt idx="497">
                  <c:v>1.27</c:v>
                </c:pt>
                <c:pt idx="498">
                  <c:v>1.28</c:v>
                </c:pt>
                <c:pt idx="499">
                  <c:v>1.29</c:v>
                </c:pt>
                <c:pt idx="500">
                  <c:v>1.3</c:v>
                </c:pt>
                <c:pt idx="501">
                  <c:v>1.31</c:v>
                </c:pt>
                <c:pt idx="502">
                  <c:v>1.32</c:v>
                </c:pt>
                <c:pt idx="503">
                  <c:v>1.33</c:v>
                </c:pt>
                <c:pt idx="504">
                  <c:v>1.34</c:v>
                </c:pt>
                <c:pt idx="505">
                  <c:v>1.35</c:v>
                </c:pt>
                <c:pt idx="506">
                  <c:v>1.36</c:v>
                </c:pt>
                <c:pt idx="507">
                  <c:v>1.37</c:v>
                </c:pt>
                <c:pt idx="508">
                  <c:v>1.3800000000000001</c:v>
                </c:pt>
                <c:pt idx="509">
                  <c:v>1.3900000000000001</c:v>
                </c:pt>
                <c:pt idx="510">
                  <c:v>1.4</c:v>
                </c:pt>
                <c:pt idx="511">
                  <c:v>1.41</c:v>
                </c:pt>
                <c:pt idx="512">
                  <c:v>1.42</c:v>
                </c:pt>
                <c:pt idx="513">
                  <c:v>1.4300000000000002</c:v>
                </c:pt>
                <c:pt idx="514">
                  <c:v>1.44</c:v>
                </c:pt>
                <c:pt idx="515">
                  <c:v>1.4500000000000002</c:v>
                </c:pt>
                <c:pt idx="516">
                  <c:v>1.46</c:v>
                </c:pt>
                <c:pt idx="517">
                  <c:v>1.4700000000000002</c:v>
                </c:pt>
                <c:pt idx="518">
                  <c:v>1.48</c:v>
                </c:pt>
                <c:pt idx="519">
                  <c:v>1.49</c:v>
                </c:pt>
                <c:pt idx="520">
                  <c:v>1.5</c:v>
                </c:pt>
                <c:pt idx="521">
                  <c:v>1.51</c:v>
                </c:pt>
                <c:pt idx="522">
                  <c:v>1.52</c:v>
                </c:pt>
                <c:pt idx="523">
                  <c:v>1.53</c:v>
                </c:pt>
                <c:pt idx="524">
                  <c:v>1.54</c:v>
                </c:pt>
                <c:pt idx="525">
                  <c:v>1.55</c:v>
                </c:pt>
                <c:pt idx="526">
                  <c:v>1.56</c:v>
                </c:pt>
                <c:pt idx="527">
                  <c:v>1.57</c:v>
                </c:pt>
                <c:pt idx="528">
                  <c:v>1.58</c:v>
                </c:pt>
                <c:pt idx="529">
                  <c:v>1.59</c:v>
                </c:pt>
                <c:pt idx="530">
                  <c:v>1.6</c:v>
                </c:pt>
                <c:pt idx="531">
                  <c:v>1.61</c:v>
                </c:pt>
                <c:pt idx="532">
                  <c:v>1.62</c:v>
                </c:pt>
                <c:pt idx="533">
                  <c:v>1.6300000000000001</c:v>
                </c:pt>
                <c:pt idx="534">
                  <c:v>1.6400000000000001</c:v>
                </c:pt>
                <c:pt idx="535">
                  <c:v>1.6500000000000001</c:v>
                </c:pt>
                <c:pt idx="536">
                  <c:v>1.6600000000000001</c:v>
                </c:pt>
                <c:pt idx="537">
                  <c:v>1.6700000000000021</c:v>
                </c:pt>
                <c:pt idx="538">
                  <c:v>1.6800000000000024</c:v>
                </c:pt>
                <c:pt idx="539">
                  <c:v>1.6900000000000022</c:v>
                </c:pt>
                <c:pt idx="540">
                  <c:v>1.7000000000000002</c:v>
                </c:pt>
                <c:pt idx="541">
                  <c:v>1.71</c:v>
                </c:pt>
                <c:pt idx="542">
                  <c:v>1.7200000000000002</c:v>
                </c:pt>
                <c:pt idx="543">
                  <c:v>1.73</c:v>
                </c:pt>
                <c:pt idx="544">
                  <c:v>1.74</c:v>
                </c:pt>
                <c:pt idx="545">
                  <c:v>1.75</c:v>
                </c:pt>
                <c:pt idx="546">
                  <c:v>1.76</c:v>
                </c:pt>
                <c:pt idx="547">
                  <c:v>1.77</c:v>
                </c:pt>
                <c:pt idx="548">
                  <c:v>1.78</c:v>
                </c:pt>
                <c:pt idx="549">
                  <c:v>1.79</c:v>
                </c:pt>
                <c:pt idx="550">
                  <c:v>1.8</c:v>
                </c:pt>
                <c:pt idx="551">
                  <c:v>1.81</c:v>
                </c:pt>
                <c:pt idx="552">
                  <c:v>1.82</c:v>
                </c:pt>
                <c:pt idx="553">
                  <c:v>1.83</c:v>
                </c:pt>
                <c:pt idx="554">
                  <c:v>1.84</c:v>
                </c:pt>
                <c:pt idx="555">
                  <c:v>1.85</c:v>
                </c:pt>
                <c:pt idx="556">
                  <c:v>1.86</c:v>
                </c:pt>
                <c:pt idx="557">
                  <c:v>1.87</c:v>
                </c:pt>
                <c:pt idx="558">
                  <c:v>1.8800000000000001</c:v>
                </c:pt>
                <c:pt idx="559">
                  <c:v>1.8900000000000001</c:v>
                </c:pt>
                <c:pt idx="560">
                  <c:v>1.9000000000000001</c:v>
                </c:pt>
                <c:pt idx="561">
                  <c:v>1.9100000000000001</c:v>
                </c:pt>
                <c:pt idx="562">
                  <c:v>1.9200000000000021</c:v>
                </c:pt>
                <c:pt idx="563">
                  <c:v>1.9300000000000022</c:v>
                </c:pt>
                <c:pt idx="564">
                  <c:v>1.9400000000000022</c:v>
                </c:pt>
                <c:pt idx="565">
                  <c:v>1.9500000000000022</c:v>
                </c:pt>
                <c:pt idx="566">
                  <c:v>1.9600000000000022</c:v>
                </c:pt>
                <c:pt idx="567">
                  <c:v>1.9700000000000022</c:v>
                </c:pt>
                <c:pt idx="568">
                  <c:v>1.9800000000000024</c:v>
                </c:pt>
                <c:pt idx="569">
                  <c:v>1.9900000000000024</c:v>
                </c:pt>
                <c:pt idx="570">
                  <c:v>2</c:v>
                </c:pt>
                <c:pt idx="571">
                  <c:v>2.0099999999999998</c:v>
                </c:pt>
                <c:pt idx="572">
                  <c:v>2.02</c:v>
                </c:pt>
                <c:pt idx="573">
                  <c:v>2.0299999999999998</c:v>
                </c:pt>
                <c:pt idx="574">
                  <c:v>2.04</c:v>
                </c:pt>
                <c:pt idx="575">
                  <c:v>2.0499999999999998</c:v>
                </c:pt>
                <c:pt idx="576">
                  <c:v>2.06</c:v>
                </c:pt>
                <c:pt idx="577">
                  <c:v>2.0700000000000003</c:v>
                </c:pt>
                <c:pt idx="578">
                  <c:v>2.08</c:v>
                </c:pt>
                <c:pt idx="579">
                  <c:v>2.09</c:v>
                </c:pt>
                <c:pt idx="580">
                  <c:v>2.1</c:v>
                </c:pt>
                <c:pt idx="581">
                  <c:v>2.1100000000000003</c:v>
                </c:pt>
                <c:pt idx="582">
                  <c:v>2.12</c:v>
                </c:pt>
                <c:pt idx="583">
                  <c:v>2.13</c:v>
                </c:pt>
                <c:pt idx="584">
                  <c:v>2.14</c:v>
                </c:pt>
                <c:pt idx="585">
                  <c:v>2.1500000000000004</c:v>
                </c:pt>
                <c:pt idx="586">
                  <c:v>2.16</c:v>
                </c:pt>
                <c:pt idx="587">
                  <c:v>2.17</c:v>
                </c:pt>
                <c:pt idx="588">
                  <c:v>2.1799999999999997</c:v>
                </c:pt>
                <c:pt idx="589">
                  <c:v>2.19</c:v>
                </c:pt>
                <c:pt idx="590">
                  <c:v>2.2000000000000002</c:v>
                </c:pt>
                <c:pt idx="591">
                  <c:v>2.21</c:v>
                </c:pt>
                <c:pt idx="592">
                  <c:v>2.2199999999999998</c:v>
                </c:pt>
                <c:pt idx="593">
                  <c:v>2.23</c:v>
                </c:pt>
                <c:pt idx="594">
                  <c:v>2.2400000000000002</c:v>
                </c:pt>
                <c:pt idx="595">
                  <c:v>2.25</c:v>
                </c:pt>
                <c:pt idx="596">
                  <c:v>2.2599999999999998</c:v>
                </c:pt>
                <c:pt idx="597">
                  <c:v>2.27</c:v>
                </c:pt>
                <c:pt idx="598">
                  <c:v>2.2800000000000002</c:v>
                </c:pt>
                <c:pt idx="599">
                  <c:v>2.29</c:v>
                </c:pt>
                <c:pt idx="600">
                  <c:v>2.2999999999999998</c:v>
                </c:pt>
                <c:pt idx="601">
                  <c:v>2.3099999999999987</c:v>
                </c:pt>
                <c:pt idx="602">
                  <c:v>2.3200000000000003</c:v>
                </c:pt>
                <c:pt idx="603">
                  <c:v>2.3299999999999987</c:v>
                </c:pt>
                <c:pt idx="604">
                  <c:v>2.34</c:v>
                </c:pt>
                <c:pt idx="605">
                  <c:v>2.3499999999999988</c:v>
                </c:pt>
                <c:pt idx="606">
                  <c:v>2.3600000000000003</c:v>
                </c:pt>
                <c:pt idx="607">
                  <c:v>2.3699999999999997</c:v>
                </c:pt>
                <c:pt idx="608">
                  <c:v>2.38</c:v>
                </c:pt>
                <c:pt idx="609">
                  <c:v>2.3899999999999997</c:v>
                </c:pt>
                <c:pt idx="610">
                  <c:v>2.4000000000000004</c:v>
                </c:pt>
                <c:pt idx="611">
                  <c:v>2.4099999999999997</c:v>
                </c:pt>
                <c:pt idx="612">
                  <c:v>2.42</c:v>
                </c:pt>
                <c:pt idx="613">
                  <c:v>2.4299999999999997</c:v>
                </c:pt>
                <c:pt idx="614">
                  <c:v>2.44</c:v>
                </c:pt>
                <c:pt idx="615">
                  <c:v>2.4499999999999997</c:v>
                </c:pt>
                <c:pt idx="616">
                  <c:v>2.46</c:v>
                </c:pt>
                <c:pt idx="617">
                  <c:v>2.4699999999999998</c:v>
                </c:pt>
                <c:pt idx="618">
                  <c:v>2.48</c:v>
                </c:pt>
                <c:pt idx="619">
                  <c:v>2.4899999999999998</c:v>
                </c:pt>
                <c:pt idx="620">
                  <c:v>2.5</c:v>
                </c:pt>
                <c:pt idx="621">
                  <c:v>2.5099999999999998</c:v>
                </c:pt>
                <c:pt idx="622">
                  <c:v>2.52</c:v>
                </c:pt>
                <c:pt idx="623">
                  <c:v>2.5299999999999998</c:v>
                </c:pt>
                <c:pt idx="624">
                  <c:v>2.54</c:v>
                </c:pt>
                <c:pt idx="625">
                  <c:v>2.5499999999999998</c:v>
                </c:pt>
                <c:pt idx="626">
                  <c:v>2.56</c:v>
                </c:pt>
                <c:pt idx="627">
                  <c:v>2.5700000000000003</c:v>
                </c:pt>
                <c:pt idx="628">
                  <c:v>2.58</c:v>
                </c:pt>
                <c:pt idx="629">
                  <c:v>2.59</c:v>
                </c:pt>
                <c:pt idx="630">
                  <c:v>2.6</c:v>
                </c:pt>
                <c:pt idx="631">
                  <c:v>2.6100000000000003</c:v>
                </c:pt>
                <c:pt idx="632">
                  <c:v>2.62</c:v>
                </c:pt>
                <c:pt idx="633">
                  <c:v>2.63</c:v>
                </c:pt>
                <c:pt idx="634">
                  <c:v>2.64</c:v>
                </c:pt>
                <c:pt idx="635">
                  <c:v>2.6500000000000004</c:v>
                </c:pt>
                <c:pt idx="636">
                  <c:v>2.66</c:v>
                </c:pt>
                <c:pt idx="637">
                  <c:v>2.67</c:v>
                </c:pt>
                <c:pt idx="638">
                  <c:v>2.6799999999999997</c:v>
                </c:pt>
                <c:pt idx="639">
                  <c:v>2.69</c:v>
                </c:pt>
                <c:pt idx="640">
                  <c:v>2.7</c:v>
                </c:pt>
                <c:pt idx="641">
                  <c:v>2.71</c:v>
                </c:pt>
                <c:pt idx="642">
                  <c:v>2.7199999999999998</c:v>
                </c:pt>
                <c:pt idx="643">
                  <c:v>2.73</c:v>
                </c:pt>
                <c:pt idx="644">
                  <c:v>2.74</c:v>
                </c:pt>
                <c:pt idx="645">
                  <c:v>2.75</c:v>
                </c:pt>
                <c:pt idx="646">
                  <c:v>2.7600000000000002</c:v>
                </c:pt>
                <c:pt idx="647">
                  <c:v>2.77</c:v>
                </c:pt>
                <c:pt idx="648">
                  <c:v>2.7800000000000002</c:v>
                </c:pt>
                <c:pt idx="649">
                  <c:v>2.79</c:v>
                </c:pt>
                <c:pt idx="650">
                  <c:v>2.8</c:v>
                </c:pt>
                <c:pt idx="651">
                  <c:v>2.8099999999999987</c:v>
                </c:pt>
                <c:pt idx="652">
                  <c:v>2.8200000000000003</c:v>
                </c:pt>
                <c:pt idx="653">
                  <c:v>2.8299999999999987</c:v>
                </c:pt>
                <c:pt idx="654">
                  <c:v>2.84</c:v>
                </c:pt>
                <c:pt idx="655">
                  <c:v>2.8499999999999988</c:v>
                </c:pt>
                <c:pt idx="656">
                  <c:v>2.8600000000000003</c:v>
                </c:pt>
                <c:pt idx="657">
                  <c:v>2.8699999999999997</c:v>
                </c:pt>
                <c:pt idx="658">
                  <c:v>2.88</c:v>
                </c:pt>
                <c:pt idx="659">
                  <c:v>2.8899999999999997</c:v>
                </c:pt>
                <c:pt idx="660">
                  <c:v>2.9000000000000004</c:v>
                </c:pt>
                <c:pt idx="661">
                  <c:v>2.9099999999999997</c:v>
                </c:pt>
                <c:pt idx="662">
                  <c:v>2.92</c:v>
                </c:pt>
                <c:pt idx="663">
                  <c:v>2.9299999999999997</c:v>
                </c:pt>
                <c:pt idx="664">
                  <c:v>2.9400000000000004</c:v>
                </c:pt>
                <c:pt idx="665">
                  <c:v>2.9499999999999997</c:v>
                </c:pt>
                <c:pt idx="666">
                  <c:v>2.96</c:v>
                </c:pt>
                <c:pt idx="667">
                  <c:v>2.9699999999999998</c:v>
                </c:pt>
                <c:pt idx="668">
                  <c:v>2.9800000000000004</c:v>
                </c:pt>
                <c:pt idx="669">
                  <c:v>2.9899999999999998</c:v>
                </c:pt>
                <c:pt idx="670">
                  <c:v>3</c:v>
                </c:pt>
                <c:pt idx="671">
                  <c:v>3.01</c:v>
                </c:pt>
                <c:pt idx="672">
                  <c:v>3.0200000000000005</c:v>
                </c:pt>
                <c:pt idx="673">
                  <c:v>3.03</c:v>
                </c:pt>
                <c:pt idx="674">
                  <c:v>3.04</c:v>
                </c:pt>
                <c:pt idx="675">
                  <c:v>3.05</c:v>
                </c:pt>
                <c:pt idx="676">
                  <c:v>3.0599999999999987</c:v>
                </c:pt>
                <c:pt idx="677">
                  <c:v>3.0700000000000003</c:v>
                </c:pt>
                <c:pt idx="678">
                  <c:v>3.08</c:v>
                </c:pt>
                <c:pt idx="679">
                  <c:v>3.09</c:v>
                </c:pt>
                <c:pt idx="680">
                  <c:v>3.0999999999999988</c:v>
                </c:pt>
                <c:pt idx="681">
                  <c:v>3.1100000000000003</c:v>
                </c:pt>
                <c:pt idx="682">
                  <c:v>3.12</c:v>
                </c:pt>
                <c:pt idx="683">
                  <c:v>3.13</c:v>
                </c:pt>
                <c:pt idx="684">
                  <c:v>3.1399999999999997</c:v>
                </c:pt>
                <c:pt idx="685">
                  <c:v>3.1500000000000004</c:v>
                </c:pt>
                <c:pt idx="686">
                  <c:v>3.16</c:v>
                </c:pt>
                <c:pt idx="687">
                  <c:v>3.17</c:v>
                </c:pt>
                <c:pt idx="688">
                  <c:v>3.1799999999999997</c:v>
                </c:pt>
                <c:pt idx="689">
                  <c:v>3.1900000000000004</c:v>
                </c:pt>
                <c:pt idx="690">
                  <c:v>3.2</c:v>
                </c:pt>
                <c:pt idx="691">
                  <c:v>3.21</c:v>
                </c:pt>
                <c:pt idx="692">
                  <c:v>3.2199999999999998</c:v>
                </c:pt>
                <c:pt idx="693">
                  <c:v>3.2300000000000004</c:v>
                </c:pt>
                <c:pt idx="694">
                  <c:v>3.24</c:v>
                </c:pt>
                <c:pt idx="695">
                  <c:v>3.25</c:v>
                </c:pt>
                <c:pt idx="696">
                  <c:v>3.2600000000000002</c:v>
                </c:pt>
                <c:pt idx="697">
                  <c:v>3.2700000000000005</c:v>
                </c:pt>
                <c:pt idx="698">
                  <c:v>3.2800000000000002</c:v>
                </c:pt>
                <c:pt idx="699">
                  <c:v>3.29</c:v>
                </c:pt>
                <c:pt idx="700">
                  <c:v>3.3</c:v>
                </c:pt>
                <c:pt idx="701">
                  <c:v>3.3099999999999987</c:v>
                </c:pt>
                <c:pt idx="702">
                  <c:v>3.3200000000000003</c:v>
                </c:pt>
                <c:pt idx="703">
                  <c:v>3.3299999999999987</c:v>
                </c:pt>
                <c:pt idx="704">
                  <c:v>3.34</c:v>
                </c:pt>
                <c:pt idx="705">
                  <c:v>3.3499999999999988</c:v>
                </c:pt>
                <c:pt idx="706">
                  <c:v>3.3600000000000003</c:v>
                </c:pt>
                <c:pt idx="707">
                  <c:v>3.3699999999999997</c:v>
                </c:pt>
                <c:pt idx="708">
                  <c:v>3.38</c:v>
                </c:pt>
                <c:pt idx="709">
                  <c:v>3.3899999999999997</c:v>
                </c:pt>
                <c:pt idx="710">
                  <c:v>3.4000000000000004</c:v>
                </c:pt>
                <c:pt idx="711">
                  <c:v>3.4099999999999997</c:v>
                </c:pt>
                <c:pt idx="712">
                  <c:v>3.42</c:v>
                </c:pt>
                <c:pt idx="713">
                  <c:v>3.4299999999999997</c:v>
                </c:pt>
                <c:pt idx="714">
                  <c:v>3.4400000000000004</c:v>
                </c:pt>
                <c:pt idx="715">
                  <c:v>3.4499999999999997</c:v>
                </c:pt>
                <c:pt idx="716">
                  <c:v>3.46</c:v>
                </c:pt>
                <c:pt idx="717">
                  <c:v>3.4699999999999998</c:v>
                </c:pt>
                <c:pt idx="718">
                  <c:v>3.4800000000000004</c:v>
                </c:pt>
                <c:pt idx="719">
                  <c:v>3.4899999999999998</c:v>
                </c:pt>
                <c:pt idx="720">
                  <c:v>3.5</c:v>
                </c:pt>
                <c:pt idx="721">
                  <c:v>3.51</c:v>
                </c:pt>
                <c:pt idx="722">
                  <c:v>3.5200000000000005</c:v>
                </c:pt>
                <c:pt idx="723">
                  <c:v>3.53</c:v>
                </c:pt>
                <c:pt idx="724">
                  <c:v>3.54</c:v>
                </c:pt>
                <c:pt idx="725">
                  <c:v>3.55</c:v>
                </c:pt>
                <c:pt idx="726">
                  <c:v>3.5599999999999987</c:v>
                </c:pt>
                <c:pt idx="727">
                  <c:v>3.5700000000000003</c:v>
                </c:pt>
                <c:pt idx="728">
                  <c:v>3.58</c:v>
                </c:pt>
                <c:pt idx="729">
                  <c:v>3.59</c:v>
                </c:pt>
                <c:pt idx="730">
                  <c:v>3.5999999999999988</c:v>
                </c:pt>
                <c:pt idx="731">
                  <c:v>3.6100000000000003</c:v>
                </c:pt>
                <c:pt idx="732">
                  <c:v>3.62</c:v>
                </c:pt>
                <c:pt idx="733">
                  <c:v>3.63</c:v>
                </c:pt>
                <c:pt idx="734">
                  <c:v>3.6399999999999997</c:v>
                </c:pt>
                <c:pt idx="735">
                  <c:v>3.6500000000000004</c:v>
                </c:pt>
                <c:pt idx="736">
                  <c:v>3.66</c:v>
                </c:pt>
                <c:pt idx="737">
                  <c:v>3.67</c:v>
                </c:pt>
                <c:pt idx="738">
                  <c:v>3.6799999999999997</c:v>
                </c:pt>
                <c:pt idx="739">
                  <c:v>3.6900000000000004</c:v>
                </c:pt>
                <c:pt idx="740">
                  <c:v>3.7</c:v>
                </c:pt>
                <c:pt idx="741">
                  <c:v>3.71</c:v>
                </c:pt>
                <c:pt idx="742">
                  <c:v>3.7199999999999998</c:v>
                </c:pt>
                <c:pt idx="743">
                  <c:v>3.7300000000000004</c:v>
                </c:pt>
                <c:pt idx="744">
                  <c:v>3.74</c:v>
                </c:pt>
                <c:pt idx="745">
                  <c:v>3.75</c:v>
                </c:pt>
                <c:pt idx="746">
                  <c:v>3.7600000000000002</c:v>
                </c:pt>
                <c:pt idx="747">
                  <c:v>3.7700000000000005</c:v>
                </c:pt>
                <c:pt idx="748">
                  <c:v>3.7800000000000002</c:v>
                </c:pt>
                <c:pt idx="749">
                  <c:v>3.79</c:v>
                </c:pt>
                <c:pt idx="750">
                  <c:v>3.8</c:v>
                </c:pt>
                <c:pt idx="751">
                  <c:v>3.8099999999999987</c:v>
                </c:pt>
                <c:pt idx="752">
                  <c:v>3.8200000000000003</c:v>
                </c:pt>
                <c:pt idx="753">
                  <c:v>3.8299999999999987</c:v>
                </c:pt>
                <c:pt idx="754">
                  <c:v>3.84</c:v>
                </c:pt>
                <c:pt idx="755">
                  <c:v>3.8499999999999988</c:v>
                </c:pt>
                <c:pt idx="756">
                  <c:v>3.8600000000000003</c:v>
                </c:pt>
                <c:pt idx="757">
                  <c:v>3.8699999999999997</c:v>
                </c:pt>
                <c:pt idx="758">
                  <c:v>3.88</c:v>
                </c:pt>
                <c:pt idx="759">
                  <c:v>3.8899999999999997</c:v>
                </c:pt>
                <c:pt idx="760">
                  <c:v>3.9000000000000004</c:v>
                </c:pt>
                <c:pt idx="761">
                  <c:v>3.9099999999999997</c:v>
                </c:pt>
                <c:pt idx="762">
                  <c:v>3.92</c:v>
                </c:pt>
                <c:pt idx="763">
                  <c:v>3.9299999999999997</c:v>
                </c:pt>
                <c:pt idx="764">
                  <c:v>3.9400000000000004</c:v>
                </c:pt>
                <c:pt idx="765">
                  <c:v>3.9499999999999997</c:v>
                </c:pt>
                <c:pt idx="766">
                  <c:v>3.96</c:v>
                </c:pt>
                <c:pt idx="767">
                  <c:v>3.9699999999999998</c:v>
                </c:pt>
                <c:pt idx="768">
                  <c:v>3.9800000000000004</c:v>
                </c:pt>
                <c:pt idx="769">
                  <c:v>3.9899999999999998</c:v>
                </c:pt>
                <c:pt idx="770">
                  <c:v>4</c:v>
                </c:pt>
                <c:pt idx="771">
                  <c:v>4.01</c:v>
                </c:pt>
                <c:pt idx="772">
                  <c:v>4.0200000000000005</c:v>
                </c:pt>
                <c:pt idx="773">
                  <c:v>4.03</c:v>
                </c:pt>
                <c:pt idx="774">
                  <c:v>4.04</c:v>
                </c:pt>
                <c:pt idx="775">
                  <c:v>4.05</c:v>
                </c:pt>
                <c:pt idx="776">
                  <c:v>4.0599999999999996</c:v>
                </c:pt>
                <c:pt idx="777">
                  <c:v>4.07</c:v>
                </c:pt>
                <c:pt idx="778">
                  <c:v>4.08</c:v>
                </c:pt>
                <c:pt idx="779">
                  <c:v>4.09</c:v>
                </c:pt>
                <c:pt idx="780">
                  <c:v>4.0999999999999996</c:v>
                </c:pt>
                <c:pt idx="781">
                  <c:v>4.1099999999999985</c:v>
                </c:pt>
                <c:pt idx="782">
                  <c:v>4.1199999999999966</c:v>
                </c:pt>
                <c:pt idx="783">
                  <c:v>4.13</c:v>
                </c:pt>
                <c:pt idx="784">
                  <c:v>4.1399999999999997</c:v>
                </c:pt>
                <c:pt idx="785">
                  <c:v>4.1499999999999995</c:v>
                </c:pt>
                <c:pt idx="786">
                  <c:v>4.1599999999999975</c:v>
                </c:pt>
                <c:pt idx="787">
                  <c:v>4.17</c:v>
                </c:pt>
                <c:pt idx="788">
                  <c:v>4.18</c:v>
                </c:pt>
                <c:pt idx="789">
                  <c:v>4.1899999999999995</c:v>
                </c:pt>
                <c:pt idx="790">
                  <c:v>4.2</c:v>
                </c:pt>
                <c:pt idx="791">
                  <c:v>4.21</c:v>
                </c:pt>
                <c:pt idx="792">
                  <c:v>4.22</c:v>
                </c:pt>
                <c:pt idx="793">
                  <c:v>4.2300000000000004</c:v>
                </c:pt>
                <c:pt idx="794">
                  <c:v>4.24</c:v>
                </c:pt>
                <c:pt idx="795">
                  <c:v>4.25</c:v>
                </c:pt>
                <c:pt idx="796">
                  <c:v>4.26</c:v>
                </c:pt>
                <c:pt idx="797">
                  <c:v>4.2700000000000014</c:v>
                </c:pt>
                <c:pt idx="798">
                  <c:v>4.28</c:v>
                </c:pt>
                <c:pt idx="799">
                  <c:v>4.29</c:v>
                </c:pt>
                <c:pt idx="800">
                  <c:v>4.3</c:v>
                </c:pt>
                <c:pt idx="801">
                  <c:v>4.3099999999999996</c:v>
                </c:pt>
                <c:pt idx="802">
                  <c:v>4.3199999999999985</c:v>
                </c:pt>
                <c:pt idx="803">
                  <c:v>4.33</c:v>
                </c:pt>
                <c:pt idx="804">
                  <c:v>4.34</c:v>
                </c:pt>
                <c:pt idx="805">
                  <c:v>4.3499999999999996</c:v>
                </c:pt>
                <c:pt idx="806">
                  <c:v>4.3599999999999985</c:v>
                </c:pt>
                <c:pt idx="807">
                  <c:v>4.37</c:v>
                </c:pt>
                <c:pt idx="808">
                  <c:v>4.38</c:v>
                </c:pt>
                <c:pt idx="809">
                  <c:v>4.3899999999999997</c:v>
                </c:pt>
                <c:pt idx="810">
                  <c:v>4.4000000000000004</c:v>
                </c:pt>
                <c:pt idx="811">
                  <c:v>4.41</c:v>
                </c:pt>
                <c:pt idx="812">
                  <c:v>4.42</c:v>
                </c:pt>
                <c:pt idx="813">
                  <c:v>4.4300000000000024</c:v>
                </c:pt>
                <c:pt idx="814">
                  <c:v>4.4400000000000004</c:v>
                </c:pt>
                <c:pt idx="815">
                  <c:v>4.45</c:v>
                </c:pt>
                <c:pt idx="816">
                  <c:v>4.46</c:v>
                </c:pt>
                <c:pt idx="817">
                  <c:v>4.4700000000000024</c:v>
                </c:pt>
                <c:pt idx="818">
                  <c:v>4.4800000000000102</c:v>
                </c:pt>
                <c:pt idx="819">
                  <c:v>4.49</c:v>
                </c:pt>
                <c:pt idx="820">
                  <c:v>4.5000000000000098</c:v>
                </c:pt>
                <c:pt idx="821">
                  <c:v>4.51</c:v>
                </c:pt>
                <c:pt idx="822">
                  <c:v>4.5200000000000085</c:v>
                </c:pt>
                <c:pt idx="823">
                  <c:v>4.53000000000001</c:v>
                </c:pt>
                <c:pt idx="824">
                  <c:v>4.5400000000000098</c:v>
                </c:pt>
                <c:pt idx="825">
                  <c:v>4.5500000000000105</c:v>
                </c:pt>
                <c:pt idx="826">
                  <c:v>4.5600000000000085</c:v>
                </c:pt>
                <c:pt idx="827">
                  <c:v>4.5700000000000101</c:v>
                </c:pt>
                <c:pt idx="828">
                  <c:v>4.5800000000000098</c:v>
                </c:pt>
                <c:pt idx="829">
                  <c:v>4.5900000000000096</c:v>
                </c:pt>
                <c:pt idx="830">
                  <c:v>4.6000000000000085</c:v>
                </c:pt>
                <c:pt idx="831">
                  <c:v>4.6100000000000065</c:v>
                </c:pt>
                <c:pt idx="832">
                  <c:v>4.6200000000000045</c:v>
                </c:pt>
                <c:pt idx="833">
                  <c:v>4.6300000000000097</c:v>
                </c:pt>
                <c:pt idx="834">
                  <c:v>4.6400000000000095</c:v>
                </c:pt>
                <c:pt idx="835">
                  <c:v>4.6500000000000075</c:v>
                </c:pt>
                <c:pt idx="836">
                  <c:v>4.6600000000000055</c:v>
                </c:pt>
                <c:pt idx="837">
                  <c:v>4.6700000000000097</c:v>
                </c:pt>
                <c:pt idx="838">
                  <c:v>4.6800000000000095</c:v>
                </c:pt>
                <c:pt idx="839">
                  <c:v>4.6900000000000075</c:v>
                </c:pt>
                <c:pt idx="840">
                  <c:v>4.7000000000000099</c:v>
                </c:pt>
                <c:pt idx="841">
                  <c:v>4.7100000000000097</c:v>
                </c:pt>
                <c:pt idx="842">
                  <c:v>4.7200000000000095</c:v>
                </c:pt>
                <c:pt idx="843">
                  <c:v>4.7300000000000102</c:v>
                </c:pt>
                <c:pt idx="844">
                  <c:v>4.74000000000001</c:v>
                </c:pt>
                <c:pt idx="845">
                  <c:v>4.7500000000000098</c:v>
                </c:pt>
                <c:pt idx="846">
                  <c:v>4.7600000000000096</c:v>
                </c:pt>
                <c:pt idx="847">
                  <c:v>4.7700000000000102</c:v>
                </c:pt>
                <c:pt idx="848">
                  <c:v>4.78000000000001</c:v>
                </c:pt>
                <c:pt idx="849">
                  <c:v>4.7900000000000098</c:v>
                </c:pt>
                <c:pt idx="850">
                  <c:v>4.8000000000000096</c:v>
                </c:pt>
                <c:pt idx="851">
                  <c:v>4.8100000000000085</c:v>
                </c:pt>
                <c:pt idx="852">
                  <c:v>4.8200000000000065</c:v>
                </c:pt>
                <c:pt idx="853">
                  <c:v>4.8300000000000098</c:v>
                </c:pt>
                <c:pt idx="854">
                  <c:v>4.8400000000000096</c:v>
                </c:pt>
                <c:pt idx="855">
                  <c:v>4.8500000000000085</c:v>
                </c:pt>
                <c:pt idx="856">
                  <c:v>4.8600000000000065</c:v>
                </c:pt>
                <c:pt idx="857">
                  <c:v>4.8700000000000099</c:v>
                </c:pt>
                <c:pt idx="858">
                  <c:v>4.8800000000000097</c:v>
                </c:pt>
                <c:pt idx="859">
                  <c:v>4.8900000000000095</c:v>
                </c:pt>
                <c:pt idx="860">
                  <c:v>4.9000000000000101</c:v>
                </c:pt>
                <c:pt idx="861">
                  <c:v>4.9100000000000197</c:v>
                </c:pt>
                <c:pt idx="862">
                  <c:v>4.9200000000000195</c:v>
                </c:pt>
                <c:pt idx="863">
                  <c:v>4.9300000000000104</c:v>
                </c:pt>
                <c:pt idx="864">
                  <c:v>4.9400000000000102</c:v>
                </c:pt>
                <c:pt idx="865">
                  <c:v>4.9500000000000099</c:v>
                </c:pt>
                <c:pt idx="866">
                  <c:v>4.9600000000000195</c:v>
                </c:pt>
                <c:pt idx="867">
                  <c:v>4.9700000000000299</c:v>
                </c:pt>
                <c:pt idx="868">
                  <c:v>4.9800000000000288</c:v>
                </c:pt>
                <c:pt idx="869">
                  <c:v>4.9900000000000198</c:v>
                </c:pt>
                <c:pt idx="870">
                  <c:v>5.0000000000000195</c:v>
                </c:pt>
                <c:pt idx="871">
                  <c:v>5.0100000000000202</c:v>
                </c:pt>
                <c:pt idx="872">
                  <c:v>5.02000000000002</c:v>
                </c:pt>
                <c:pt idx="873">
                  <c:v>5.0300000000000198</c:v>
                </c:pt>
                <c:pt idx="874">
                  <c:v>5.0400000000000196</c:v>
                </c:pt>
                <c:pt idx="875">
                  <c:v>5.0500000000000203</c:v>
                </c:pt>
                <c:pt idx="876">
                  <c:v>5.06000000000002</c:v>
                </c:pt>
                <c:pt idx="877">
                  <c:v>5.0700000000000198</c:v>
                </c:pt>
                <c:pt idx="878">
                  <c:v>5.0800000000000196</c:v>
                </c:pt>
                <c:pt idx="879">
                  <c:v>5.0900000000000185</c:v>
                </c:pt>
                <c:pt idx="880">
                  <c:v>5.1000000000000201</c:v>
                </c:pt>
                <c:pt idx="881">
                  <c:v>5.1100000000000145</c:v>
                </c:pt>
                <c:pt idx="882">
                  <c:v>5.1200000000000099</c:v>
                </c:pt>
                <c:pt idx="883">
                  <c:v>5.1300000000000185</c:v>
                </c:pt>
                <c:pt idx="884">
                  <c:v>5.1400000000000201</c:v>
                </c:pt>
                <c:pt idx="885">
                  <c:v>5.1500000000000155</c:v>
                </c:pt>
                <c:pt idx="886">
                  <c:v>5.1600000000000108</c:v>
                </c:pt>
                <c:pt idx="887">
                  <c:v>5.1700000000000195</c:v>
                </c:pt>
                <c:pt idx="888">
                  <c:v>5.1800000000000201</c:v>
                </c:pt>
                <c:pt idx="889">
                  <c:v>5.1900000000000155</c:v>
                </c:pt>
                <c:pt idx="890">
                  <c:v>5.2000000000000197</c:v>
                </c:pt>
                <c:pt idx="891">
                  <c:v>5.2100000000000195</c:v>
                </c:pt>
                <c:pt idx="892">
                  <c:v>5.2200000000000202</c:v>
                </c:pt>
                <c:pt idx="893">
                  <c:v>5.2300000000000288</c:v>
                </c:pt>
                <c:pt idx="894">
                  <c:v>5.2400000000000198</c:v>
                </c:pt>
                <c:pt idx="895">
                  <c:v>5.2500000000000195</c:v>
                </c:pt>
                <c:pt idx="896">
                  <c:v>5.2600000000000202</c:v>
                </c:pt>
                <c:pt idx="897">
                  <c:v>5.2700000000000289</c:v>
                </c:pt>
                <c:pt idx="898">
                  <c:v>5.2800000000000198</c:v>
                </c:pt>
                <c:pt idx="899">
                  <c:v>5.2900000000000196</c:v>
                </c:pt>
                <c:pt idx="900">
                  <c:v>5.3000000000000203</c:v>
                </c:pt>
              </c:numCache>
            </c:numRef>
          </c:xVal>
          <c:yVal>
            <c:numRef>
              <c:f>'N026'!$D$2:$D$902</c:f>
              <c:numCache>
                <c:formatCode>0.0000</c:formatCode>
                <c:ptCount val="901"/>
                <c:pt idx="0">
                  <c:v>0</c:v>
                </c:pt>
                <c:pt idx="1">
                  <c:v>1.8142079429291831E-116</c:v>
                </c:pt>
                <c:pt idx="2">
                  <c:v>5.8287445035341274E-116</c:v>
                </c:pt>
                <c:pt idx="3">
                  <c:v>1.8678157665106207E-115</c:v>
                </c:pt>
                <c:pt idx="4">
                  <c:v>5.9698596130171599E-115</c:v>
                </c:pt>
                <c:pt idx="5">
                  <c:v>1.9031160114185856E-114</c:v>
                </c:pt>
                <c:pt idx="6">
                  <c:v>6.0511437658392265E-114</c:v>
                </c:pt>
                <c:pt idx="7">
                  <c:v>1.919025487320762E-113</c:v>
                </c:pt>
                <c:pt idx="8">
                  <c:v>6.070089267745503E-113</c:v>
                </c:pt>
                <c:pt idx="9">
                  <c:v>1.9150515839899559E-112</c:v>
                </c:pt>
                <c:pt idx="10">
                  <c:v>6.0261083914271288E-112</c:v>
                </c:pt>
                <c:pt idx="11">
                  <c:v>1.8913176052061383E-111</c:v>
                </c:pt>
                <c:pt idx="12">
                  <c:v>5.9205636592295273E-111</c:v>
                </c:pt>
                <c:pt idx="13">
                  <c:v>1.8485564142170184E-110</c:v>
                </c:pt>
                <c:pt idx="14">
                  <c:v>5.7566977341022967E-110</c:v>
                </c:pt>
                <c:pt idx="15">
                  <c:v>1.7880728476431091E-109</c:v>
                </c:pt>
                <c:pt idx="16">
                  <c:v>5.5394679518963005E-109</c:v>
                </c:pt>
                <c:pt idx="17">
                  <c:v>1.711677587301988E-108</c:v>
                </c:pt>
                <c:pt idx="18">
                  <c:v>5.2752972752321596E-108</c:v>
                </c:pt>
                <c:pt idx="19">
                  <c:v>1.6215971653877148E-107</c:v>
                </c:pt>
                <c:pt idx="20">
                  <c:v>4.9717591216479194E-107</c:v>
                </c:pt>
                <c:pt idx="21">
                  <c:v>1.5203663409079773E-106</c:v>
                </c:pt>
                <c:pt idx="22">
                  <c:v>4.6372176244539302E-106</c:v>
                </c:pt>
                <c:pt idx="23">
                  <c:v>1.4107100939661499E-105</c:v>
                </c:pt>
                <c:pt idx="24">
                  <c:v>4.2804471026453747E-105</c:v>
                </c:pt>
                <c:pt idx="25">
                  <c:v>1.2954228690645616E-104</c:v>
                </c:pt>
                <c:pt idx="26">
                  <c:v>3.9102547267431582E-104</c:v>
                </c:pt>
                <c:pt idx="27">
                  <c:v>1.1772524540140949E-103</c:v>
                </c:pt>
                <c:pt idx="28">
                  <c:v>3.5351286562782428E-103</c:v>
                </c:pt>
                <c:pt idx="29">
                  <c:v>1.058795065131034E-102</c:v>
                </c:pt>
                <c:pt idx="30">
                  <c:v>3.1629305637469133E-102</c:v>
                </c:pt>
                <c:pt idx="31">
                  <c:v>9.4240693284076656E-102</c:v>
                </c:pt>
                <c:pt idx="32">
                  <c:v>2.8006468652606952E-101</c:v>
                </c:pt>
                <c:pt idx="33">
                  <c:v>8.3013609280293773E-101</c:v>
                </c:pt>
                <c:pt idx="34">
                  <c:v>2.4542076556922565E-100</c:v>
                </c:pt>
                <c:pt idx="35">
                  <c:v>7.236763529204448E-100</c:v>
                </c:pt>
                <c:pt idx="36">
                  <c:v>2.1283768290134718E-99</c:v>
                </c:pt>
                <c:pt idx="37">
                  <c:v>6.2434369194949159E-99</c:v>
                </c:pt>
                <c:pt idx="38">
                  <c:v>1.8267116544496796E-98</c:v>
                </c:pt>
                <c:pt idx="39">
                  <c:v>5.330737982513298E-98</c:v>
                </c:pt>
                <c:pt idx="40">
                  <c:v>1.5515855953944364E-97</c:v>
                </c:pt>
                <c:pt idx="41">
                  <c:v>4.5043819264049294E-97</c:v>
                </c:pt>
                <c:pt idx="42">
                  <c:v>1.3042647026346786E-96</c:v>
                </c:pt>
                <c:pt idx="43">
                  <c:v>3.7667547168259417E-96</c:v>
                </c:pt>
                <c:pt idx="44">
                  <c:v>1.0850256531429682E-95</c:v>
                </c:pt>
                <c:pt idx="45">
                  <c:v>3.117336881056555E-95</c:v>
                </c:pt>
                <c:pt idx="46">
                  <c:v>8.9330247047719941E-95</c:v>
                </c:pt>
                <c:pt idx="47">
                  <c:v>2.5531974290632118E-94</c:v>
                </c:pt>
                <c:pt idx="48">
                  <c:v>7.2784906412530472E-94</c:v>
                </c:pt>
                <c:pt idx="49">
                  <c:v>2.0695185500711482E-93</c:v>
                </c:pt>
                <c:pt idx="50">
                  <c:v>5.869057783621509E-93</c:v>
                </c:pt>
                <c:pt idx="51">
                  <c:v>1.660116298893496E-92</c:v>
                </c:pt>
                <c:pt idx="52">
                  <c:v>4.6835990353789475E-92</c:v>
                </c:pt>
                <c:pt idx="53">
                  <c:v>1.3179288612925263E-91</c:v>
                </c:pt>
                <c:pt idx="54">
                  <c:v>3.6989230442538469E-91</c:v>
                </c:pt>
                <c:pt idx="55">
                  <c:v>1.0354513286725761E-90</c:v>
                </c:pt>
                <c:pt idx="56">
                  <c:v>2.8910469864999085E-90</c:v>
                </c:pt>
                <c:pt idx="57">
                  <c:v>8.0510343028151688E-90</c:v>
                </c:pt>
                <c:pt idx="58">
                  <c:v>2.236244424072836E-89</c:v>
                </c:pt>
                <c:pt idx="59">
                  <c:v>6.1952370863322056E-89</c:v>
                </c:pt>
                <c:pt idx="60">
                  <c:v>1.7118576908262684E-88</c:v>
                </c:pt>
                <c:pt idx="61">
                  <c:v>4.7178969692619221E-88</c:v>
                </c:pt>
                <c:pt idx="62">
                  <c:v>1.2968815547550083E-87</c:v>
                </c:pt>
                <c:pt idx="63">
                  <c:v>3.5556846873059262E-87</c:v>
                </c:pt>
                <c:pt idx="64">
                  <c:v>9.723379501048879E-87</c:v>
                </c:pt>
                <c:pt idx="65">
                  <c:v>2.6520536085891974E-86</c:v>
                </c:pt>
                <c:pt idx="66">
                  <c:v>7.214702506824474E-86</c:v>
                </c:pt>
                <c:pt idx="67">
                  <c:v>1.9576075193924813E-85</c:v>
                </c:pt>
                <c:pt idx="68">
                  <c:v>5.2979016077982402E-85</c:v>
                </c:pt>
                <c:pt idx="69">
                  <c:v>1.4300565764419409E-84</c:v>
                </c:pt>
                <c:pt idx="70">
                  <c:v>3.8501142584736973E-84</c:v>
                </c:pt>
                <c:pt idx="71">
                  <c:v>1.0338679780176313E-83</c:v>
                </c:pt>
                <c:pt idx="72">
                  <c:v>2.7690297240272995E-83</c:v>
                </c:pt>
                <c:pt idx="73">
                  <c:v>7.3970953828999509E-83</c:v>
                </c:pt>
                <c:pt idx="74">
                  <c:v>1.9709058908508305E-82</c:v>
                </c:pt>
                <c:pt idx="75">
                  <c:v>5.2377121123590156E-82</c:v>
                </c:pt>
                <c:pt idx="76">
                  <c:v>1.3883163177066793E-81</c:v>
                </c:pt>
                <c:pt idx="77">
                  <c:v>3.6703400292204573E-81</c:v>
                </c:pt>
                <c:pt idx="78">
                  <c:v>9.6782144298165868E-81</c:v>
                </c:pt>
                <c:pt idx="79">
                  <c:v>2.5453953586064102E-80</c:v>
                </c:pt>
                <c:pt idx="80">
                  <c:v>6.677076063406799E-80</c:v>
                </c:pt>
                <c:pt idx="81">
                  <c:v>1.7469821494865163E-79</c:v>
                </c:pt>
                <c:pt idx="82">
                  <c:v>4.5589169352975546E-79</c:v>
                </c:pt>
                <c:pt idx="83">
                  <c:v>1.1866044135349871E-78</c:v>
                </c:pt>
                <c:pt idx="84">
                  <c:v>3.080500670021377E-78</c:v>
                </c:pt>
                <c:pt idx="85">
                  <c:v>7.9764146797157481E-78</c:v>
                </c:pt>
                <c:pt idx="86">
                  <c:v>2.0599904590416569E-77</c:v>
                </c:pt>
                <c:pt idx="87">
                  <c:v>5.306323975230609E-77</c:v>
                </c:pt>
                <c:pt idx="88">
                  <c:v>1.3633061182264338E-76</c:v>
                </c:pt>
                <c:pt idx="89">
                  <c:v>3.4935267567862233E-76</c:v>
                </c:pt>
                <c:pt idx="90">
                  <c:v>8.9290618756309452E-76</c:v>
                </c:pt>
                <c:pt idx="91">
                  <c:v>2.2762431913491695E-75</c:v>
                </c:pt>
                <c:pt idx="92">
                  <c:v>5.7876539415181395E-75</c:v>
                </c:pt>
                <c:pt idx="93">
                  <c:v>1.4677683555703678E-74</c:v>
                </c:pt>
                <c:pt idx="94">
                  <c:v>3.7126461054229355E-74</c:v>
                </c:pt>
                <c:pt idx="95">
                  <c:v>9.3665715684418342E-74</c:v>
                </c:pt>
                <c:pt idx="96">
                  <c:v>2.3569416279420165E-73</c:v>
                </c:pt>
                <c:pt idx="97">
                  <c:v>5.9154538008893836E-73</c:v>
                </c:pt>
                <c:pt idx="98">
                  <c:v>1.4808067175729141E-72</c:v>
                </c:pt>
                <c:pt idx="99">
                  <c:v>3.6972579709694508E-72</c:v>
                </c:pt>
                <c:pt idx="100">
                  <c:v>9.2072980304701292E-72</c:v>
                </c:pt>
                <c:pt idx="101">
                  <c:v>2.2869449849773818E-71</c:v>
                </c:pt>
                <c:pt idx="102">
                  <c:v>5.6656573137403548E-71</c:v>
                </c:pt>
                <c:pt idx="103">
                  <c:v>1.3999610650119832E-70</c:v>
                </c:pt>
                <c:pt idx="104">
                  <c:v>3.4502668181765619E-70</c:v>
                </c:pt>
                <c:pt idx="105">
                  <c:v>8.4812619104377966E-70</c:v>
                </c:pt>
                <c:pt idx="106">
                  <c:v>2.0794062151484506E-69</c:v>
                </c:pt>
                <c:pt idx="107">
                  <c:v>5.0849802443197943E-69</c:v>
                </c:pt>
                <c:pt idx="108">
                  <c:v>1.2402529588150368E-68</c:v>
                </c:pt>
                <c:pt idx="109">
                  <c:v>3.0171878013144326E-68</c:v>
                </c:pt>
                <c:pt idx="110">
                  <c:v>7.3209170178222286E-68</c:v>
                </c:pt>
                <c:pt idx="111">
                  <c:v>1.7717387951519852E-67</c:v>
                </c:pt>
                <c:pt idx="112">
                  <c:v>4.2766624682203439E-67</c:v>
                </c:pt>
                <c:pt idx="113">
                  <c:v>1.0296303260904793E-66</c:v>
                </c:pt>
                <c:pt idx="114">
                  <c:v>2.4724569904906652E-66</c:v>
                </c:pt>
                <c:pt idx="115">
                  <c:v>5.9217113687727119E-66</c:v>
                </c:pt>
                <c:pt idx="116">
                  <c:v>1.4146102332900223E-65</c:v>
                </c:pt>
                <c:pt idx="117">
                  <c:v>3.3705240111879585E-65</c:v>
                </c:pt>
                <c:pt idx="118">
                  <c:v>8.0099374615527002E-65</c:v>
                </c:pt>
                <c:pt idx="119">
                  <c:v>1.8985930875578873E-64</c:v>
                </c:pt>
                <c:pt idx="120">
                  <c:v>4.488546570855086E-64</c:v>
                </c:pt>
                <c:pt idx="121">
                  <c:v>1.0584019857018828E-63</c:v>
                </c:pt>
                <c:pt idx="122">
                  <c:v>2.4892391719394112E-63</c:v>
                </c:pt>
                <c:pt idx="123">
                  <c:v>5.8392043963924533E-63</c:v>
                </c:pt>
                <c:pt idx="124">
                  <c:v>1.3661921920701421E-62</c:v>
                </c:pt>
                <c:pt idx="125">
                  <c:v>3.1881664753799015E-62</c:v>
                </c:pt>
                <c:pt idx="126">
                  <c:v>7.4206381189013171E-62</c:v>
                </c:pt>
                <c:pt idx="127">
                  <c:v>1.7227116300751181E-61</c:v>
                </c:pt>
                <c:pt idx="128">
                  <c:v>3.988916900775303E-61</c:v>
                </c:pt>
                <c:pt idx="129">
                  <c:v>9.212308282609665E-61</c:v>
                </c:pt>
                <c:pt idx="130">
                  <c:v>2.1220372707062491E-60</c:v>
                </c:pt>
                <c:pt idx="131">
                  <c:v>4.8753816984503251E-60</c:v>
                </c:pt>
                <c:pt idx="132">
                  <c:v>1.1172112718281596E-59</c:v>
                </c:pt>
                <c:pt idx="133">
                  <c:v>2.5534835571988087E-59</c:v>
                </c:pt>
                <c:pt idx="134">
                  <c:v>5.8210575551313775E-59</c:v>
                </c:pt>
                <c:pt idx="135">
                  <c:v>1.3235543873728511E-58</c:v>
                </c:pt>
                <c:pt idx="136">
                  <c:v>3.0015996191757648E-58</c:v>
                </c:pt>
                <c:pt idx="137">
                  <c:v>6.7894532494549672E-58</c:v>
                </c:pt>
                <c:pt idx="138">
                  <c:v>1.5317500878069783E-57</c:v>
                </c:pt>
                <c:pt idx="139">
                  <c:v>3.4467683525147757E-57</c:v>
                </c:pt>
                <c:pt idx="140">
                  <c:v>7.7358377194966961E-57</c:v>
                </c:pt>
                <c:pt idx="141">
                  <c:v>1.7317040626048172E-56</c:v>
                </c:pt>
                <c:pt idx="142">
                  <c:v>3.8664381937457497E-56</c:v>
                </c:pt>
                <c:pt idx="143">
                  <c:v>8.6103249125218614E-56</c:v>
                </c:pt>
                <c:pt idx="144">
                  <c:v>1.9124895862589801E-55</c:v>
                </c:pt>
                <c:pt idx="145">
                  <c:v>4.2369143966833802E-55</c:v>
                </c:pt>
                <c:pt idx="146">
                  <c:v>9.362058951130179E-55</c:v>
                </c:pt>
                <c:pt idx="147">
                  <c:v>2.0633082986044209E-54</c:v>
                </c:pt>
                <c:pt idx="148">
                  <c:v>4.5355290182136553E-54</c:v>
                </c:pt>
                <c:pt idx="149">
                  <c:v>9.944039631004141E-54</c:v>
                </c:pt>
                <c:pt idx="150">
                  <c:v>2.1745470795464399E-53</c:v>
                </c:pt>
                <c:pt idx="151">
                  <c:v>4.742920603392853E-53</c:v>
                </c:pt>
                <c:pt idx="152">
                  <c:v>1.031796300223819E-52</c:v>
                </c:pt>
                <c:pt idx="153">
                  <c:v>2.2387889242656668E-52</c:v>
                </c:pt>
                <c:pt idx="154">
                  <c:v>4.845107362075146E-52</c:v>
                </c:pt>
                <c:pt idx="155">
                  <c:v>1.0458387572569027E-51</c:v>
                </c:pt>
                <c:pt idx="156">
                  <c:v>2.2516305431027422E-51</c:v>
                </c:pt>
                <c:pt idx="157">
                  <c:v>4.8350459105299708E-51</c:v>
                </c:pt>
                <c:pt idx="158">
                  <c:v>1.0355597101644025E-50</c:v>
                </c:pt>
                <c:pt idx="159">
                  <c:v>2.2121815219800464E-50</c:v>
                </c:pt>
                <c:pt idx="160">
                  <c:v>4.7134341888961622E-50</c:v>
                </c:pt>
                <c:pt idx="161">
                  <c:v>1.001671245885463E-49</c:v>
                </c:pt>
                <c:pt idx="162">
                  <c:v>2.1231664290720857E-49</c:v>
                </c:pt>
                <c:pt idx="163">
                  <c:v>4.4886313922229832E-49</c:v>
                </c:pt>
                <c:pt idx="164">
                  <c:v>9.4648757818797427E-49</c:v>
                </c:pt>
                <c:pt idx="165">
                  <c:v>1.9906136009610768E-48</c:v>
                </c:pt>
                <c:pt idx="166">
                  <c:v>4.1757076763799813E-48</c:v>
                </c:pt>
                <c:pt idx="167">
                  <c:v>8.7366367931199886E-48</c:v>
                </c:pt>
                <c:pt idx="168">
                  <c:v>1.8231799955300633E-47</c:v>
                </c:pt>
                <c:pt idx="169">
                  <c:v>3.7947737285596798E-47</c:v>
                </c:pt>
                <c:pt idx="170">
                  <c:v>7.8779513791537753E-47</c:v>
                </c:pt>
                <c:pt idx="171">
                  <c:v>1.6312171528973535E-46</c:v>
                </c:pt>
                <c:pt idx="172">
                  <c:v>3.3688473741014253E-46</c:v>
                </c:pt>
                <c:pt idx="173">
                  <c:v>6.9394006827133251E-46</c:v>
                </c:pt>
                <c:pt idx="174">
                  <c:v>1.4257181094195893E-45</c:v>
                </c:pt>
                <c:pt idx="175">
                  <c:v>2.9215709688237847E-45</c:v>
                </c:pt>
                <c:pt idx="176">
                  <c:v>5.9713192038535634E-45</c:v>
                </c:pt>
                <c:pt idx="177">
                  <c:v>1.2172932324335392E-44</c:v>
                </c:pt>
                <c:pt idx="178">
                  <c:v>2.4750911682859048E-44</c:v>
                </c:pt>
                <c:pt idx="179">
                  <c:v>5.0194746635080172E-44</c:v>
                </c:pt>
                <c:pt idx="180">
                  <c:v>1.0153047203850777E-43</c:v>
                </c:pt>
                <c:pt idx="181">
                  <c:v>2.0483568439851851E-43</c:v>
                </c:pt>
                <c:pt idx="182">
                  <c:v>4.1217903898485163E-43</c:v>
                </c:pt>
                <c:pt idx="183">
                  <c:v>8.2725092321343171E-43</c:v>
                </c:pt>
                <c:pt idx="184">
                  <c:v>1.6559975573766251E-42</c:v>
                </c:pt>
                <c:pt idx="185">
                  <c:v>3.3063832824752102E-42</c:v>
                </c:pt>
                <c:pt idx="186">
                  <c:v>6.584423772890097E-42</c:v>
                </c:pt>
                <c:pt idx="187">
                  <c:v>1.3078364144774118E-41</c:v>
                </c:pt>
                <c:pt idx="188">
                  <c:v>2.5909566685590408E-41</c:v>
                </c:pt>
                <c:pt idx="189">
                  <c:v>5.1196226020573336E-41</c:v>
                </c:pt>
                <c:pt idx="190">
                  <c:v>1.0089899000850465E-40</c:v>
                </c:pt>
                <c:pt idx="191">
                  <c:v>1.9833838095977648E-40</c:v>
                </c:pt>
                <c:pt idx="192">
                  <c:v>3.888640383650781E-40</c:v>
                </c:pt>
                <c:pt idx="193">
                  <c:v>7.6043110624954359E-40</c:v>
                </c:pt>
                <c:pt idx="194">
                  <c:v>1.4831771950332925E-39</c:v>
                </c:pt>
                <c:pt idx="195">
                  <c:v>2.8853418721727305E-39</c:v>
                </c:pt>
                <c:pt idx="196">
                  <c:v>5.5985117110192223E-39</c:v>
                </c:pt>
                <c:pt idx="197">
                  <c:v>1.0834752059147897E-38</c:v>
                </c:pt>
                <c:pt idx="198">
                  <c:v>2.0913967925298179E-38</c:v>
                </c:pt>
                <c:pt idx="199">
                  <c:v>4.0264746724337636E-38</c:v>
                </c:pt>
                <c:pt idx="200">
                  <c:v>7.7318706415887833E-38</c:v>
                </c:pt>
                <c:pt idx="201">
                  <c:v>1.4808642920057937E-37</c:v>
                </c:pt>
                <c:pt idx="202">
                  <c:v>2.8288962290462036E-37</c:v>
                </c:pt>
                <c:pt idx="203">
                  <c:v>5.3900134178662884E-37</c:v>
                </c:pt>
                <c:pt idx="204">
                  <c:v>1.0243155126191209E-36</c:v>
                </c:pt>
                <c:pt idx="205">
                  <c:v>1.9415506627287203E-36</c:v>
                </c:pt>
                <c:pt idx="206">
                  <c:v>3.6705807204597627E-36</c:v>
                </c:pt>
                <c:pt idx="207">
                  <c:v>6.9213674301143566E-36</c:v>
                </c:pt>
                <c:pt idx="208">
                  <c:v>1.301727575395487E-35</c:v>
                </c:pt>
                <c:pt idx="209">
                  <c:v>2.441852231154274E-35</c:v>
                </c:pt>
                <c:pt idx="210">
                  <c:v>4.5686693455575655E-35</c:v>
                </c:pt>
                <c:pt idx="211">
                  <c:v>8.5257216592785846E-35</c:v>
                </c:pt>
                <c:pt idx="212">
                  <c:v>1.5868783937051242E-34</c:v>
                </c:pt>
                <c:pt idx="213">
                  <c:v>2.9459625272308478E-34</c:v>
                </c:pt>
                <c:pt idx="214">
                  <c:v>5.4548380843453218E-34</c:v>
                </c:pt>
                <c:pt idx="215">
                  <c:v>1.0074130770991537E-33</c:v>
                </c:pt>
                <c:pt idx="216">
                  <c:v>1.8556855187232837E-33</c:v>
                </c:pt>
                <c:pt idx="217">
                  <c:v>3.4093551812703672E-33</c:v>
                </c:pt>
                <c:pt idx="218">
                  <c:v>6.2475708701045215E-33</c:v>
                </c:pt>
                <c:pt idx="219">
                  <c:v>1.141881953832548E-32</c:v>
                </c:pt>
                <c:pt idx="220">
                  <c:v>2.0816240758532786E-32</c:v>
                </c:pt>
                <c:pt idx="221">
                  <c:v>3.7849005237041883E-32</c:v>
                </c:pt>
                <c:pt idx="222">
                  <c:v>6.8640069060561005E-32</c:v>
                </c:pt>
                <c:pt idx="223">
                  <c:v>1.2415723397427388E-31</c:v>
                </c:pt>
                <c:pt idx="224">
                  <c:v>2.239945337841379E-31</c:v>
                </c:pt>
                <c:pt idx="225">
                  <c:v>4.0306388501501668E-31</c:v>
                </c:pt>
                <c:pt idx="226">
                  <c:v>7.2340486950866667E-31</c:v>
                </c:pt>
                <c:pt idx="227">
                  <c:v>1.2949710033585084E-30</c:v>
                </c:pt>
                <c:pt idx="228">
                  <c:v>2.3121166167590281E-30</c:v>
                </c:pt>
                <c:pt idx="229">
                  <c:v>4.1174705429677619E-30</c:v>
                </c:pt>
                <c:pt idx="230">
                  <c:v>7.3134507604507313E-30</c:v>
                </c:pt>
                <c:pt idx="231">
                  <c:v>1.295642715548496E-29</c:v>
                </c:pt>
                <c:pt idx="232">
                  <c:v>2.289387190942312E-29</c:v>
                </c:pt>
                <c:pt idx="233">
                  <c:v>4.0348213914718704E-29</c:v>
                </c:pt>
                <c:pt idx="234">
                  <c:v>7.0925181497324059E-29</c:v>
                </c:pt>
                <c:pt idx="235">
                  <c:v>1.2435053902017045E-28</c:v>
                </c:pt>
                <c:pt idx="236">
                  <c:v>2.1745328040975684E-28</c:v>
                </c:pt>
                <c:pt idx="237">
                  <c:v>3.7927597228791585E-28</c:v>
                </c:pt>
                <c:pt idx="238">
                  <c:v>6.5980525831339594E-28</c:v>
                </c:pt>
                <c:pt idx="239">
                  <c:v>1.1448465760063576E-27</c:v>
                </c:pt>
                <c:pt idx="240">
                  <c:v>1.981298369713216E-27</c:v>
                </c:pt>
                <c:pt idx="241">
                  <c:v>3.4199798725458659E-27</c:v>
                </c:pt>
                <c:pt idx="242">
                  <c:v>5.8880066722427061E-27</c:v>
                </c:pt>
                <c:pt idx="243">
                  <c:v>1.0110767231256272E-26</c:v>
                </c:pt>
                <c:pt idx="244">
                  <c:v>1.7316934188703328E-26</c:v>
                </c:pt>
                <c:pt idx="245">
                  <c:v>2.9582098320536108E-26</c:v>
                </c:pt>
                <c:pt idx="246">
                  <c:v>5.0403189740092548E-26</c:v>
                </c:pt>
                <c:pt idx="247">
                  <c:v>8.5656069534609252E-26</c:v>
                </c:pt>
                <c:pt idx="248">
                  <c:v>1.4518753726647531E-25</c:v>
                </c:pt>
                <c:pt idx="249">
                  <c:v>2.4545484592606933E-25</c:v>
                </c:pt>
                <c:pt idx="250">
                  <c:v>4.1389002361881943E-25</c:v>
                </c:pt>
                <c:pt idx="251">
                  <c:v>6.9609639031923297E-25</c:v>
                </c:pt>
                <c:pt idx="252">
                  <c:v>1.1676827937988344E-24</c:v>
                </c:pt>
                <c:pt idx="253">
                  <c:v>1.9536711155114382E-24</c:v>
                </c:pt>
                <c:pt idx="254">
                  <c:v>3.2602365075251767E-24</c:v>
                </c:pt>
                <c:pt idx="255">
                  <c:v>5.4264753270664381E-24</c:v>
                </c:pt>
                <c:pt idx="256">
                  <c:v>9.0086068705471912E-24</c:v>
                </c:pt>
                <c:pt idx="257">
                  <c:v>1.491655429337682E-23</c:v>
                </c:pt>
                <c:pt idx="258">
                  <c:v>2.4634880918805609E-23</c:v>
                </c:pt>
                <c:pt idx="259">
                  <c:v>4.0579201539873555E-23</c:v>
                </c:pt>
                <c:pt idx="260">
                  <c:v>6.6669562218924068E-23</c:v>
                </c:pt>
                <c:pt idx="261">
                  <c:v>1.0925033702612885E-22</c:v>
                </c:pt>
                <c:pt idx="262">
                  <c:v>1.7856200075048904E-22</c:v>
                </c:pt>
                <c:pt idx="263">
                  <c:v>2.9108939106969188E-22</c:v>
                </c:pt>
                <c:pt idx="264">
                  <c:v>4.73298129193078E-22</c:v>
                </c:pt>
                <c:pt idx="265">
                  <c:v>7.675634287373504E-22</c:v>
                </c:pt>
                <c:pt idx="266">
                  <c:v>1.2415517794934061E-21</c:v>
                </c:pt>
                <c:pt idx="267">
                  <c:v>2.0030254871539935E-21</c:v>
                </c:pt>
                <c:pt idx="268">
                  <c:v>3.2231401519298795E-21</c:v>
                </c:pt>
                <c:pt idx="269">
                  <c:v>5.1730059930384926E-21</c:v>
                </c:pt>
                <c:pt idx="270">
                  <c:v>8.2809058893392864E-21</c:v>
                </c:pt>
                <c:pt idx="271">
                  <c:v>1.3221593262586706E-20</c:v>
                </c:pt>
                <c:pt idx="272">
                  <c:v>2.1055269901316531E-20</c:v>
                </c:pt>
                <c:pt idx="273">
                  <c:v>3.3443283420448276E-20</c:v>
                </c:pt>
                <c:pt idx="274">
                  <c:v>5.2981967539164166E-20</c:v>
                </c:pt>
                <c:pt idx="275">
                  <c:v>8.3717901091954966E-20</c:v>
                </c:pt>
                <c:pt idx="276">
                  <c:v>1.3194096534447871E-19</c:v>
                </c:pt>
                <c:pt idx="277">
                  <c:v>2.0740157949471834E-19</c:v>
                </c:pt>
                <c:pt idx="278">
                  <c:v>3.2517379401262164E-19</c:v>
                </c:pt>
                <c:pt idx="279">
                  <c:v>5.0849898866370146E-19</c:v>
                </c:pt>
                <c:pt idx="280">
                  <c:v>7.931141995357128E-19</c:v>
                </c:pt>
                <c:pt idx="281">
                  <c:v>1.2338217840810053E-18</c:v>
                </c:pt>
                <c:pt idx="282">
                  <c:v>1.9144332072953311E-18</c:v>
                </c:pt>
                <c:pt idx="283">
                  <c:v>2.9627777911703146E-18</c:v>
                </c:pt>
                <c:pt idx="284">
                  <c:v>4.5732929203678748E-18</c:v>
                </c:pt>
                <c:pt idx="285">
                  <c:v>7.0409301194439149E-18</c:v>
                </c:pt>
                <c:pt idx="286">
                  <c:v>1.0811902628890159E-17</c:v>
                </c:pt>
                <c:pt idx="287">
                  <c:v>1.6559426596817141E-17</c:v>
                </c:pt>
                <c:pt idx="288">
                  <c:v>2.5296447752050607E-17</c:v>
                </c:pt>
                <c:pt idx="289">
                  <c:v>3.8542942039383674E-17</c:v>
                </c:pt>
                <c:pt idx="290">
                  <c:v>5.8573511503913733E-17</c:v>
                </c:pt>
                <c:pt idx="291">
                  <c:v>8.8782779406641632E-17</c:v>
                </c:pt>
                <c:pt idx="292">
                  <c:v>1.3422310758522323E-16</c:v>
                </c:pt>
                <c:pt idx="293">
                  <c:v>2.0239366706345337E-16</c:v>
                </c:pt>
                <c:pt idx="294">
                  <c:v>3.0439507808814513E-16</c:v>
                </c:pt>
                <c:pt idx="295">
                  <c:v>4.5661419596511183E-16</c:v>
                </c:pt>
                <c:pt idx="296">
                  <c:v>6.8317547903695773E-16</c:v>
                </c:pt>
                <c:pt idx="297">
                  <c:v>1.019497599621315E-15</c:v>
                </c:pt>
                <c:pt idx="298">
                  <c:v>1.5174389317071304E-15</c:v>
                </c:pt>
                <c:pt idx="299">
                  <c:v>2.2527205141243529E-15</c:v>
                </c:pt>
                <c:pt idx="300">
                  <c:v>3.3356039750002927E-15</c:v>
                </c:pt>
                <c:pt idx="301">
                  <c:v>4.9262078122686697E-15</c:v>
                </c:pt>
                <c:pt idx="302">
                  <c:v>7.2564139853084414E-15</c:v>
                </c:pt>
                <c:pt idx="303">
                  <c:v>1.0661110675566259E-14</c:v>
                </c:pt>
                <c:pt idx="304">
                  <c:v>1.5622622160363585E-14</c:v>
                </c:pt>
                <c:pt idx="305">
                  <c:v>2.2833710154217104E-14</c:v>
                </c:pt>
                <c:pt idx="306">
                  <c:v>3.3286652010703605E-14</c:v>
                </c:pt>
                <c:pt idx="307">
                  <c:v>4.8398825745976266E-14</c:v>
                </c:pt>
                <c:pt idx="308">
                  <c:v>7.0189251532771832E-14</c:v>
                </c:pt>
                <c:pt idx="309">
                  <c:v>1.0152604656229102E-13</c:v>
                </c:pt>
                <c:pt idx="310">
                  <c:v>1.464722712986792E-13</c:v>
                </c:pt>
                <c:pt idx="311">
                  <c:v>2.1076788352580806E-13</c:v>
                </c:pt>
                <c:pt idx="312">
                  <c:v>3.0249940883579041E-13</c:v>
                </c:pt>
                <c:pt idx="313">
                  <c:v>4.3302772509563607E-13</c:v>
                </c:pt>
                <c:pt idx="314">
                  <c:v>6.1826968693180939E-13</c:v>
                </c:pt>
                <c:pt idx="315">
                  <c:v>8.8046334854328868E-13</c:v>
                </c:pt>
                <c:pt idx="316">
                  <c:v>1.2505921193190621E-12</c:v>
                </c:pt>
                <c:pt idx="317">
                  <c:v>1.7717040201679989E-12</c:v>
                </c:pt>
                <c:pt idx="318">
                  <c:v>2.5034431360373357E-12</c:v>
                </c:pt>
                <c:pt idx="319">
                  <c:v>3.5282176581300916E-12</c:v>
                </c:pt>
                <c:pt idx="320">
                  <c:v>4.9595706907643912E-12</c:v>
                </c:pt>
                <c:pt idx="321">
                  <c:v>6.953506708857093E-12</c:v>
                </c:pt>
                <c:pt idx="322">
                  <c:v>9.7237715902970042E-12</c:v>
                </c:pt>
                <c:pt idx="323">
                  <c:v>1.3562404627594795E-11</c:v>
                </c:pt>
                <c:pt idx="324">
                  <c:v>1.8867298619589391E-11</c:v>
                </c:pt>
                <c:pt idx="325">
                  <c:v>2.6179046646384485E-11</c:v>
                </c:pt>
                <c:pt idx="326">
                  <c:v>3.6230056251837645E-11</c:v>
                </c:pt>
                <c:pt idx="327">
                  <c:v>5.0009817239366147E-11</c:v>
                </c:pt>
                <c:pt idx="328">
                  <c:v>6.8851372852786703E-11</c:v>
                </c:pt>
                <c:pt idx="329">
                  <c:v>9.4545533929700756E-11</c:v>
                </c:pt>
                <c:pt idx="330">
                  <c:v>1.294912762105026E-10</c:v>
                </c:pt>
                <c:pt idx="331">
                  <c:v>1.7689317670743187E-10</c:v>
                </c:pt>
                <c:pt idx="332">
                  <c:v>2.4101980409557615E-10</c:v>
                </c:pt>
                <c:pt idx="333">
                  <c:v>3.2754083726375246E-10</c:v>
                </c:pt>
                <c:pt idx="334">
                  <c:v>4.4396553624718258E-10</c:v>
                </c:pt>
                <c:pt idx="335">
                  <c:v>6.002112617641841E-10</c:v>
                </c:pt>
                <c:pt idx="336">
                  <c:v>8.0933831176327469E-10</c:v>
                </c:pt>
                <c:pt idx="337">
                  <c:v>1.0884967491670675E-9</c:v>
                </c:pt>
                <c:pt idx="338">
                  <c:v>1.4601425316642992E-9</c:v>
                </c:pt>
                <c:pt idx="339">
                  <c:v>1.9535945926621965E-9</c:v>
                </c:pt>
                <c:pt idx="340">
                  <c:v>2.6070221167471866E-9</c:v>
                </c:pt>
                <c:pt idx="341">
                  <c:v>3.4699727521211907E-9</c:v>
                </c:pt>
                <c:pt idx="342">
                  <c:v>4.606578661048687E-9</c:v>
                </c:pt>
                <c:pt idx="343">
                  <c:v>6.0996089988562337E-9</c:v>
                </c:pt>
                <c:pt idx="344">
                  <c:v>8.055575631641038E-9</c:v>
                </c:pt>
                <c:pt idx="345">
                  <c:v>1.0611144789289728E-8</c:v>
                </c:pt>
                <c:pt idx="346">
                  <c:v>1.3941162186164115E-8</c:v>
                </c:pt>
                <c:pt idx="347">
                  <c:v>1.8268664360749964E-8</c:v>
                </c:pt>
                <c:pt idx="348">
                  <c:v>2.3877326175032245E-8</c:v>
                </c:pt>
                <c:pt idx="349">
                  <c:v>3.1126885312518766E-8</c:v>
                </c:pt>
                <c:pt idx="350">
                  <c:v>4.0472191100477197E-8</c:v>
                </c:pt>
                <c:pt idx="351">
                  <c:v>5.2486649061840561E-8</c:v>
                </c:pt>
                <c:pt idx="352">
                  <c:v>6.7891357052291758E-8</c:v>
                </c:pt>
                <c:pt idx="353">
                  <c:v>8.7588143404815567E-8</c:v>
                </c:pt>
                <c:pt idx="354">
                  <c:v>1.1270704103338907E-7</c:v>
                </c:pt>
                <c:pt idx="355">
                  <c:v>1.4465331066304593E-7</c:v>
                </c:pt>
                <c:pt idx="356">
                  <c:v>1.8517215916169558E-7</c:v>
                </c:pt>
                <c:pt idx="357">
                  <c:v>2.3642555280201166E-7</c:v>
                </c:pt>
                <c:pt idx="358">
                  <c:v>3.0108123638683617E-7</c:v>
                </c:pt>
                <c:pt idx="359">
                  <c:v>3.824236273208837E-7</c:v>
                </c:pt>
                <c:pt idx="360">
                  <c:v>4.8448076961360474E-7</c:v>
                </c:pt>
                <c:pt idx="361">
                  <c:v>6.1218041103039549E-7</c:v>
                </c:pt>
                <c:pt idx="362">
                  <c:v>7.7153112576500361E-7</c:v>
                </c:pt>
                <c:pt idx="363">
                  <c:v>9.6983642672299578E-7</c:v>
                </c:pt>
                <c:pt idx="364">
                  <c:v>1.2159470337280753E-6</c:v>
                </c:pt>
                <c:pt idx="365">
                  <c:v>1.5205541059604193E-6</c:v>
                </c:pt>
                <c:pt idx="366">
                  <c:v>1.8965319985575552E-6</c:v>
                </c:pt>
                <c:pt idx="367">
                  <c:v>2.3593347537875905E-6</c:v>
                </c:pt>
                <c:pt idx="368">
                  <c:v>2.927453589762771E-6</c:v>
                </c:pt>
                <c:pt idx="369">
                  <c:v>3.6229435129708886E-6</c:v>
                </c:pt>
                <c:pt idx="370">
                  <c:v>4.4720245535590038E-6</c:v>
                </c:pt>
                <c:pt idx="371">
                  <c:v>5.5057675898418033E-6</c:v>
                </c:pt>
                <c:pt idx="372">
                  <c:v>6.7608709933830987E-6</c:v>
                </c:pt>
                <c:pt idx="373">
                  <c:v>8.2805369970851404E-6</c:v>
                </c:pt>
                <c:pt idx="374">
                  <c:v>1.0115455246761994E-5</c:v>
                </c:pt>
                <c:pt idx="375">
                  <c:v>1.2324901103144549E-5</c:v>
                </c:pt>
                <c:pt idx="376">
                  <c:v>1.4977955329675857E-5</c:v>
                </c:pt>
                <c:pt idx="377">
                  <c:v>1.8154851372465033E-5</c:v>
                </c:pt>
                <c:pt idx="378">
                  <c:v>2.1948454418163675E-5</c:v>
                </c:pt>
                <c:pt idx="379">
                  <c:v>2.6465875610837236E-5</c:v>
                </c:pt>
                <c:pt idx="380">
                  <c:v>3.1830222130713317E-5</c:v>
                </c:pt>
                <c:pt idx="381">
                  <c:v>3.8182481530202317E-5</c:v>
                </c:pt>
                <c:pt idx="382">
                  <c:v>4.5683535796037328E-5</c:v>
                </c:pt>
                <c:pt idx="383">
                  <c:v>5.4516296891793686E-5</c:v>
                </c:pt>
                <c:pt idx="384">
                  <c:v>6.4887951642722826E-5</c:v>
                </c:pt>
                <c:pt idx="385">
                  <c:v>7.7032299119373087E-5</c:v>
                </c:pt>
                <c:pt idx="386">
                  <c:v>9.1212158666587065E-5</c:v>
                </c:pt>
                <c:pt idx="387">
                  <c:v>1.0772182106266741E-4</c:v>
                </c:pt>
                <c:pt idx="388">
                  <c:v>1.2688950929773402E-4</c:v>
                </c:pt>
                <c:pt idx="389">
                  <c:v>1.4907980904665941E-4</c:v>
                </c:pt>
                <c:pt idx="390">
                  <c:v>1.7469602223529892E-4</c:v>
                </c:pt>
                <c:pt idx="391">
                  <c:v>2.0418239027941758E-4</c:v>
                </c:pt>
                <c:pt idx="392">
                  <c:v>2.3802612668477697E-4</c:v>
                </c:pt>
                <c:pt idx="393">
                  <c:v>2.7675919210501507E-4</c:v>
                </c:pt>
                <c:pt idx="394">
                  <c:v>3.2095973850221462E-4</c:v>
                </c:pt>
                <c:pt idx="395">
                  <c:v>3.7125314343411446E-4</c:v>
                </c:pt>
                <c:pt idx="396">
                  <c:v>4.2831255045583481E-4</c:v>
                </c:pt>
                <c:pt idx="397">
                  <c:v>4.9285882784078072E-4</c:v>
                </c:pt>
                <c:pt idx="398">
                  <c:v>5.6565985527168294E-4</c:v>
                </c:pt>
                <c:pt idx="399">
                  <c:v>6.4752904729870292E-4</c:v>
                </c:pt>
                <c:pt idx="400">
                  <c:v>7.393230233442308E-4</c:v>
                </c:pt>
                <c:pt idx="401">
                  <c:v>8.4193833723078754E-4</c:v>
                </c:pt>
                <c:pt idx="402">
                  <c:v>9.5630718474204565E-4</c:v>
                </c:pt>
                <c:pt idx="403">
                  <c:v>1.0833920159400989E-3</c:v>
                </c:pt>
                <c:pt idx="404">
                  <c:v>1.2241789899043482E-3</c:v>
                </c:pt>
                <c:pt idx="405">
                  <c:v>1.3796702234103475E-3</c:v>
                </c:pt>
                <c:pt idx="406">
                  <c:v>1.5508748018994161E-3</c:v>
                </c:pt>
                <c:pt idx="407">
                  <c:v>1.7387985407987293E-3</c:v>
                </c:pt>
                <c:pt idx="408">
                  <c:v>1.944432507825839E-3</c:v>
                </c:pt>
                <c:pt idx="409">
                  <c:v>2.1687403421002459E-3</c:v>
                </c:pt>
                <c:pt idx="410">
                  <c:v>2.4126444333877296E-3</c:v>
                </c:pt>
                <c:pt idx="411">
                  <c:v>2.6770110542725461E-3</c:v>
                </c:pt>
                <c:pt idx="412">
                  <c:v>2.9626345689523054E-3</c:v>
                </c:pt>
                <c:pt idx="413">
                  <c:v>3.2702208740805826E-3</c:v>
                </c:pt>
                <c:pt idx="414">
                  <c:v>3.6003702590357103E-3</c:v>
                </c:pt>
                <c:pt idx="415">
                  <c:v>3.9535599042600511E-3</c:v>
                </c:pt>
                <c:pt idx="416">
                  <c:v>4.3301262662505105E-3</c:v>
                </c:pt>
                <c:pt idx="417">
                  <c:v>4.7302476253061826E-3</c:v>
                </c:pt>
                <c:pt idx="418">
                  <c:v>5.1539270965058614E-3</c:v>
                </c:pt>
                <c:pt idx="419">
                  <c:v>5.6009764245755784E-3</c:v>
                </c:pt>
                <c:pt idx="420">
                  <c:v>6.0710008984812391E-3</c:v>
                </c:pt>
                <c:pt idx="421">
                  <c:v>6.5633857308577959E-3</c:v>
                </c:pt>
                <c:pt idx="422">
                  <c:v>7.077284250053717E-3</c:v>
                </c:pt>
                <c:pt idx="423">
                  <c:v>7.6116082479346248E-3</c:v>
                </c:pt>
                <c:pt idx="424">
                  <c:v>8.1650208141687396E-3</c:v>
                </c:pt>
                <c:pt idx="425">
                  <c:v>8.7359319671694857E-3</c:v>
                </c:pt>
                <c:pt idx="426">
                  <c:v>9.3224973630331685E-3</c:v>
                </c:pt>
                <c:pt idx="427">
                  <c:v>9.9226203267630767E-3</c:v>
                </c:pt>
                <c:pt idx="428">
                  <c:v>1.0533957405086222E-2</c:v>
                </c:pt>
                <c:pt idx="429">
                  <c:v>1.1153927587768021E-2</c:v>
                </c:pt>
                <c:pt idx="430">
                  <c:v>1.1779725285291481E-2</c:v>
                </c:pt>
                <c:pt idx="431">
                  <c:v>1.2408337086030063E-2</c:v>
                </c:pt>
                <c:pt idx="432">
                  <c:v>1.3036562246852268E-2</c:v>
                </c:pt>
                <c:pt idx="433">
                  <c:v>1.3661036798808288E-2</c:v>
                </c:pt>
                <c:pt idx="434">
                  <c:v>1.4278261075750896E-2</c:v>
                </c:pt>
                <c:pt idx="435">
                  <c:v>1.4884630400063721E-2</c:v>
                </c:pt>
                <c:pt idx="436">
                  <c:v>1.5476468587967607E-2</c:v>
                </c:pt>
                <c:pt idx="437">
                  <c:v>1.6050063868845887E-2</c:v>
                </c:pt>
                <c:pt idx="438">
                  <c:v>1.6601706750565638E-2</c:v>
                </c:pt>
                <c:pt idx="439">
                  <c:v>1.7127729307539398E-2</c:v>
                </c:pt>
                <c:pt idx="440">
                  <c:v>1.7624545321908831E-2</c:v>
                </c:pt>
                <c:pt idx="441">
                  <c:v>1.808869067217167E-2</c:v>
                </c:pt>
                <c:pt idx="442">
                  <c:v>1.8516863339038493E-2</c:v>
                </c:pt>
                <c:pt idx="443">
                  <c:v>1.8905962386260421E-2</c:v>
                </c:pt>
                <c:pt idx="444">
                  <c:v>1.9253125275268634E-2</c:v>
                </c:pt>
                <c:pt idx="445">
                  <c:v>1.9555762887058625E-2</c:v>
                </c:pt>
                <c:pt idx="446">
                  <c:v>1.9811591652822143E-2</c:v>
                </c:pt>
                <c:pt idx="447">
                  <c:v>2.0018662236011668E-2</c:v>
                </c:pt>
                <c:pt idx="448">
                  <c:v>2.0175384262128278E-2</c:v>
                </c:pt>
                <c:pt idx="449">
                  <c:v>2.0280546657467712E-2</c:v>
                </c:pt>
                <c:pt idx="450">
                  <c:v>2.0333333233018672E-2</c:v>
                </c:pt>
                <c:pt idx="451">
                  <c:v>2.0333333233018672E-2</c:v>
                </c:pt>
                <c:pt idx="452">
                  <c:v>2.0280546657467712E-2</c:v>
                </c:pt>
                <c:pt idx="453">
                  <c:v>2.0175384262128278E-2</c:v>
                </c:pt>
                <c:pt idx="454">
                  <c:v>2.0018662236011668E-2</c:v>
                </c:pt>
                <c:pt idx="455">
                  <c:v>1.9811591652822143E-2</c:v>
                </c:pt>
                <c:pt idx="456">
                  <c:v>1.9555762887058625E-2</c:v>
                </c:pt>
                <c:pt idx="457">
                  <c:v>1.9253125275268634E-2</c:v>
                </c:pt>
                <c:pt idx="458">
                  <c:v>1.8905962386260421E-2</c:v>
                </c:pt>
                <c:pt idx="459">
                  <c:v>1.8516863339038493E-2</c:v>
                </c:pt>
                <c:pt idx="460">
                  <c:v>1.808869067217167E-2</c:v>
                </c:pt>
                <c:pt idx="461">
                  <c:v>1.7624545321908831E-2</c:v>
                </c:pt>
                <c:pt idx="462">
                  <c:v>1.7127729307539398E-2</c:v>
                </c:pt>
                <c:pt idx="463">
                  <c:v>1.6601706750565638E-2</c:v>
                </c:pt>
                <c:pt idx="464">
                  <c:v>1.6050063868845887E-2</c:v>
                </c:pt>
                <c:pt idx="465">
                  <c:v>1.5476468587967607E-2</c:v>
                </c:pt>
                <c:pt idx="466">
                  <c:v>1.4884630400063721E-2</c:v>
                </c:pt>
                <c:pt idx="467">
                  <c:v>1.4278261075750896E-2</c:v>
                </c:pt>
                <c:pt idx="468">
                  <c:v>1.3661036798808288E-2</c:v>
                </c:pt>
                <c:pt idx="469">
                  <c:v>1.3036562246852268E-2</c:v>
                </c:pt>
                <c:pt idx="470">
                  <c:v>1.2408337086030063E-2</c:v>
                </c:pt>
                <c:pt idx="471">
                  <c:v>1.1779725285291481E-2</c:v>
                </c:pt>
                <c:pt idx="472">
                  <c:v>1.1153927587768021E-2</c:v>
                </c:pt>
                <c:pt idx="473">
                  <c:v>1.0533957405086222E-2</c:v>
                </c:pt>
                <c:pt idx="474">
                  <c:v>9.9226203267630767E-3</c:v>
                </c:pt>
                <c:pt idx="475">
                  <c:v>9.3224973630331685E-3</c:v>
                </c:pt>
                <c:pt idx="476">
                  <c:v>8.7359319671694857E-3</c:v>
                </c:pt>
                <c:pt idx="477">
                  <c:v>8.1650208141687396E-3</c:v>
                </c:pt>
                <c:pt idx="478">
                  <c:v>7.6116082479346248E-3</c:v>
                </c:pt>
                <c:pt idx="479">
                  <c:v>7.077284250053717E-3</c:v>
                </c:pt>
                <c:pt idx="480">
                  <c:v>6.5633857308577959E-3</c:v>
                </c:pt>
                <c:pt idx="481">
                  <c:v>6.0710008984812391E-3</c:v>
                </c:pt>
                <c:pt idx="482">
                  <c:v>5.6009764245755784E-3</c:v>
                </c:pt>
                <c:pt idx="483">
                  <c:v>5.1539270965058614E-3</c:v>
                </c:pt>
                <c:pt idx="484">
                  <c:v>4.7302476253061826E-3</c:v>
                </c:pt>
                <c:pt idx="485">
                  <c:v>4.3301262662505105E-3</c:v>
                </c:pt>
                <c:pt idx="486">
                  <c:v>3.9535599042600511E-3</c:v>
                </c:pt>
                <c:pt idx="487">
                  <c:v>3.6003702590357103E-3</c:v>
                </c:pt>
                <c:pt idx="488">
                  <c:v>3.2702208740805826E-3</c:v>
                </c:pt>
                <c:pt idx="489">
                  <c:v>2.9626345689523054E-3</c:v>
                </c:pt>
                <c:pt idx="490">
                  <c:v>2.6770110542725461E-3</c:v>
                </c:pt>
                <c:pt idx="491">
                  <c:v>2.4126444333877296E-3</c:v>
                </c:pt>
                <c:pt idx="492">
                  <c:v>2.1687403421002459E-3</c:v>
                </c:pt>
                <c:pt idx="493">
                  <c:v>1.944432507825839E-3</c:v>
                </c:pt>
                <c:pt idx="494">
                  <c:v>1.7387985407987293E-3</c:v>
                </c:pt>
                <c:pt idx="495">
                  <c:v>1.5508748018994161E-3</c:v>
                </c:pt>
                <c:pt idx="496">
                  <c:v>1.3796702234103475E-3</c:v>
                </c:pt>
                <c:pt idx="497">
                  <c:v>1.2241789899043482E-3</c:v>
                </c:pt>
                <c:pt idx="498">
                  <c:v>1.0833920159400989E-3</c:v>
                </c:pt>
                <c:pt idx="499">
                  <c:v>9.5630718474204565E-4</c:v>
                </c:pt>
                <c:pt idx="500">
                  <c:v>8.4193833723078754E-4</c:v>
                </c:pt>
                <c:pt idx="501">
                  <c:v>7.393230233442308E-4</c:v>
                </c:pt>
                <c:pt idx="502">
                  <c:v>6.4752904729870292E-4</c:v>
                </c:pt>
                <c:pt idx="503">
                  <c:v>5.6565985527168294E-4</c:v>
                </c:pt>
                <c:pt idx="504">
                  <c:v>4.9285882784078072E-4</c:v>
                </c:pt>
                <c:pt idx="505">
                  <c:v>4.2831255045583481E-4</c:v>
                </c:pt>
                <c:pt idx="506">
                  <c:v>3.7125314343411446E-4</c:v>
                </c:pt>
                <c:pt idx="507">
                  <c:v>3.2095973850221462E-4</c:v>
                </c:pt>
                <c:pt idx="508">
                  <c:v>2.7675919210501507E-4</c:v>
                </c:pt>
                <c:pt idx="509">
                  <c:v>2.3802612668477697E-4</c:v>
                </c:pt>
                <c:pt idx="510">
                  <c:v>2.0418239027941758E-4</c:v>
                </c:pt>
                <c:pt idx="511">
                  <c:v>1.7469602223529892E-4</c:v>
                </c:pt>
                <c:pt idx="512">
                  <c:v>1.4907980904665941E-4</c:v>
                </c:pt>
                <c:pt idx="513">
                  <c:v>1.2688950929773402E-4</c:v>
                </c:pt>
                <c:pt idx="514">
                  <c:v>1.0772182106266741E-4</c:v>
                </c:pt>
                <c:pt idx="515">
                  <c:v>9.1212158666587065E-5</c:v>
                </c:pt>
                <c:pt idx="516">
                  <c:v>7.7032299119373087E-5</c:v>
                </c:pt>
                <c:pt idx="517">
                  <c:v>6.4887951642722826E-5</c:v>
                </c:pt>
                <c:pt idx="518">
                  <c:v>5.4516296891793686E-5</c:v>
                </c:pt>
                <c:pt idx="519">
                  <c:v>4.5683535796037328E-5</c:v>
                </c:pt>
                <c:pt idx="520">
                  <c:v>3.8182481530202317E-5</c:v>
                </c:pt>
                <c:pt idx="521">
                  <c:v>3.1830222130713317E-5</c:v>
                </c:pt>
                <c:pt idx="522">
                  <c:v>2.6465875610837236E-5</c:v>
                </c:pt>
                <c:pt idx="523">
                  <c:v>2.1948454418163675E-5</c:v>
                </c:pt>
                <c:pt idx="524">
                  <c:v>1.8154851372465033E-5</c:v>
                </c:pt>
                <c:pt idx="525">
                  <c:v>1.4977955329675857E-5</c:v>
                </c:pt>
                <c:pt idx="526">
                  <c:v>1.2324901103144549E-5</c:v>
                </c:pt>
                <c:pt idx="527">
                  <c:v>1.0115455246761994E-5</c:v>
                </c:pt>
                <c:pt idx="528">
                  <c:v>8.2805369970851404E-6</c:v>
                </c:pt>
                <c:pt idx="529">
                  <c:v>6.7608709933830987E-6</c:v>
                </c:pt>
                <c:pt idx="530">
                  <c:v>5.5057675898418033E-6</c:v>
                </c:pt>
                <c:pt idx="531">
                  <c:v>4.4720245535590038E-6</c:v>
                </c:pt>
                <c:pt idx="532">
                  <c:v>3.6229435129708886E-6</c:v>
                </c:pt>
                <c:pt idx="533">
                  <c:v>2.927453589762771E-6</c:v>
                </c:pt>
                <c:pt idx="534">
                  <c:v>2.3593347537875905E-6</c:v>
                </c:pt>
                <c:pt idx="535">
                  <c:v>1.8965319985575552E-6</c:v>
                </c:pt>
                <c:pt idx="536">
                  <c:v>1.5205541059604193E-6</c:v>
                </c:pt>
                <c:pt idx="537">
                  <c:v>1.2159470337280753E-6</c:v>
                </c:pt>
                <c:pt idx="538">
                  <c:v>9.6983642672299578E-7</c:v>
                </c:pt>
                <c:pt idx="539">
                  <c:v>7.7153112576500361E-7</c:v>
                </c:pt>
                <c:pt idx="540">
                  <c:v>6.1218041103039549E-7</c:v>
                </c:pt>
                <c:pt idx="541">
                  <c:v>4.8448076961360474E-7</c:v>
                </c:pt>
                <c:pt idx="542">
                  <c:v>3.824236273208837E-7</c:v>
                </c:pt>
                <c:pt idx="543">
                  <c:v>3.0108123638683617E-7</c:v>
                </c:pt>
                <c:pt idx="544">
                  <c:v>2.3642555280201166E-7</c:v>
                </c:pt>
                <c:pt idx="545">
                  <c:v>1.8517215916169558E-7</c:v>
                </c:pt>
                <c:pt idx="546">
                  <c:v>1.4465331066304593E-7</c:v>
                </c:pt>
                <c:pt idx="547">
                  <c:v>1.1270704103338907E-7</c:v>
                </c:pt>
                <c:pt idx="548">
                  <c:v>8.7588143404815567E-8</c:v>
                </c:pt>
                <c:pt idx="549">
                  <c:v>6.7891357091732007E-8</c:v>
                </c:pt>
                <c:pt idx="550">
                  <c:v>5.2486649027017349E-8</c:v>
                </c:pt>
                <c:pt idx="551">
                  <c:v>4.0472191042973037E-8</c:v>
                </c:pt>
                <c:pt idx="552">
                  <c:v>3.1126885402521641E-8</c:v>
                </c:pt>
                <c:pt idx="553">
                  <c:v>2.3877326116306247E-8</c:v>
                </c:pt>
                <c:pt idx="554">
                  <c:v>1.8268664359055806E-8</c:v>
                </c:pt>
                <c:pt idx="555">
                  <c:v>1.3941162224639993E-8</c:v>
                </c:pt>
                <c:pt idx="556">
                  <c:v>1.0611144740657672E-8</c:v>
                </c:pt>
                <c:pt idx="557">
                  <c:v>8.0555756509781931E-9</c:v>
                </c:pt>
                <c:pt idx="558">
                  <c:v>6.0996090400778134E-9</c:v>
                </c:pt>
                <c:pt idx="559">
                  <c:v>4.6065786740712371E-9</c:v>
                </c:pt>
                <c:pt idx="560">
                  <c:v>3.469972753578094E-9</c:v>
                </c:pt>
                <c:pt idx="561">
                  <c:v>2.6070220426888287E-9</c:v>
                </c:pt>
                <c:pt idx="562">
                  <c:v>1.9535946194082581E-9</c:v>
                </c:pt>
                <c:pt idx="563">
                  <c:v>1.460142562415011E-9</c:v>
                </c:pt>
                <c:pt idx="564">
                  <c:v>1.0884967371893619E-9</c:v>
                </c:pt>
                <c:pt idx="565">
                  <c:v>8.0933826307472807E-10</c:v>
                </c:pt>
                <c:pt idx="566">
                  <c:v>6.0021132508581094E-10</c:v>
                </c:pt>
                <c:pt idx="567">
                  <c:v>4.4396553100512273E-10</c:v>
                </c:pt>
                <c:pt idx="568">
                  <c:v>3.2754077228247726E-10</c:v>
                </c:pt>
                <c:pt idx="569">
                  <c:v>2.4101987072811126E-10</c:v>
                </c:pt>
                <c:pt idx="570">
                  <c:v>1.7689316678115665E-10</c:v>
                </c:pt>
                <c:pt idx="571">
                  <c:v>1.2949130656636586E-10</c:v>
                </c:pt>
                <c:pt idx="572">
                  <c:v>9.4545482554054546E-11</c:v>
                </c:pt>
                <c:pt idx="573">
                  <c:v>6.8851369050549158E-11</c:v>
                </c:pt>
                <c:pt idx="574">
                  <c:v>5.0009774099635594E-11</c:v>
                </c:pt>
                <c:pt idx="575">
                  <c:v>3.6230130007197904E-11</c:v>
                </c:pt>
                <c:pt idx="576">
                  <c:v>2.6179058920661362E-11</c:v>
                </c:pt>
                <c:pt idx="577">
                  <c:v>1.8867241102782492E-11</c:v>
                </c:pt>
                <c:pt idx="578">
                  <c:v>1.3562484468821009E-11</c:v>
                </c:pt>
                <c:pt idx="579">
                  <c:v>9.7236663165745699E-12</c:v>
                </c:pt>
                <c:pt idx="580">
                  <c:v>6.9535488478323249E-12</c:v>
                </c:pt>
                <c:pt idx="581">
                  <c:v>4.959588295605534E-12</c:v>
                </c:pt>
                <c:pt idx="582">
                  <c:v>3.5281777499563177E-12</c:v>
                </c:pt>
                <c:pt idx="583">
                  <c:v>2.5034418982272849E-12</c:v>
                </c:pt>
                <c:pt idx="584">
                  <c:v>1.7716939026968359E-12</c:v>
                </c:pt>
                <c:pt idx="585">
                  <c:v>1.2506662372402447E-12</c:v>
                </c:pt>
                <c:pt idx="586">
                  <c:v>8.8040685852775408E-13</c:v>
                </c:pt>
                <c:pt idx="587">
                  <c:v>6.1828320241375372E-13</c:v>
                </c:pt>
                <c:pt idx="588">
                  <c:v>4.3298697960381499E-13</c:v>
                </c:pt>
                <c:pt idx="589">
                  <c:v>3.0253577421035798E-13</c:v>
                </c:pt>
                <c:pt idx="590">
                  <c:v>2.1083135237631877E-13</c:v>
                </c:pt>
                <c:pt idx="591">
                  <c:v>1.4643841694805933E-13</c:v>
                </c:pt>
                <c:pt idx="592">
                  <c:v>1.0147438445074005E-13</c:v>
                </c:pt>
                <c:pt idx="593">
                  <c:v>7.0277117458772876E-14</c:v>
                </c:pt>
                <c:pt idx="594">
                  <c:v>4.8294701571194593E-14</c:v>
                </c:pt>
                <c:pt idx="595">
                  <c:v>3.3306690738754898E-14</c:v>
                </c:pt>
                <c:pt idx="596">
                  <c:v>2.2870594307278401E-14</c:v>
                </c:pt>
                <c:pt idx="597">
                  <c:v>1.5654144647214837E-14</c:v>
                </c:pt>
                <c:pt idx="598">
                  <c:v>1.0658141036401574E-14</c:v>
                </c:pt>
                <c:pt idx="599">
                  <c:v>7.2164496600635854E-15</c:v>
                </c:pt>
                <c:pt idx="600">
                  <c:v>4.8849813083507172E-15</c:v>
                </c:pt>
                <c:pt idx="601">
                  <c:v>3.3306690738754921E-15</c:v>
                </c:pt>
                <c:pt idx="602">
                  <c:v>2.3314683517128437E-15</c:v>
                </c:pt>
                <c:pt idx="603">
                  <c:v>1.4432899320127155E-15</c:v>
                </c:pt>
                <c:pt idx="604">
                  <c:v>1.110223024625167E-15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6E6E-4346-81B6-132A24938E85}"/>
            </c:ext>
          </c:extLst>
        </c:ser>
        <c:axId val="62776448"/>
        <c:axId val="62778368"/>
      </c:scatterChart>
      <c:valAx>
        <c:axId val="62776448"/>
        <c:scaling>
          <c:orientation val="minMax"/>
          <c:max val="6"/>
          <c:min val="-6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/>
                  <a:t>Z</a:t>
                </a:r>
              </a:p>
            </c:rich>
          </c:tx>
        </c:title>
        <c:numFmt formatCode="0.00" sourceLinked="1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62778368"/>
        <c:crosses val="autoZero"/>
        <c:crossBetween val="midCat"/>
      </c:valAx>
      <c:valAx>
        <c:axId val="62778368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f(Z)</a:t>
                </a:r>
              </a:p>
            </c:rich>
          </c:tx>
        </c:title>
        <c:numFmt formatCode="0.0000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62776448"/>
        <c:crossesAt val="-6"/>
        <c:crossBetween val="midCat"/>
      </c:valAx>
    </c:plotArea>
    <c:plotVisOnly val="1"/>
    <c:dispBlanksAs val="gap"/>
  </c:chart>
  <c:spPr>
    <a:solidFill>
      <a:schemeClr val="bg1"/>
    </a:solidFill>
  </c:sp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>
              <a:defRPr/>
            </a:pPr>
            <a:r>
              <a:rPr lang="en-US"/>
              <a:t>Z(0.0;1) vs Z(0.5;1) - effetto medio</a:t>
            </a:r>
          </a:p>
        </c:rich>
      </c:tx>
      <c:layout>
        <c:manualLayout>
          <c:xMode val="edge"/>
          <c:yMode val="edge"/>
          <c:x val="0.22659872593290703"/>
          <c:y val="2.5204788909892879E-2"/>
        </c:manualLayout>
      </c:layout>
    </c:title>
    <c:plotArea>
      <c:layout/>
      <c:scatterChart>
        <c:scatterStyle val="smoothMarker"/>
        <c:ser>
          <c:idx val="0"/>
          <c:order val="0"/>
          <c:tx>
            <c:v>Z(0.0;1)</c:v>
          </c:tx>
          <c:marker>
            <c:symbol val="none"/>
          </c:marker>
          <c:xVal>
            <c:numRef>
              <c:f>'N064'!$E$2:$E$902</c:f>
              <c:numCache>
                <c:formatCode>0.00</c:formatCode>
                <c:ptCount val="901"/>
                <c:pt idx="0">
                  <c:v>-4.4999999999999813</c:v>
                </c:pt>
                <c:pt idx="1">
                  <c:v>-4.4899999999999824</c:v>
                </c:pt>
                <c:pt idx="2">
                  <c:v>-4.4799999999999889</c:v>
                </c:pt>
                <c:pt idx="3">
                  <c:v>-4.4699999999999802</c:v>
                </c:pt>
                <c:pt idx="4">
                  <c:v>-4.4599999999999804</c:v>
                </c:pt>
                <c:pt idx="5">
                  <c:v>-4.4499999999999824</c:v>
                </c:pt>
                <c:pt idx="6">
                  <c:v>-4.4399999999999888</c:v>
                </c:pt>
                <c:pt idx="7">
                  <c:v>-4.4299999999999802</c:v>
                </c:pt>
                <c:pt idx="8">
                  <c:v>-4.4199999999999804</c:v>
                </c:pt>
                <c:pt idx="9">
                  <c:v>-4.4099999999999824</c:v>
                </c:pt>
                <c:pt idx="10">
                  <c:v>-4.3999999999999799</c:v>
                </c:pt>
                <c:pt idx="11">
                  <c:v>-4.3899999999999801</c:v>
                </c:pt>
                <c:pt idx="12">
                  <c:v>-4.3799999999999804</c:v>
                </c:pt>
                <c:pt idx="13">
                  <c:v>-4.3699999999999797</c:v>
                </c:pt>
                <c:pt idx="14">
                  <c:v>-4.3599999999999799</c:v>
                </c:pt>
                <c:pt idx="15">
                  <c:v>-4.3499999999999801</c:v>
                </c:pt>
                <c:pt idx="16">
                  <c:v>-4.3399999999999803</c:v>
                </c:pt>
                <c:pt idx="17">
                  <c:v>-4.3299999999999796</c:v>
                </c:pt>
                <c:pt idx="18">
                  <c:v>-4.3199999999999799</c:v>
                </c:pt>
                <c:pt idx="19">
                  <c:v>-4.3099999999999801</c:v>
                </c:pt>
                <c:pt idx="20">
                  <c:v>-4.2999999999999803</c:v>
                </c:pt>
                <c:pt idx="21">
                  <c:v>-4.2899999999999814</c:v>
                </c:pt>
                <c:pt idx="22">
                  <c:v>-4.2799999999999834</c:v>
                </c:pt>
                <c:pt idx="23">
                  <c:v>-4.26999999999998</c:v>
                </c:pt>
                <c:pt idx="24">
                  <c:v>-4.2599999999999802</c:v>
                </c:pt>
                <c:pt idx="25">
                  <c:v>-4.2499999999999813</c:v>
                </c:pt>
                <c:pt idx="26">
                  <c:v>-4.2399999999999824</c:v>
                </c:pt>
                <c:pt idx="27">
                  <c:v>-4.22999999999998</c:v>
                </c:pt>
                <c:pt idx="28">
                  <c:v>-4.2199999999999802</c:v>
                </c:pt>
                <c:pt idx="29">
                  <c:v>-4.2099999999999804</c:v>
                </c:pt>
                <c:pt idx="30">
                  <c:v>-4.1999999999999797</c:v>
                </c:pt>
                <c:pt idx="31">
                  <c:v>-4.18999999999998</c:v>
                </c:pt>
                <c:pt idx="32">
                  <c:v>-4.1799999999999802</c:v>
                </c:pt>
                <c:pt idx="33">
                  <c:v>-4.1699999999999795</c:v>
                </c:pt>
                <c:pt idx="34">
                  <c:v>-4.1599999999999797</c:v>
                </c:pt>
                <c:pt idx="35">
                  <c:v>-4.1499999999999799</c:v>
                </c:pt>
                <c:pt idx="36">
                  <c:v>-4.1399999999999801</c:v>
                </c:pt>
                <c:pt idx="37">
                  <c:v>-4.1299999999999795</c:v>
                </c:pt>
                <c:pt idx="38">
                  <c:v>-4.1199999999999886</c:v>
                </c:pt>
                <c:pt idx="39">
                  <c:v>-4.1099999999999897</c:v>
                </c:pt>
                <c:pt idx="40">
                  <c:v>-4.0999999999999801</c:v>
                </c:pt>
                <c:pt idx="41">
                  <c:v>-4.0899999999999803</c:v>
                </c:pt>
                <c:pt idx="42">
                  <c:v>-4.0799999999999903</c:v>
                </c:pt>
                <c:pt idx="43">
                  <c:v>-4.0699999999999896</c:v>
                </c:pt>
                <c:pt idx="44">
                  <c:v>-4.0599999999999898</c:v>
                </c:pt>
                <c:pt idx="45">
                  <c:v>-4.0499999999999901</c:v>
                </c:pt>
                <c:pt idx="46">
                  <c:v>-4.0399999999999903</c:v>
                </c:pt>
                <c:pt idx="47">
                  <c:v>-4.0299999999999896</c:v>
                </c:pt>
                <c:pt idx="48">
                  <c:v>-4.0199999999999898</c:v>
                </c:pt>
                <c:pt idx="49">
                  <c:v>-4.00999999999999</c:v>
                </c:pt>
                <c:pt idx="50">
                  <c:v>-3.9999999999999867</c:v>
                </c:pt>
                <c:pt idx="51">
                  <c:v>-3.98999999999999</c:v>
                </c:pt>
                <c:pt idx="52">
                  <c:v>-3.9799999999999867</c:v>
                </c:pt>
                <c:pt idx="53">
                  <c:v>-3.96999999999999</c:v>
                </c:pt>
                <c:pt idx="54">
                  <c:v>-3.9599999999999858</c:v>
                </c:pt>
                <c:pt idx="55">
                  <c:v>-3.94999999999999</c:v>
                </c:pt>
                <c:pt idx="56">
                  <c:v>-3.9399999999999857</c:v>
                </c:pt>
                <c:pt idx="57">
                  <c:v>-3.9299999999999877</c:v>
                </c:pt>
                <c:pt idx="58">
                  <c:v>-3.9199999999999857</c:v>
                </c:pt>
                <c:pt idx="59">
                  <c:v>-3.9099999999999877</c:v>
                </c:pt>
                <c:pt idx="60">
                  <c:v>-3.8999999999999857</c:v>
                </c:pt>
                <c:pt idx="61">
                  <c:v>-3.8899999999999877</c:v>
                </c:pt>
                <c:pt idx="62">
                  <c:v>-3.8799999999999852</c:v>
                </c:pt>
                <c:pt idx="63">
                  <c:v>-3.8699999999999877</c:v>
                </c:pt>
                <c:pt idx="64">
                  <c:v>-3.8599999999999852</c:v>
                </c:pt>
                <c:pt idx="65">
                  <c:v>-3.8499999999999877</c:v>
                </c:pt>
                <c:pt idx="66">
                  <c:v>-3.8399999999999848</c:v>
                </c:pt>
                <c:pt idx="67">
                  <c:v>-3.8299999999999867</c:v>
                </c:pt>
                <c:pt idx="68">
                  <c:v>-3.8199999999999847</c:v>
                </c:pt>
                <c:pt idx="69">
                  <c:v>-3.8099999999999867</c:v>
                </c:pt>
                <c:pt idx="70">
                  <c:v>-3.7999999999999901</c:v>
                </c:pt>
                <c:pt idx="71">
                  <c:v>-3.7899999999999898</c:v>
                </c:pt>
                <c:pt idx="72">
                  <c:v>-3.77999999999999</c:v>
                </c:pt>
                <c:pt idx="73">
                  <c:v>-3.7699999999999898</c:v>
                </c:pt>
                <c:pt idx="74">
                  <c:v>-3.75999999999999</c:v>
                </c:pt>
                <c:pt idx="75">
                  <c:v>-3.7499999999999898</c:v>
                </c:pt>
                <c:pt idx="76">
                  <c:v>-3.73999999999999</c:v>
                </c:pt>
                <c:pt idx="77">
                  <c:v>-3.7299999999999902</c:v>
                </c:pt>
                <c:pt idx="78">
                  <c:v>-3.72</c:v>
                </c:pt>
                <c:pt idx="79">
                  <c:v>-3.71</c:v>
                </c:pt>
                <c:pt idx="80">
                  <c:v>-3.7</c:v>
                </c:pt>
                <c:pt idx="81">
                  <c:v>-3.69</c:v>
                </c:pt>
                <c:pt idx="82">
                  <c:v>-3.68</c:v>
                </c:pt>
                <c:pt idx="83">
                  <c:v>-3.67</c:v>
                </c:pt>
                <c:pt idx="84">
                  <c:v>-3.66</c:v>
                </c:pt>
                <c:pt idx="85">
                  <c:v>-3.65</c:v>
                </c:pt>
                <c:pt idx="86">
                  <c:v>-3.64</c:v>
                </c:pt>
                <c:pt idx="87">
                  <c:v>-3.63</c:v>
                </c:pt>
                <c:pt idx="88">
                  <c:v>-3.62</c:v>
                </c:pt>
                <c:pt idx="89">
                  <c:v>-3.61</c:v>
                </c:pt>
                <c:pt idx="90">
                  <c:v>-3.6</c:v>
                </c:pt>
                <c:pt idx="91">
                  <c:v>-3.59</c:v>
                </c:pt>
                <c:pt idx="92">
                  <c:v>-3.58</c:v>
                </c:pt>
                <c:pt idx="93">
                  <c:v>-3.57</c:v>
                </c:pt>
                <c:pt idx="94">
                  <c:v>-3.56</c:v>
                </c:pt>
                <c:pt idx="95">
                  <c:v>-3.55</c:v>
                </c:pt>
                <c:pt idx="96">
                  <c:v>-3.54</c:v>
                </c:pt>
                <c:pt idx="97">
                  <c:v>-3.53</c:v>
                </c:pt>
                <c:pt idx="98">
                  <c:v>-3.52</c:v>
                </c:pt>
                <c:pt idx="99">
                  <c:v>-3.51</c:v>
                </c:pt>
                <c:pt idx="100">
                  <c:v>-3.5</c:v>
                </c:pt>
                <c:pt idx="101">
                  <c:v>-3.4899999999999998</c:v>
                </c:pt>
                <c:pt idx="102">
                  <c:v>-3.48</c:v>
                </c:pt>
                <c:pt idx="103">
                  <c:v>-3.4699999999999998</c:v>
                </c:pt>
                <c:pt idx="104">
                  <c:v>-3.46</c:v>
                </c:pt>
                <c:pt idx="105">
                  <c:v>-3.4499999999999997</c:v>
                </c:pt>
                <c:pt idx="106">
                  <c:v>-3.44</c:v>
                </c:pt>
                <c:pt idx="107">
                  <c:v>-3.4299999999999997</c:v>
                </c:pt>
                <c:pt idx="108">
                  <c:v>-3.42</c:v>
                </c:pt>
                <c:pt idx="109">
                  <c:v>-3.4099999999999997</c:v>
                </c:pt>
                <c:pt idx="110">
                  <c:v>-3.4</c:v>
                </c:pt>
                <c:pt idx="111">
                  <c:v>-3.3899999999999997</c:v>
                </c:pt>
                <c:pt idx="112">
                  <c:v>-3.38</c:v>
                </c:pt>
                <c:pt idx="113">
                  <c:v>-3.3699999999999997</c:v>
                </c:pt>
                <c:pt idx="114">
                  <c:v>-3.36</c:v>
                </c:pt>
                <c:pt idx="115">
                  <c:v>-3.3499999999999988</c:v>
                </c:pt>
                <c:pt idx="116">
                  <c:v>-3.34</c:v>
                </c:pt>
                <c:pt idx="117">
                  <c:v>-3.3299999999999987</c:v>
                </c:pt>
                <c:pt idx="118">
                  <c:v>-3.32</c:v>
                </c:pt>
                <c:pt idx="119">
                  <c:v>-3.3099999999999987</c:v>
                </c:pt>
                <c:pt idx="120">
                  <c:v>-3.3</c:v>
                </c:pt>
                <c:pt idx="121">
                  <c:v>-3.29</c:v>
                </c:pt>
                <c:pt idx="122">
                  <c:v>-3.2800000000000002</c:v>
                </c:pt>
                <c:pt idx="123">
                  <c:v>-3.27</c:v>
                </c:pt>
                <c:pt idx="124">
                  <c:v>-3.2600000000000002</c:v>
                </c:pt>
                <c:pt idx="125">
                  <c:v>-3.25</c:v>
                </c:pt>
                <c:pt idx="126">
                  <c:v>-3.24</c:v>
                </c:pt>
                <c:pt idx="127">
                  <c:v>-3.23</c:v>
                </c:pt>
                <c:pt idx="128">
                  <c:v>-3.22</c:v>
                </c:pt>
                <c:pt idx="129">
                  <c:v>-3.21</c:v>
                </c:pt>
                <c:pt idx="130">
                  <c:v>-3.2</c:v>
                </c:pt>
                <c:pt idx="131">
                  <c:v>-3.19</c:v>
                </c:pt>
                <c:pt idx="132">
                  <c:v>-3.18</c:v>
                </c:pt>
                <c:pt idx="133">
                  <c:v>-3.17</c:v>
                </c:pt>
                <c:pt idx="134">
                  <c:v>-3.16</c:v>
                </c:pt>
                <c:pt idx="135">
                  <c:v>-3.15</c:v>
                </c:pt>
                <c:pt idx="136">
                  <c:v>-3.14</c:v>
                </c:pt>
                <c:pt idx="137">
                  <c:v>-3.13</c:v>
                </c:pt>
                <c:pt idx="138">
                  <c:v>-3.12</c:v>
                </c:pt>
                <c:pt idx="139">
                  <c:v>-3.11</c:v>
                </c:pt>
                <c:pt idx="140">
                  <c:v>-3.1</c:v>
                </c:pt>
                <c:pt idx="141">
                  <c:v>-3.09</c:v>
                </c:pt>
                <c:pt idx="142">
                  <c:v>-3.08</c:v>
                </c:pt>
                <c:pt idx="143">
                  <c:v>-3.07</c:v>
                </c:pt>
                <c:pt idx="144">
                  <c:v>-3.06</c:v>
                </c:pt>
                <c:pt idx="145">
                  <c:v>-3.05</c:v>
                </c:pt>
                <c:pt idx="146">
                  <c:v>-3.04</c:v>
                </c:pt>
                <c:pt idx="147">
                  <c:v>-3.03</c:v>
                </c:pt>
                <c:pt idx="148">
                  <c:v>-3.02</c:v>
                </c:pt>
                <c:pt idx="149">
                  <c:v>-3.01</c:v>
                </c:pt>
                <c:pt idx="150">
                  <c:v>-3</c:v>
                </c:pt>
                <c:pt idx="151">
                  <c:v>-2.9899999999999998</c:v>
                </c:pt>
                <c:pt idx="152">
                  <c:v>-2.98</c:v>
                </c:pt>
                <c:pt idx="153">
                  <c:v>-2.9699999999999998</c:v>
                </c:pt>
                <c:pt idx="154">
                  <c:v>-2.96</c:v>
                </c:pt>
                <c:pt idx="155">
                  <c:v>-2.9499999999999997</c:v>
                </c:pt>
                <c:pt idx="156">
                  <c:v>-2.94</c:v>
                </c:pt>
                <c:pt idx="157">
                  <c:v>-2.9299999999999997</c:v>
                </c:pt>
                <c:pt idx="158">
                  <c:v>-2.92</c:v>
                </c:pt>
                <c:pt idx="159">
                  <c:v>-2.9099999999999997</c:v>
                </c:pt>
                <c:pt idx="160">
                  <c:v>-2.9</c:v>
                </c:pt>
                <c:pt idx="161">
                  <c:v>-2.8899999999999997</c:v>
                </c:pt>
                <c:pt idx="162">
                  <c:v>-2.88</c:v>
                </c:pt>
                <c:pt idx="163">
                  <c:v>-2.8699999999999997</c:v>
                </c:pt>
                <c:pt idx="164">
                  <c:v>-2.86</c:v>
                </c:pt>
                <c:pt idx="165">
                  <c:v>-2.8499999999999988</c:v>
                </c:pt>
                <c:pt idx="166">
                  <c:v>-2.84</c:v>
                </c:pt>
                <c:pt idx="167">
                  <c:v>-2.8299999999999987</c:v>
                </c:pt>
                <c:pt idx="168">
                  <c:v>-2.82</c:v>
                </c:pt>
                <c:pt idx="169">
                  <c:v>-2.8099999999999987</c:v>
                </c:pt>
                <c:pt idx="170">
                  <c:v>-2.8</c:v>
                </c:pt>
                <c:pt idx="171">
                  <c:v>-2.79</c:v>
                </c:pt>
                <c:pt idx="172">
                  <c:v>-2.7800000000000002</c:v>
                </c:pt>
                <c:pt idx="173">
                  <c:v>-2.77</c:v>
                </c:pt>
                <c:pt idx="174">
                  <c:v>-2.7600000000000002</c:v>
                </c:pt>
                <c:pt idx="175">
                  <c:v>-2.75</c:v>
                </c:pt>
                <c:pt idx="176">
                  <c:v>-2.74</c:v>
                </c:pt>
                <c:pt idx="177">
                  <c:v>-2.73</c:v>
                </c:pt>
                <c:pt idx="178">
                  <c:v>-2.72</c:v>
                </c:pt>
                <c:pt idx="179">
                  <c:v>-2.71</c:v>
                </c:pt>
                <c:pt idx="180">
                  <c:v>-2.7</c:v>
                </c:pt>
                <c:pt idx="181">
                  <c:v>-2.69</c:v>
                </c:pt>
                <c:pt idx="182">
                  <c:v>-2.68</c:v>
                </c:pt>
                <c:pt idx="183">
                  <c:v>-2.67</c:v>
                </c:pt>
                <c:pt idx="184">
                  <c:v>-2.66</c:v>
                </c:pt>
                <c:pt idx="185">
                  <c:v>-2.65</c:v>
                </c:pt>
                <c:pt idx="186">
                  <c:v>-2.64</c:v>
                </c:pt>
                <c:pt idx="187">
                  <c:v>-2.63</c:v>
                </c:pt>
                <c:pt idx="188">
                  <c:v>-2.62</c:v>
                </c:pt>
                <c:pt idx="189">
                  <c:v>-2.61</c:v>
                </c:pt>
                <c:pt idx="190">
                  <c:v>-2.6</c:v>
                </c:pt>
                <c:pt idx="191">
                  <c:v>-2.59</c:v>
                </c:pt>
                <c:pt idx="192">
                  <c:v>-2.58</c:v>
                </c:pt>
                <c:pt idx="193">
                  <c:v>-2.57</c:v>
                </c:pt>
                <c:pt idx="194">
                  <c:v>-2.56</c:v>
                </c:pt>
                <c:pt idx="195">
                  <c:v>-2.5499999999999998</c:v>
                </c:pt>
                <c:pt idx="196">
                  <c:v>-2.54</c:v>
                </c:pt>
                <c:pt idx="197">
                  <c:v>-2.5299999999999998</c:v>
                </c:pt>
                <c:pt idx="198">
                  <c:v>-2.52</c:v>
                </c:pt>
                <c:pt idx="199">
                  <c:v>-2.5099999999999998</c:v>
                </c:pt>
                <c:pt idx="200">
                  <c:v>-2.5</c:v>
                </c:pt>
                <c:pt idx="201">
                  <c:v>-2.4899999999999998</c:v>
                </c:pt>
                <c:pt idx="202">
                  <c:v>-2.48</c:v>
                </c:pt>
                <c:pt idx="203">
                  <c:v>-2.4699999999999998</c:v>
                </c:pt>
                <c:pt idx="204">
                  <c:v>-2.46</c:v>
                </c:pt>
                <c:pt idx="205">
                  <c:v>-2.4499999999999997</c:v>
                </c:pt>
                <c:pt idx="206">
                  <c:v>-2.44</c:v>
                </c:pt>
                <c:pt idx="207">
                  <c:v>-2.4299999999999997</c:v>
                </c:pt>
                <c:pt idx="208">
                  <c:v>-2.42</c:v>
                </c:pt>
                <c:pt idx="209">
                  <c:v>-2.4099999999999997</c:v>
                </c:pt>
                <c:pt idx="210">
                  <c:v>-2.4</c:v>
                </c:pt>
                <c:pt idx="211">
                  <c:v>-2.3899999999999997</c:v>
                </c:pt>
                <c:pt idx="212">
                  <c:v>-2.38</c:v>
                </c:pt>
                <c:pt idx="213">
                  <c:v>-2.3699999999999997</c:v>
                </c:pt>
                <c:pt idx="214">
                  <c:v>-2.36</c:v>
                </c:pt>
                <c:pt idx="215">
                  <c:v>-2.3499999999999988</c:v>
                </c:pt>
                <c:pt idx="216">
                  <c:v>-2.34</c:v>
                </c:pt>
                <c:pt idx="217">
                  <c:v>-2.3299999999999987</c:v>
                </c:pt>
                <c:pt idx="218">
                  <c:v>-2.3199999999999967</c:v>
                </c:pt>
                <c:pt idx="219">
                  <c:v>-2.3099999999999987</c:v>
                </c:pt>
                <c:pt idx="220">
                  <c:v>-2.2999999999999998</c:v>
                </c:pt>
                <c:pt idx="221">
                  <c:v>-2.29</c:v>
                </c:pt>
                <c:pt idx="222">
                  <c:v>-2.2799999999999998</c:v>
                </c:pt>
                <c:pt idx="223">
                  <c:v>-2.27</c:v>
                </c:pt>
                <c:pt idx="224">
                  <c:v>-2.2599999999999998</c:v>
                </c:pt>
                <c:pt idx="225">
                  <c:v>-2.25</c:v>
                </c:pt>
                <c:pt idx="226">
                  <c:v>-2.2400000000000002</c:v>
                </c:pt>
                <c:pt idx="227">
                  <c:v>-2.23</c:v>
                </c:pt>
                <c:pt idx="228">
                  <c:v>-2.2200000000000002</c:v>
                </c:pt>
                <c:pt idx="229">
                  <c:v>-2.21</c:v>
                </c:pt>
                <c:pt idx="230">
                  <c:v>-2.2000000000000002</c:v>
                </c:pt>
                <c:pt idx="231">
                  <c:v>-2.19</c:v>
                </c:pt>
                <c:pt idx="232">
                  <c:v>-2.1800000000000002</c:v>
                </c:pt>
                <c:pt idx="233">
                  <c:v>-2.17</c:v>
                </c:pt>
                <c:pt idx="234">
                  <c:v>-2.16</c:v>
                </c:pt>
                <c:pt idx="235">
                  <c:v>-2.15</c:v>
                </c:pt>
                <c:pt idx="236">
                  <c:v>-2.14</c:v>
                </c:pt>
                <c:pt idx="237">
                  <c:v>-2.13</c:v>
                </c:pt>
                <c:pt idx="238">
                  <c:v>-2.12</c:v>
                </c:pt>
                <c:pt idx="239">
                  <c:v>-2.11</c:v>
                </c:pt>
                <c:pt idx="240">
                  <c:v>-2.1</c:v>
                </c:pt>
                <c:pt idx="241">
                  <c:v>-2.09</c:v>
                </c:pt>
                <c:pt idx="242">
                  <c:v>-2.08</c:v>
                </c:pt>
                <c:pt idx="243">
                  <c:v>-2.0699999999999998</c:v>
                </c:pt>
                <c:pt idx="244">
                  <c:v>-2.06</c:v>
                </c:pt>
                <c:pt idx="245">
                  <c:v>-2.0499999999999998</c:v>
                </c:pt>
                <c:pt idx="246">
                  <c:v>-2.04</c:v>
                </c:pt>
                <c:pt idx="247">
                  <c:v>-2.0299999999999998</c:v>
                </c:pt>
                <c:pt idx="248">
                  <c:v>-2.02</c:v>
                </c:pt>
                <c:pt idx="249">
                  <c:v>-2.0099999999999998</c:v>
                </c:pt>
                <c:pt idx="250">
                  <c:v>-2</c:v>
                </c:pt>
                <c:pt idx="251">
                  <c:v>-1.9900000000000024</c:v>
                </c:pt>
                <c:pt idx="252">
                  <c:v>-1.9800000000000024</c:v>
                </c:pt>
                <c:pt idx="253">
                  <c:v>-1.9700000000000022</c:v>
                </c:pt>
                <c:pt idx="254">
                  <c:v>-1.9600000000000022</c:v>
                </c:pt>
                <c:pt idx="255">
                  <c:v>-1.9500000000000022</c:v>
                </c:pt>
                <c:pt idx="256">
                  <c:v>-1.9400000000000022</c:v>
                </c:pt>
                <c:pt idx="257">
                  <c:v>-1.9300000000000022</c:v>
                </c:pt>
                <c:pt idx="258">
                  <c:v>-1.9200000000000021</c:v>
                </c:pt>
                <c:pt idx="259">
                  <c:v>-1.9100000000000001</c:v>
                </c:pt>
                <c:pt idx="260">
                  <c:v>-1.9000000000000001</c:v>
                </c:pt>
                <c:pt idx="261">
                  <c:v>-1.8900000000000001</c:v>
                </c:pt>
                <c:pt idx="262">
                  <c:v>-1.8800000000000001</c:v>
                </c:pt>
                <c:pt idx="263">
                  <c:v>-1.87</c:v>
                </c:pt>
                <c:pt idx="264">
                  <c:v>-1.86</c:v>
                </c:pt>
                <c:pt idx="265">
                  <c:v>-1.85</c:v>
                </c:pt>
                <c:pt idx="266">
                  <c:v>-1.84</c:v>
                </c:pt>
                <c:pt idx="267">
                  <c:v>-1.83</c:v>
                </c:pt>
                <c:pt idx="268">
                  <c:v>-1.82</c:v>
                </c:pt>
                <c:pt idx="269">
                  <c:v>-1.81</c:v>
                </c:pt>
                <c:pt idx="270">
                  <c:v>-1.8</c:v>
                </c:pt>
                <c:pt idx="271">
                  <c:v>-1.79</c:v>
                </c:pt>
                <c:pt idx="272">
                  <c:v>-1.78</c:v>
                </c:pt>
                <c:pt idx="273">
                  <c:v>-1.77</c:v>
                </c:pt>
                <c:pt idx="274">
                  <c:v>-1.76</c:v>
                </c:pt>
                <c:pt idx="275">
                  <c:v>-1.75</c:v>
                </c:pt>
                <c:pt idx="276">
                  <c:v>-1.74</c:v>
                </c:pt>
                <c:pt idx="277">
                  <c:v>-1.73</c:v>
                </c:pt>
                <c:pt idx="278">
                  <c:v>-1.72</c:v>
                </c:pt>
                <c:pt idx="279">
                  <c:v>-1.71</c:v>
                </c:pt>
                <c:pt idx="280">
                  <c:v>-1.7</c:v>
                </c:pt>
                <c:pt idx="281">
                  <c:v>-1.6900000000000022</c:v>
                </c:pt>
                <c:pt idx="282">
                  <c:v>-1.6800000000000022</c:v>
                </c:pt>
                <c:pt idx="283">
                  <c:v>-1.6700000000000021</c:v>
                </c:pt>
                <c:pt idx="284">
                  <c:v>-1.6600000000000001</c:v>
                </c:pt>
                <c:pt idx="285">
                  <c:v>-1.6500000000000001</c:v>
                </c:pt>
                <c:pt idx="286">
                  <c:v>-1.6400000000000001</c:v>
                </c:pt>
                <c:pt idx="287">
                  <c:v>-1.6300000000000001</c:v>
                </c:pt>
                <c:pt idx="288">
                  <c:v>-1.62</c:v>
                </c:pt>
                <c:pt idx="289">
                  <c:v>-1.61</c:v>
                </c:pt>
                <c:pt idx="290">
                  <c:v>-1.6</c:v>
                </c:pt>
                <c:pt idx="291">
                  <c:v>-1.59</c:v>
                </c:pt>
                <c:pt idx="292">
                  <c:v>-1.58</c:v>
                </c:pt>
                <c:pt idx="293">
                  <c:v>-1.57</c:v>
                </c:pt>
                <c:pt idx="294">
                  <c:v>-1.56</c:v>
                </c:pt>
                <c:pt idx="295">
                  <c:v>-1.55</c:v>
                </c:pt>
                <c:pt idx="296">
                  <c:v>-1.54</c:v>
                </c:pt>
                <c:pt idx="297">
                  <c:v>-1.53</c:v>
                </c:pt>
                <c:pt idx="298">
                  <c:v>-1.52</c:v>
                </c:pt>
                <c:pt idx="299">
                  <c:v>-1.51</c:v>
                </c:pt>
                <c:pt idx="300">
                  <c:v>-1.5</c:v>
                </c:pt>
                <c:pt idx="301">
                  <c:v>-1.49</c:v>
                </c:pt>
                <c:pt idx="302">
                  <c:v>-1.48</c:v>
                </c:pt>
                <c:pt idx="303">
                  <c:v>-1.47</c:v>
                </c:pt>
                <c:pt idx="304">
                  <c:v>-1.46</c:v>
                </c:pt>
                <c:pt idx="305">
                  <c:v>-1.45</c:v>
                </c:pt>
                <c:pt idx="306">
                  <c:v>-1.44</c:v>
                </c:pt>
                <c:pt idx="307">
                  <c:v>-1.43</c:v>
                </c:pt>
                <c:pt idx="308">
                  <c:v>-1.42</c:v>
                </c:pt>
                <c:pt idx="309">
                  <c:v>-1.41</c:v>
                </c:pt>
                <c:pt idx="310">
                  <c:v>-1.4</c:v>
                </c:pt>
                <c:pt idx="311">
                  <c:v>-1.3900000000000001</c:v>
                </c:pt>
                <c:pt idx="312">
                  <c:v>-1.3800000000000001</c:v>
                </c:pt>
                <c:pt idx="313">
                  <c:v>-1.37</c:v>
                </c:pt>
                <c:pt idx="314">
                  <c:v>-1.36</c:v>
                </c:pt>
                <c:pt idx="315">
                  <c:v>-1.35</c:v>
                </c:pt>
                <c:pt idx="316">
                  <c:v>-1.34</c:v>
                </c:pt>
                <c:pt idx="317">
                  <c:v>-1.33</c:v>
                </c:pt>
                <c:pt idx="318">
                  <c:v>-1.32</c:v>
                </c:pt>
                <c:pt idx="319">
                  <c:v>-1.31</c:v>
                </c:pt>
                <c:pt idx="320">
                  <c:v>-1.3</c:v>
                </c:pt>
                <c:pt idx="321">
                  <c:v>-1.29</c:v>
                </c:pt>
                <c:pt idx="322">
                  <c:v>-1.28</c:v>
                </c:pt>
                <c:pt idx="323">
                  <c:v>-1.27</c:v>
                </c:pt>
                <c:pt idx="324">
                  <c:v>-1.26</c:v>
                </c:pt>
                <c:pt idx="325">
                  <c:v>-1.25</c:v>
                </c:pt>
                <c:pt idx="326">
                  <c:v>-1.24</c:v>
                </c:pt>
                <c:pt idx="327">
                  <c:v>-1.23</c:v>
                </c:pt>
                <c:pt idx="328">
                  <c:v>-1.22</c:v>
                </c:pt>
                <c:pt idx="329">
                  <c:v>-1.21</c:v>
                </c:pt>
                <c:pt idx="330">
                  <c:v>-1.2</c:v>
                </c:pt>
                <c:pt idx="331">
                  <c:v>-1.1900000000000022</c:v>
                </c:pt>
                <c:pt idx="332">
                  <c:v>-1.1800000000000022</c:v>
                </c:pt>
                <c:pt idx="333">
                  <c:v>-1.1700000000000021</c:v>
                </c:pt>
                <c:pt idx="334">
                  <c:v>-1.1599999999999975</c:v>
                </c:pt>
                <c:pt idx="335">
                  <c:v>-1.1499999999999975</c:v>
                </c:pt>
                <c:pt idx="336">
                  <c:v>-1.1399999999999975</c:v>
                </c:pt>
                <c:pt idx="337">
                  <c:v>-1.1299999999999975</c:v>
                </c:pt>
                <c:pt idx="338">
                  <c:v>-1.1200000000000001</c:v>
                </c:pt>
                <c:pt idx="339">
                  <c:v>-1.1100000000000001</c:v>
                </c:pt>
                <c:pt idx="340">
                  <c:v>-1.1000000000000001</c:v>
                </c:pt>
                <c:pt idx="341">
                  <c:v>-1.0900000000000001</c:v>
                </c:pt>
                <c:pt idx="342">
                  <c:v>-1.08</c:v>
                </c:pt>
                <c:pt idx="343">
                  <c:v>-1.07</c:v>
                </c:pt>
                <c:pt idx="344">
                  <c:v>-1.06</c:v>
                </c:pt>
                <c:pt idx="345">
                  <c:v>-1.05</c:v>
                </c:pt>
                <c:pt idx="346">
                  <c:v>-1.04</c:v>
                </c:pt>
                <c:pt idx="347">
                  <c:v>-1.03</c:v>
                </c:pt>
                <c:pt idx="348">
                  <c:v>-1.02</c:v>
                </c:pt>
                <c:pt idx="349">
                  <c:v>-1.01</c:v>
                </c:pt>
                <c:pt idx="350">
                  <c:v>-1</c:v>
                </c:pt>
                <c:pt idx="351">
                  <c:v>-0.99</c:v>
                </c:pt>
                <c:pt idx="352">
                  <c:v>-0.98</c:v>
                </c:pt>
                <c:pt idx="353">
                  <c:v>-0.97000000000000064</c:v>
                </c:pt>
                <c:pt idx="354">
                  <c:v>-0.96000000000000063</c:v>
                </c:pt>
                <c:pt idx="355">
                  <c:v>-0.95000000000000062</c:v>
                </c:pt>
                <c:pt idx="356">
                  <c:v>-0.94000000000000061</c:v>
                </c:pt>
                <c:pt idx="357">
                  <c:v>-0.93</c:v>
                </c:pt>
                <c:pt idx="358">
                  <c:v>-0.92</c:v>
                </c:pt>
                <c:pt idx="359">
                  <c:v>-0.91</c:v>
                </c:pt>
                <c:pt idx="360">
                  <c:v>-0.9</c:v>
                </c:pt>
                <c:pt idx="361">
                  <c:v>-0.89</c:v>
                </c:pt>
                <c:pt idx="362">
                  <c:v>-0.88</c:v>
                </c:pt>
                <c:pt idx="363">
                  <c:v>-0.87000000000000111</c:v>
                </c:pt>
                <c:pt idx="364">
                  <c:v>-0.86000000000000065</c:v>
                </c:pt>
                <c:pt idx="365">
                  <c:v>-0.85000000000000064</c:v>
                </c:pt>
                <c:pt idx="366">
                  <c:v>-0.84000000000000064</c:v>
                </c:pt>
                <c:pt idx="367">
                  <c:v>-0.83000000000000063</c:v>
                </c:pt>
                <c:pt idx="368">
                  <c:v>-0.82000000000000062</c:v>
                </c:pt>
                <c:pt idx="369">
                  <c:v>-0.81</c:v>
                </c:pt>
                <c:pt idx="370">
                  <c:v>-0.8</c:v>
                </c:pt>
                <c:pt idx="371">
                  <c:v>-0.79</c:v>
                </c:pt>
                <c:pt idx="372">
                  <c:v>-0.78</c:v>
                </c:pt>
                <c:pt idx="373">
                  <c:v>-0.77000000000000124</c:v>
                </c:pt>
                <c:pt idx="374">
                  <c:v>-0.76000000000000123</c:v>
                </c:pt>
                <c:pt idx="375">
                  <c:v>-0.75000000000000122</c:v>
                </c:pt>
                <c:pt idx="376">
                  <c:v>-0.7400000000000011</c:v>
                </c:pt>
                <c:pt idx="377">
                  <c:v>-0.73000000000000065</c:v>
                </c:pt>
                <c:pt idx="378">
                  <c:v>-0.72000000000000064</c:v>
                </c:pt>
                <c:pt idx="379">
                  <c:v>-0.71000000000000063</c:v>
                </c:pt>
                <c:pt idx="380">
                  <c:v>-0.70000000000000062</c:v>
                </c:pt>
                <c:pt idx="381">
                  <c:v>-0.69000000000000061</c:v>
                </c:pt>
                <c:pt idx="382">
                  <c:v>-0.68</c:v>
                </c:pt>
                <c:pt idx="383">
                  <c:v>-0.67000000000000148</c:v>
                </c:pt>
                <c:pt idx="384">
                  <c:v>-0.66000000000000136</c:v>
                </c:pt>
                <c:pt idx="385">
                  <c:v>-0.65000000000000135</c:v>
                </c:pt>
                <c:pt idx="386">
                  <c:v>-0.64000000000000123</c:v>
                </c:pt>
                <c:pt idx="387">
                  <c:v>-0.63000000000000123</c:v>
                </c:pt>
                <c:pt idx="388">
                  <c:v>-0.62000000000000111</c:v>
                </c:pt>
                <c:pt idx="389">
                  <c:v>-0.61000000000000065</c:v>
                </c:pt>
                <c:pt idx="390">
                  <c:v>-0.60000000000000064</c:v>
                </c:pt>
                <c:pt idx="391">
                  <c:v>-0.59</c:v>
                </c:pt>
                <c:pt idx="392">
                  <c:v>-0.58000000000000007</c:v>
                </c:pt>
                <c:pt idx="393">
                  <c:v>-0.56999999999999995</c:v>
                </c:pt>
                <c:pt idx="394">
                  <c:v>-0.56000000000000005</c:v>
                </c:pt>
                <c:pt idx="395">
                  <c:v>-0.55000000000000004</c:v>
                </c:pt>
                <c:pt idx="396">
                  <c:v>-0.54</c:v>
                </c:pt>
                <c:pt idx="397">
                  <c:v>-0.53</c:v>
                </c:pt>
                <c:pt idx="398">
                  <c:v>-0.52</c:v>
                </c:pt>
                <c:pt idx="399">
                  <c:v>-0.51</c:v>
                </c:pt>
                <c:pt idx="400">
                  <c:v>-0.5</c:v>
                </c:pt>
                <c:pt idx="401">
                  <c:v>-0.49000000000000032</c:v>
                </c:pt>
                <c:pt idx="402">
                  <c:v>-0.48000000000000032</c:v>
                </c:pt>
                <c:pt idx="403">
                  <c:v>-0.47000000000000008</c:v>
                </c:pt>
                <c:pt idx="404">
                  <c:v>-0.46</c:v>
                </c:pt>
                <c:pt idx="405">
                  <c:v>-0.45</c:v>
                </c:pt>
                <c:pt idx="406">
                  <c:v>-0.44</c:v>
                </c:pt>
                <c:pt idx="407">
                  <c:v>-0.43000000000000038</c:v>
                </c:pt>
                <c:pt idx="408">
                  <c:v>-0.42000000000000032</c:v>
                </c:pt>
                <c:pt idx="409">
                  <c:v>-0.41000000000000031</c:v>
                </c:pt>
                <c:pt idx="410">
                  <c:v>-0.4</c:v>
                </c:pt>
                <c:pt idx="411">
                  <c:v>-0.39000000000000062</c:v>
                </c:pt>
                <c:pt idx="412">
                  <c:v>-0.38000000000000062</c:v>
                </c:pt>
                <c:pt idx="413">
                  <c:v>-0.37000000000000038</c:v>
                </c:pt>
                <c:pt idx="414">
                  <c:v>-0.36000000000000032</c:v>
                </c:pt>
                <c:pt idx="415">
                  <c:v>-0.35000000000000031</c:v>
                </c:pt>
                <c:pt idx="416">
                  <c:v>-0.34</c:v>
                </c:pt>
                <c:pt idx="417">
                  <c:v>-0.33000000000000074</c:v>
                </c:pt>
                <c:pt idx="418">
                  <c:v>-0.32000000000000062</c:v>
                </c:pt>
                <c:pt idx="419">
                  <c:v>-0.31000000000000055</c:v>
                </c:pt>
                <c:pt idx="420">
                  <c:v>-0.30000000000000032</c:v>
                </c:pt>
                <c:pt idx="421">
                  <c:v>-0.29000000000000031</c:v>
                </c:pt>
                <c:pt idx="422">
                  <c:v>-0.28000000000000008</c:v>
                </c:pt>
                <c:pt idx="423">
                  <c:v>-0.27</c:v>
                </c:pt>
                <c:pt idx="424">
                  <c:v>-0.26</c:v>
                </c:pt>
                <c:pt idx="425">
                  <c:v>-0.25</c:v>
                </c:pt>
                <c:pt idx="426">
                  <c:v>-0.24000000000000021</c:v>
                </c:pt>
                <c:pt idx="427">
                  <c:v>-0.23</c:v>
                </c:pt>
                <c:pt idx="428">
                  <c:v>-0.22</c:v>
                </c:pt>
                <c:pt idx="429">
                  <c:v>-0.21000000000000021</c:v>
                </c:pt>
                <c:pt idx="430">
                  <c:v>-0.2</c:v>
                </c:pt>
                <c:pt idx="431">
                  <c:v>-0.19</c:v>
                </c:pt>
                <c:pt idx="432">
                  <c:v>-0.18000000000000024</c:v>
                </c:pt>
                <c:pt idx="433">
                  <c:v>-0.17</c:v>
                </c:pt>
                <c:pt idx="434">
                  <c:v>-0.16</c:v>
                </c:pt>
                <c:pt idx="435">
                  <c:v>-0.15000000000000024</c:v>
                </c:pt>
                <c:pt idx="436">
                  <c:v>-0.14000000000000001</c:v>
                </c:pt>
                <c:pt idx="437">
                  <c:v>-0.13</c:v>
                </c:pt>
                <c:pt idx="438">
                  <c:v>-0.12000000000000002</c:v>
                </c:pt>
                <c:pt idx="439">
                  <c:v>-0.11</c:v>
                </c:pt>
                <c:pt idx="440">
                  <c:v>-0.1</c:v>
                </c:pt>
                <c:pt idx="441">
                  <c:v>-9.0000000000000024E-2</c:v>
                </c:pt>
                <c:pt idx="442">
                  <c:v>-8.0000000000000043E-2</c:v>
                </c:pt>
                <c:pt idx="443">
                  <c:v>-7.0000000000000021E-2</c:v>
                </c:pt>
                <c:pt idx="444">
                  <c:v>-6.0000000000000032E-2</c:v>
                </c:pt>
                <c:pt idx="445">
                  <c:v>-0.05</c:v>
                </c:pt>
                <c:pt idx="446">
                  <c:v>-4.0000000000000022E-2</c:v>
                </c:pt>
                <c:pt idx="447">
                  <c:v>-3.0000000000000002E-2</c:v>
                </c:pt>
                <c:pt idx="448">
                  <c:v>-2.0000000000000011E-2</c:v>
                </c:pt>
                <c:pt idx="449">
                  <c:v>-1.0000000000000005E-2</c:v>
                </c:pt>
                <c:pt idx="450">
                  <c:v>0</c:v>
                </c:pt>
                <c:pt idx="451">
                  <c:v>1.0000000000000005E-2</c:v>
                </c:pt>
                <c:pt idx="452">
                  <c:v>2.0000000000000011E-2</c:v>
                </c:pt>
                <c:pt idx="453">
                  <c:v>3.0000000000000002E-2</c:v>
                </c:pt>
                <c:pt idx="454">
                  <c:v>4.0000000000000022E-2</c:v>
                </c:pt>
                <c:pt idx="455">
                  <c:v>0.05</c:v>
                </c:pt>
                <c:pt idx="456">
                  <c:v>6.0000000000000032E-2</c:v>
                </c:pt>
                <c:pt idx="457">
                  <c:v>7.0000000000000021E-2</c:v>
                </c:pt>
                <c:pt idx="458">
                  <c:v>8.0000000000000043E-2</c:v>
                </c:pt>
                <c:pt idx="459">
                  <c:v>9.0000000000000024E-2</c:v>
                </c:pt>
                <c:pt idx="460">
                  <c:v>0.1</c:v>
                </c:pt>
                <c:pt idx="461">
                  <c:v>0.11</c:v>
                </c:pt>
                <c:pt idx="462">
                  <c:v>0.12000000000000002</c:v>
                </c:pt>
                <c:pt idx="463">
                  <c:v>0.13</c:v>
                </c:pt>
                <c:pt idx="464">
                  <c:v>0.14000000000000001</c:v>
                </c:pt>
                <c:pt idx="465">
                  <c:v>0.15000000000000024</c:v>
                </c:pt>
                <c:pt idx="466">
                  <c:v>0.16</c:v>
                </c:pt>
                <c:pt idx="467">
                  <c:v>0.17</c:v>
                </c:pt>
                <c:pt idx="468">
                  <c:v>0.18000000000000024</c:v>
                </c:pt>
                <c:pt idx="469">
                  <c:v>0.19</c:v>
                </c:pt>
                <c:pt idx="470">
                  <c:v>0.2</c:v>
                </c:pt>
                <c:pt idx="471">
                  <c:v>0.21000000000000021</c:v>
                </c:pt>
                <c:pt idx="472">
                  <c:v>0.22</c:v>
                </c:pt>
                <c:pt idx="473">
                  <c:v>0.23</c:v>
                </c:pt>
                <c:pt idx="474">
                  <c:v>0.24000000000000021</c:v>
                </c:pt>
                <c:pt idx="475">
                  <c:v>0.25</c:v>
                </c:pt>
                <c:pt idx="476">
                  <c:v>0.26</c:v>
                </c:pt>
                <c:pt idx="477">
                  <c:v>0.27</c:v>
                </c:pt>
                <c:pt idx="478">
                  <c:v>0.28000000000000008</c:v>
                </c:pt>
                <c:pt idx="479">
                  <c:v>0.29000000000000031</c:v>
                </c:pt>
                <c:pt idx="480">
                  <c:v>0.30000000000000032</c:v>
                </c:pt>
                <c:pt idx="481">
                  <c:v>0.31000000000000055</c:v>
                </c:pt>
                <c:pt idx="482">
                  <c:v>0.32000000000000062</c:v>
                </c:pt>
                <c:pt idx="483">
                  <c:v>0.33000000000000074</c:v>
                </c:pt>
                <c:pt idx="484">
                  <c:v>0.34</c:v>
                </c:pt>
                <c:pt idx="485">
                  <c:v>0.35000000000000031</c:v>
                </c:pt>
                <c:pt idx="486">
                  <c:v>0.36000000000000032</c:v>
                </c:pt>
                <c:pt idx="487">
                  <c:v>0.37000000000000038</c:v>
                </c:pt>
                <c:pt idx="488">
                  <c:v>0.38000000000000062</c:v>
                </c:pt>
                <c:pt idx="489">
                  <c:v>0.39000000000000062</c:v>
                </c:pt>
                <c:pt idx="490">
                  <c:v>0.4</c:v>
                </c:pt>
                <c:pt idx="491">
                  <c:v>0.41000000000000031</c:v>
                </c:pt>
                <c:pt idx="492">
                  <c:v>0.42000000000000032</c:v>
                </c:pt>
                <c:pt idx="493">
                  <c:v>0.43000000000000038</c:v>
                </c:pt>
                <c:pt idx="494">
                  <c:v>0.44</c:v>
                </c:pt>
                <c:pt idx="495">
                  <c:v>0.45</c:v>
                </c:pt>
                <c:pt idx="496">
                  <c:v>0.46</c:v>
                </c:pt>
                <c:pt idx="497">
                  <c:v>0.47000000000000008</c:v>
                </c:pt>
                <c:pt idx="498">
                  <c:v>0.48000000000000032</c:v>
                </c:pt>
                <c:pt idx="499">
                  <c:v>0.49000000000000032</c:v>
                </c:pt>
                <c:pt idx="500">
                  <c:v>0.5</c:v>
                </c:pt>
                <c:pt idx="501">
                  <c:v>0.51</c:v>
                </c:pt>
                <c:pt idx="502">
                  <c:v>0.52</c:v>
                </c:pt>
                <c:pt idx="503">
                  <c:v>0.53</c:v>
                </c:pt>
                <c:pt idx="504">
                  <c:v>0.54</c:v>
                </c:pt>
                <c:pt idx="505">
                  <c:v>0.55000000000000004</c:v>
                </c:pt>
                <c:pt idx="506">
                  <c:v>0.56000000000000005</c:v>
                </c:pt>
                <c:pt idx="507">
                  <c:v>0.56999999999999995</c:v>
                </c:pt>
                <c:pt idx="508">
                  <c:v>0.58000000000000007</c:v>
                </c:pt>
                <c:pt idx="509">
                  <c:v>0.59</c:v>
                </c:pt>
                <c:pt idx="510">
                  <c:v>0.60000000000000064</c:v>
                </c:pt>
                <c:pt idx="511">
                  <c:v>0.61000000000000065</c:v>
                </c:pt>
                <c:pt idx="512">
                  <c:v>0.62000000000000111</c:v>
                </c:pt>
                <c:pt idx="513">
                  <c:v>0.63000000000000123</c:v>
                </c:pt>
                <c:pt idx="514">
                  <c:v>0.64000000000000123</c:v>
                </c:pt>
                <c:pt idx="515">
                  <c:v>0.65000000000000135</c:v>
                </c:pt>
                <c:pt idx="516">
                  <c:v>0.66000000000000136</c:v>
                </c:pt>
                <c:pt idx="517">
                  <c:v>0.67000000000000148</c:v>
                </c:pt>
                <c:pt idx="518">
                  <c:v>0.68</c:v>
                </c:pt>
                <c:pt idx="519">
                  <c:v>0.69000000000000061</c:v>
                </c:pt>
                <c:pt idx="520">
                  <c:v>0.70000000000000062</c:v>
                </c:pt>
                <c:pt idx="521">
                  <c:v>0.71000000000000063</c:v>
                </c:pt>
                <c:pt idx="522">
                  <c:v>0.72000000000000064</c:v>
                </c:pt>
                <c:pt idx="523">
                  <c:v>0.73000000000000065</c:v>
                </c:pt>
                <c:pt idx="524">
                  <c:v>0.7400000000000011</c:v>
                </c:pt>
                <c:pt idx="525">
                  <c:v>0.75000000000000122</c:v>
                </c:pt>
                <c:pt idx="526">
                  <c:v>0.76000000000000123</c:v>
                </c:pt>
                <c:pt idx="527">
                  <c:v>0.77000000000000124</c:v>
                </c:pt>
                <c:pt idx="528">
                  <c:v>0.78</c:v>
                </c:pt>
                <c:pt idx="529">
                  <c:v>0.79</c:v>
                </c:pt>
                <c:pt idx="530">
                  <c:v>0.8</c:v>
                </c:pt>
                <c:pt idx="531">
                  <c:v>0.81</c:v>
                </c:pt>
                <c:pt idx="532">
                  <c:v>0.82000000000000062</c:v>
                </c:pt>
                <c:pt idx="533">
                  <c:v>0.83000000000000063</c:v>
                </c:pt>
                <c:pt idx="534">
                  <c:v>0.84000000000000064</c:v>
                </c:pt>
                <c:pt idx="535">
                  <c:v>0.85000000000000064</c:v>
                </c:pt>
                <c:pt idx="536">
                  <c:v>0.86000000000000065</c:v>
                </c:pt>
                <c:pt idx="537">
                  <c:v>0.87000000000000111</c:v>
                </c:pt>
                <c:pt idx="538">
                  <c:v>0.88</c:v>
                </c:pt>
                <c:pt idx="539">
                  <c:v>0.89</c:v>
                </c:pt>
                <c:pt idx="540">
                  <c:v>0.9</c:v>
                </c:pt>
                <c:pt idx="541">
                  <c:v>0.91</c:v>
                </c:pt>
                <c:pt idx="542">
                  <c:v>0.92</c:v>
                </c:pt>
                <c:pt idx="543">
                  <c:v>0.93</c:v>
                </c:pt>
                <c:pt idx="544">
                  <c:v>0.94000000000000061</c:v>
                </c:pt>
                <c:pt idx="545">
                  <c:v>0.95000000000000062</c:v>
                </c:pt>
                <c:pt idx="546">
                  <c:v>0.96000000000000063</c:v>
                </c:pt>
                <c:pt idx="547">
                  <c:v>0.97000000000000064</c:v>
                </c:pt>
                <c:pt idx="548">
                  <c:v>0.98</c:v>
                </c:pt>
                <c:pt idx="549">
                  <c:v>0.99</c:v>
                </c:pt>
                <c:pt idx="550">
                  <c:v>1</c:v>
                </c:pt>
                <c:pt idx="551">
                  <c:v>1.01</c:v>
                </c:pt>
                <c:pt idx="552">
                  <c:v>1.02</c:v>
                </c:pt>
                <c:pt idx="553">
                  <c:v>1.03</c:v>
                </c:pt>
                <c:pt idx="554">
                  <c:v>1.04</c:v>
                </c:pt>
                <c:pt idx="555">
                  <c:v>1.05</c:v>
                </c:pt>
                <c:pt idx="556">
                  <c:v>1.06</c:v>
                </c:pt>
                <c:pt idx="557">
                  <c:v>1.07</c:v>
                </c:pt>
                <c:pt idx="558">
                  <c:v>1.08</c:v>
                </c:pt>
                <c:pt idx="559">
                  <c:v>1.0900000000000001</c:v>
                </c:pt>
                <c:pt idx="560">
                  <c:v>1.1000000000000001</c:v>
                </c:pt>
                <c:pt idx="561">
                  <c:v>1.1100000000000001</c:v>
                </c:pt>
                <c:pt idx="562">
                  <c:v>1.1200000000000001</c:v>
                </c:pt>
                <c:pt idx="563">
                  <c:v>1.1299999999999975</c:v>
                </c:pt>
                <c:pt idx="564">
                  <c:v>1.1399999999999975</c:v>
                </c:pt>
                <c:pt idx="565">
                  <c:v>1.1499999999999975</c:v>
                </c:pt>
                <c:pt idx="566">
                  <c:v>1.1599999999999975</c:v>
                </c:pt>
                <c:pt idx="567">
                  <c:v>1.1700000000000021</c:v>
                </c:pt>
                <c:pt idx="568">
                  <c:v>1.1800000000000022</c:v>
                </c:pt>
                <c:pt idx="569">
                  <c:v>1.1900000000000022</c:v>
                </c:pt>
                <c:pt idx="570">
                  <c:v>1.2</c:v>
                </c:pt>
                <c:pt idx="571">
                  <c:v>1.21</c:v>
                </c:pt>
                <c:pt idx="572">
                  <c:v>1.22</c:v>
                </c:pt>
                <c:pt idx="573">
                  <c:v>1.23</c:v>
                </c:pt>
                <c:pt idx="574">
                  <c:v>1.24</c:v>
                </c:pt>
                <c:pt idx="575">
                  <c:v>1.25</c:v>
                </c:pt>
                <c:pt idx="576">
                  <c:v>1.26</c:v>
                </c:pt>
                <c:pt idx="577">
                  <c:v>1.27</c:v>
                </c:pt>
                <c:pt idx="578">
                  <c:v>1.28</c:v>
                </c:pt>
                <c:pt idx="579">
                  <c:v>1.29</c:v>
                </c:pt>
                <c:pt idx="580">
                  <c:v>1.3</c:v>
                </c:pt>
                <c:pt idx="581">
                  <c:v>1.31</c:v>
                </c:pt>
                <c:pt idx="582">
                  <c:v>1.32</c:v>
                </c:pt>
                <c:pt idx="583">
                  <c:v>1.33</c:v>
                </c:pt>
                <c:pt idx="584">
                  <c:v>1.34</c:v>
                </c:pt>
                <c:pt idx="585">
                  <c:v>1.35</c:v>
                </c:pt>
                <c:pt idx="586">
                  <c:v>1.36</c:v>
                </c:pt>
                <c:pt idx="587">
                  <c:v>1.37</c:v>
                </c:pt>
                <c:pt idx="588">
                  <c:v>1.3800000000000001</c:v>
                </c:pt>
                <c:pt idx="589">
                  <c:v>1.3900000000000001</c:v>
                </c:pt>
                <c:pt idx="590">
                  <c:v>1.4</c:v>
                </c:pt>
                <c:pt idx="591">
                  <c:v>1.41</c:v>
                </c:pt>
                <c:pt idx="592">
                  <c:v>1.42</c:v>
                </c:pt>
                <c:pt idx="593">
                  <c:v>1.43</c:v>
                </c:pt>
                <c:pt idx="594">
                  <c:v>1.44</c:v>
                </c:pt>
                <c:pt idx="595">
                  <c:v>1.45</c:v>
                </c:pt>
                <c:pt idx="596">
                  <c:v>1.46</c:v>
                </c:pt>
                <c:pt idx="597">
                  <c:v>1.47</c:v>
                </c:pt>
                <c:pt idx="598">
                  <c:v>1.48</c:v>
                </c:pt>
                <c:pt idx="599">
                  <c:v>1.49</c:v>
                </c:pt>
                <c:pt idx="600">
                  <c:v>1.5</c:v>
                </c:pt>
                <c:pt idx="601">
                  <c:v>1.51</c:v>
                </c:pt>
                <c:pt idx="602">
                  <c:v>1.52</c:v>
                </c:pt>
                <c:pt idx="603">
                  <c:v>1.53</c:v>
                </c:pt>
                <c:pt idx="604">
                  <c:v>1.54</c:v>
                </c:pt>
                <c:pt idx="605">
                  <c:v>1.55</c:v>
                </c:pt>
                <c:pt idx="606">
                  <c:v>1.56</c:v>
                </c:pt>
                <c:pt idx="607">
                  <c:v>1.57</c:v>
                </c:pt>
                <c:pt idx="608">
                  <c:v>1.58</c:v>
                </c:pt>
                <c:pt idx="609">
                  <c:v>1.59</c:v>
                </c:pt>
                <c:pt idx="610">
                  <c:v>1.6</c:v>
                </c:pt>
                <c:pt idx="611">
                  <c:v>1.61</c:v>
                </c:pt>
                <c:pt idx="612">
                  <c:v>1.62</c:v>
                </c:pt>
                <c:pt idx="613">
                  <c:v>1.6300000000000001</c:v>
                </c:pt>
                <c:pt idx="614">
                  <c:v>1.6400000000000001</c:v>
                </c:pt>
                <c:pt idx="615">
                  <c:v>1.6500000000000001</c:v>
                </c:pt>
                <c:pt idx="616">
                  <c:v>1.6600000000000001</c:v>
                </c:pt>
                <c:pt idx="617">
                  <c:v>1.6700000000000021</c:v>
                </c:pt>
                <c:pt idx="618">
                  <c:v>1.6800000000000022</c:v>
                </c:pt>
                <c:pt idx="619">
                  <c:v>1.6900000000000022</c:v>
                </c:pt>
                <c:pt idx="620">
                  <c:v>1.7</c:v>
                </c:pt>
                <c:pt idx="621">
                  <c:v>1.71</c:v>
                </c:pt>
                <c:pt idx="622">
                  <c:v>1.72</c:v>
                </c:pt>
                <c:pt idx="623">
                  <c:v>1.73</c:v>
                </c:pt>
                <c:pt idx="624">
                  <c:v>1.74</c:v>
                </c:pt>
                <c:pt idx="625">
                  <c:v>1.75</c:v>
                </c:pt>
                <c:pt idx="626">
                  <c:v>1.76</c:v>
                </c:pt>
                <c:pt idx="627">
                  <c:v>1.77</c:v>
                </c:pt>
                <c:pt idx="628">
                  <c:v>1.78</c:v>
                </c:pt>
                <c:pt idx="629">
                  <c:v>1.79</c:v>
                </c:pt>
                <c:pt idx="630">
                  <c:v>1.8</c:v>
                </c:pt>
                <c:pt idx="631">
                  <c:v>1.81</c:v>
                </c:pt>
                <c:pt idx="632">
                  <c:v>1.82</c:v>
                </c:pt>
                <c:pt idx="633">
                  <c:v>1.83</c:v>
                </c:pt>
                <c:pt idx="634">
                  <c:v>1.84</c:v>
                </c:pt>
                <c:pt idx="635">
                  <c:v>1.85</c:v>
                </c:pt>
                <c:pt idx="636">
                  <c:v>1.86</c:v>
                </c:pt>
                <c:pt idx="637">
                  <c:v>1.87</c:v>
                </c:pt>
                <c:pt idx="638">
                  <c:v>1.8800000000000001</c:v>
                </c:pt>
                <c:pt idx="639">
                  <c:v>1.8900000000000001</c:v>
                </c:pt>
                <c:pt idx="640">
                  <c:v>1.9000000000000001</c:v>
                </c:pt>
                <c:pt idx="641">
                  <c:v>1.9100000000000001</c:v>
                </c:pt>
                <c:pt idx="642">
                  <c:v>1.9200000000000021</c:v>
                </c:pt>
                <c:pt idx="643">
                  <c:v>1.9300000000000022</c:v>
                </c:pt>
                <c:pt idx="644">
                  <c:v>1.9400000000000022</c:v>
                </c:pt>
                <c:pt idx="645">
                  <c:v>1.9500000000000022</c:v>
                </c:pt>
                <c:pt idx="646">
                  <c:v>1.9600000000000022</c:v>
                </c:pt>
                <c:pt idx="647">
                  <c:v>1.9700000000000022</c:v>
                </c:pt>
                <c:pt idx="648">
                  <c:v>1.9800000000000024</c:v>
                </c:pt>
                <c:pt idx="649">
                  <c:v>1.9900000000000024</c:v>
                </c:pt>
                <c:pt idx="650">
                  <c:v>2</c:v>
                </c:pt>
                <c:pt idx="651">
                  <c:v>2.0099999999999998</c:v>
                </c:pt>
                <c:pt idx="652">
                  <c:v>2.02</c:v>
                </c:pt>
                <c:pt idx="653">
                  <c:v>2.0299999999999998</c:v>
                </c:pt>
                <c:pt idx="654">
                  <c:v>2.04</c:v>
                </c:pt>
                <c:pt idx="655">
                  <c:v>2.0499999999999998</c:v>
                </c:pt>
                <c:pt idx="656">
                  <c:v>2.06</c:v>
                </c:pt>
                <c:pt idx="657">
                  <c:v>2.0699999999999998</c:v>
                </c:pt>
                <c:pt idx="658">
                  <c:v>2.08</c:v>
                </c:pt>
                <c:pt idx="659">
                  <c:v>2.09</c:v>
                </c:pt>
                <c:pt idx="660">
                  <c:v>2.1</c:v>
                </c:pt>
                <c:pt idx="661">
                  <c:v>2.11</c:v>
                </c:pt>
                <c:pt idx="662">
                  <c:v>2.12</c:v>
                </c:pt>
                <c:pt idx="663">
                  <c:v>2.13</c:v>
                </c:pt>
                <c:pt idx="664">
                  <c:v>2.14</c:v>
                </c:pt>
                <c:pt idx="665">
                  <c:v>2.15</c:v>
                </c:pt>
                <c:pt idx="666">
                  <c:v>2.16</c:v>
                </c:pt>
                <c:pt idx="667">
                  <c:v>2.17</c:v>
                </c:pt>
                <c:pt idx="668">
                  <c:v>2.1800000000000002</c:v>
                </c:pt>
                <c:pt idx="669">
                  <c:v>2.19</c:v>
                </c:pt>
                <c:pt idx="670">
                  <c:v>2.2000000000000002</c:v>
                </c:pt>
                <c:pt idx="671">
                  <c:v>2.21</c:v>
                </c:pt>
                <c:pt idx="672">
                  <c:v>2.2200000000000002</c:v>
                </c:pt>
                <c:pt idx="673">
                  <c:v>2.23</c:v>
                </c:pt>
                <c:pt idx="674">
                  <c:v>2.2400000000000002</c:v>
                </c:pt>
                <c:pt idx="675">
                  <c:v>2.25</c:v>
                </c:pt>
                <c:pt idx="676">
                  <c:v>2.2599999999999998</c:v>
                </c:pt>
                <c:pt idx="677">
                  <c:v>2.27</c:v>
                </c:pt>
                <c:pt idx="678">
                  <c:v>2.2799999999999998</c:v>
                </c:pt>
                <c:pt idx="679">
                  <c:v>2.29</c:v>
                </c:pt>
                <c:pt idx="680">
                  <c:v>2.2999999999999998</c:v>
                </c:pt>
                <c:pt idx="681">
                  <c:v>2.3099999999999987</c:v>
                </c:pt>
                <c:pt idx="682">
                  <c:v>2.3199999999999967</c:v>
                </c:pt>
                <c:pt idx="683">
                  <c:v>2.3299999999999987</c:v>
                </c:pt>
                <c:pt idx="684">
                  <c:v>2.34</c:v>
                </c:pt>
                <c:pt idx="685">
                  <c:v>2.3499999999999988</c:v>
                </c:pt>
                <c:pt idx="686">
                  <c:v>2.36</c:v>
                </c:pt>
                <c:pt idx="687">
                  <c:v>2.3699999999999997</c:v>
                </c:pt>
                <c:pt idx="688">
                  <c:v>2.38</c:v>
                </c:pt>
                <c:pt idx="689">
                  <c:v>2.3899999999999997</c:v>
                </c:pt>
                <c:pt idx="690">
                  <c:v>2.4</c:v>
                </c:pt>
                <c:pt idx="691">
                  <c:v>2.4099999999999997</c:v>
                </c:pt>
                <c:pt idx="692">
                  <c:v>2.42</c:v>
                </c:pt>
                <c:pt idx="693">
                  <c:v>2.4299999999999997</c:v>
                </c:pt>
                <c:pt idx="694">
                  <c:v>2.44</c:v>
                </c:pt>
                <c:pt idx="695">
                  <c:v>2.4499999999999997</c:v>
                </c:pt>
                <c:pt idx="696">
                  <c:v>2.46</c:v>
                </c:pt>
                <c:pt idx="697">
                  <c:v>2.4699999999999998</c:v>
                </c:pt>
                <c:pt idx="698">
                  <c:v>2.48</c:v>
                </c:pt>
                <c:pt idx="699">
                  <c:v>2.4899999999999998</c:v>
                </c:pt>
                <c:pt idx="700">
                  <c:v>2.5</c:v>
                </c:pt>
                <c:pt idx="701">
                  <c:v>2.5099999999999998</c:v>
                </c:pt>
                <c:pt idx="702">
                  <c:v>2.52</c:v>
                </c:pt>
                <c:pt idx="703">
                  <c:v>2.5299999999999998</c:v>
                </c:pt>
                <c:pt idx="704">
                  <c:v>2.54</c:v>
                </c:pt>
                <c:pt idx="705">
                  <c:v>2.5499999999999998</c:v>
                </c:pt>
                <c:pt idx="706">
                  <c:v>2.56</c:v>
                </c:pt>
                <c:pt idx="707">
                  <c:v>2.57</c:v>
                </c:pt>
                <c:pt idx="708">
                  <c:v>2.58</c:v>
                </c:pt>
                <c:pt idx="709">
                  <c:v>2.59</c:v>
                </c:pt>
                <c:pt idx="710">
                  <c:v>2.6</c:v>
                </c:pt>
                <c:pt idx="711">
                  <c:v>2.61</c:v>
                </c:pt>
                <c:pt idx="712">
                  <c:v>2.62</c:v>
                </c:pt>
                <c:pt idx="713">
                  <c:v>2.63</c:v>
                </c:pt>
                <c:pt idx="714">
                  <c:v>2.64</c:v>
                </c:pt>
                <c:pt idx="715">
                  <c:v>2.65</c:v>
                </c:pt>
                <c:pt idx="716">
                  <c:v>2.66</c:v>
                </c:pt>
                <c:pt idx="717">
                  <c:v>2.67</c:v>
                </c:pt>
                <c:pt idx="718">
                  <c:v>2.68</c:v>
                </c:pt>
                <c:pt idx="719">
                  <c:v>2.69</c:v>
                </c:pt>
                <c:pt idx="720">
                  <c:v>2.7</c:v>
                </c:pt>
                <c:pt idx="721">
                  <c:v>2.71</c:v>
                </c:pt>
                <c:pt idx="722">
                  <c:v>2.72</c:v>
                </c:pt>
                <c:pt idx="723">
                  <c:v>2.73</c:v>
                </c:pt>
                <c:pt idx="724">
                  <c:v>2.74</c:v>
                </c:pt>
                <c:pt idx="725">
                  <c:v>2.75</c:v>
                </c:pt>
                <c:pt idx="726">
                  <c:v>2.7600000000000002</c:v>
                </c:pt>
                <c:pt idx="727">
                  <c:v>2.77</c:v>
                </c:pt>
                <c:pt idx="728">
                  <c:v>2.7800000000000002</c:v>
                </c:pt>
                <c:pt idx="729">
                  <c:v>2.79</c:v>
                </c:pt>
                <c:pt idx="730">
                  <c:v>2.8</c:v>
                </c:pt>
                <c:pt idx="731">
                  <c:v>2.8099999999999987</c:v>
                </c:pt>
                <c:pt idx="732">
                  <c:v>2.82</c:v>
                </c:pt>
                <c:pt idx="733">
                  <c:v>2.8299999999999987</c:v>
                </c:pt>
                <c:pt idx="734">
                  <c:v>2.84</c:v>
                </c:pt>
                <c:pt idx="735">
                  <c:v>2.8499999999999988</c:v>
                </c:pt>
                <c:pt idx="736">
                  <c:v>2.86</c:v>
                </c:pt>
                <c:pt idx="737">
                  <c:v>2.8699999999999997</c:v>
                </c:pt>
                <c:pt idx="738">
                  <c:v>2.88</c:v>
                </c:pt>
                <c:pt idx="739">
                  <c:v>2.8899999999999997</c:v>
                </c:pt>
                <c:pt idx="740">
                  <c:v>2.9</c:v>
                </c:pt>
                <c:pt idx="741">
                  <c:v>2.9099999999999997</c:v>
                </c:pt>
                <c:pt idx="742">
                  <c:v>2.92</c:v>
                </c:pt>
                <c:pt idx="743">
                  <c:v>2.9299999999999997</c:v>
                </c:pt>
                <c:pt idx="744">
                  <c:v>2.94</c:v>
                </c:pt>
                <c:pt idx="745">
                  <c:v>2.9499999999999997</c:v>
                </c:pt>
                <c:pt idx="746">
                  <c:v>2.96</c:v>
                </c:pt>
                <c:pt idx="747">
                  <c:v>2.9699999999999998</c:v>
                </c:pt>
                <c:pt idx="748">
                  <c:v>2.98</c:v>
                </c:pt>
                <c:pt idx="749">
                  <c:v>2.9899999999999998</c:v>
                </c:pt>
                <c:pt idx="750">
                  <c:v>3</c:v>
                </c:pt>
                <c:pt idx="751">
                  <c:v>3.01</c:v>
                </c:pt>
                <c:pt idx="752">
                  <c:v>3.02</c:v>
                </c:pt>
                <c:pt idx="753">
                  <c:v>3.03</c:v>
                </c:pt>
                <c:pt idx="754">
                  <c:v>3.04</c:v>
                </c:pt>
                <c:pt idx="755">
                  <c:v>3.05</c:v>
                </c:pt>
                <c:pt idx="756">
                  <c:v>3.06</c:v>
                </c:pt>
                <c:pt idx="757">
                  <c:v>3.07</c:v>
                </c:pt>
                <c:pt idx="758">
                  <c:v>3.08</c:v>
                </c:pt>
                <c:pt idx="759">
                  <c:v>3.09</c:v>
                </c:pt>
                <c:pt idx="760">
                  <c:v>3.1</c:v>
                </c:pt>
                <c:pt idx="761">
                  <c:v>3.11</c:v>
                </c:pt>
                <c:pt idx="762">
                  <c:v>3.12</c:v>
                </c:pt>
                <c:pt idx="763">
                  <c:v>3.13</c:v>
                </c:pt>
                <c:pt idx="764">
                  <c:v>3.14</c:v>
                </c:pt>
                <c:pt idx="765">
                  <c:v>3.15</c:v>
                </c:pt>
                <c:pt idx="766">
                  <c:v>3.16</c:v>
                </c:pt>
                <c:pt idx="767">
                  <c:v>3.17</c:v>
                </c:pt>
                <c:pt idx="768">
                  <c:v>3.18</c:v>
                </c:pt>
                <c:pt idx="769">
                  <c:v>3.19</c:v>
                </c:pt>
                <c:pt idx="770">
                  <c:v>3.2</c:v>
                </c:pt>
                <c:pt idx="771">
                  <c:v>3.21</c:v>
                </c:pt>
                <c:pt idx="772">
                  <c:v>3.22</c:v>
                </c:pt>
                <c:pt idx="773">
                  <c:v>3.23</c:v>
                </c:pt>
                <c:pt idx="774">
                  <c:v>3.24</c:v>
                </c:pt>
                <c:pt idx="775">
                  <c:v>3.25</c:v>
                </c:pt>
                <c:pt idx="776">
                  <c:v>3.2600000000000002</c:v>
                </c:pt>
                <c:pt idx="777">
                  <c:v>3.27</c:v>
                </c:pt>
                <c:pt idx="778">
                  <c:v>3.2800000000000002</c:v>
                </c:pt>
                <c:pt idx="779">
                  <c:v>3.29</c:v>
                </c:pt>
                <c:pt idx="780">
                  <c:v>3.3</c:v>
                </c:pt>
                <c:pt idx="781">
                  <c:v>3.3099999999999987</c:v>
                </c:pt>
                <c:pt idx="782">
                  <c:v>3.32</c:v>
                </c:pt>
                <c:pt idx="783">
                  <c:v>3.3299999999999987</c:v>
                </c:pt>
                <c:pt idx="784">
                  <c:v>3.34</c:v>
                </c:pt>
                <c:pt idx="785">
                  <c:v>3.3499999999999988</c:v>
                </c:pt>
                <c:pt idx="786">
                  <c:v>3.36</c:v>
                </c:pt>
                <c:pt idx="787">
                  <c:v>3.3699999999999997</c:v>
                </c:pt>
                <c:pt idx="788">
                  <c:v>3.38</c:v>
                </c:pt>
                <c:pt idx="789">
                  <c:v>3.3899999999999997</c:v>
                </c:pt>
                <c:pt idx="790">
                  <c:v>3.4</c:v>
                </c:pt>
                <c:pt idx="791">
                  <c:v>3.4099999999999997</c:v>
                </c:pt>
                <c:pt idx="792">
                  <c:v>3.42</c:v>
                </c:pt>
                <c:pt idx="793">
                  <c:v>3.4299999999999997</c:v>
                </c:pt>
                <c:pt idx="794">
                  <c:v>3.44</c:v>
                </c:pt>
                <c:pt idx="795">
                  <c:v>3.4499999999999997</c:v>
                </c:pt>
                <c:pt idx="796">
                  <c:v>3.46</c:v>
                </c:pt>
                <c:pt idx="797">
                  <c:v>3.4699999999999998</c:v>
                </c:pt>
                <c:pt idx="798">
                  <c:v>3.48</c:v>
                </c:pt>
                <c:pt idx="799">
                  <c:v>3.4899999999999998</c:v>
                </c:pt>
                <c:pt idx="800">
                  <c:v>3.5</c:v>
                </c:pt>
                <c:pt idx="801">
                  <c:v>3.51</c:v>
                </c:pt>
                <c:pt idx="802">
                  <c:v>3.52</c:v>
                </c:pt>
                <c:pt idx="803">
                  <c:v>3.53</c:v>
                </c:pt>
                <c:pt idx="804">
                  <c:v>3.54</c:v>
                </c:pt>
                <c:pt idx="805">
                  <c:v>3.55</c:v>
                </c:pt>
                <c:pt idx="806">
                  <c:v>3.56</c:v>
                </c:pt>
                <c:pt idx="807">
                  <c:v>3.57</c:v>
                </c:pt>
                <c:pt idx="808">
                  <c:v>3.58</c:v>
                </c:pt>
                <c:pt idx="809">
                  <c:v>3.59</c:v>
                </c:pt>
                <c:pt idx="810">
                  <c:v>3.6</c:v>
                </c:pt>
                <c:pt idx="811">
                  <c:v>3.61</c:v>
                </c:pt>
                <c:pt idx="812">
                  <c:v>3.62</c:v>
                </c:pt>
                <c:pt idx="813">
                  <c:v>3.63</c:v>
                </c:pt>
                <c:pt idx="814">
                  <c:v>3.64</c:v>
                </c:pt>
                <c:pt idx="815">
                  <c:v>3.65</c:v>
                </c:pt>
                <c:pt idx="816">
                  <c:v>3.66</c:v>
                </c:pt>
                <c:pt idx="817">
                  <c:v>3.67</c:v>
                </c:pt>
                <c:pt idx="818">
                  <c:v>3.6800000000000099</c:v>
                </c:pt>
                <c:pt idx="819">
                  <c:v>3.69</c:v>
                </c:pt>
                <c:pt idx="820">
                  <c:v>3.7000000000000099</c:v>
                </c:pt>
                <c:pt idx="821">
                  <c:v>3.71</c:v>
                </c:pt>
                <c:pt idx="822">
                  <c:v>3.7200000000000144</c:v>
                </c:pt>
                <c:pt idx="823">
                  <c:v>3.7300000000000102</c:v>
                </c:pt>
                <c:pt idx="824">
                  <c:v>3.7400000000000144</c:v>
                </c:pt>
                <c:pt idx="825">
                  <c:v>3.7500000000000102</c:v>
                </c:pt>
                <c:pt idx="826">
                  <c:v>3.7600000000000149</c:v>
                </c:pt>
                <c:pt idx="827">
                  <c:v>3.7700000000000098</c:v>
                </c:pt>
                <c:pt idx="828">
                  <c:v>3.7800000000000149</c:v>
                </c:pt>
                <c:pt idx="829">
                  <c:v>3.7900000000000098</c:v>
                </c:pt>
                <c:pt idx="830">
                  <c:v>3.80000000000001</c:v>
                </c:pt>
                <c:pt idx="831">
                  <c:v>3.8100000000000067</c:v>
                </c:pt>
                <c:pt idx="832">
                  <c:v>3.8200000000000101</c:v>
                </c:pt>
                <c:pt idx="833">
                  <c:v>3.8300000000000067</c:v>
                </c:pt>
                <c:pt idx="834">
                  <c:v>3.8400000000000101</c:v>
                </c:pt>
                <c:pt idx="835">
                  <c:v>3.8500000000000068</c:v>
                </c:pt>
                <c:pt idx="836">
                  <c:v>3.8600000000000101</c:v>
                </c:pt>
                <c:pt idx="837">
                  <c:v>3.8700000000000077</c:v>
                </c:pt>
                <c:pt idx="838">
                  <c:v>3.8800000000000101</c:v>
                </c:pt>
                <c:pt idx="839">
                  <c:v>3.8900000000000077</c:v>
                </c:pt>
                <c:pt idx="840">
                  <c:v>3.9000000000000101</c:v>
                </c:pt>
                <c:pt idx="841">
                  <c:v>3.9100000000000077</c:v>
                </c:pt>
                <c:pt idx="842">
                  <c:v>3.9200000000000101</c:v>
                </c:pt>
                <c:pt idx="843">
                  <c:v>3.9300000000000077</c:v>
                </c:pt>
                <c:pt idx="844">
                  <c:v>3.9400000000000102</c:v>
                </c:pt>
                <c:pt idx="845">
                  <c:v>3.9500000000000077</c:v>
                </c:pt>
                <c:pt idx="846">
                  <c:v>3.9600000000000102</c:v>
                </c:pt>
                <c:pt idx="847">
                  <c:v>3.97000000000001</c:v>
                </c:pt>
                <c:pt idx="848">
                  <c:v>3.9800000000000102</c:v>
                </c:pt>
                <c:pt idx="849">
                  <c:v>3.99000000000001</c:v>
                </c:pt>
                <c:pt idx="850">
                  <c:v>4.0000000000000098</c:v>
                </c:pt>
                <c:pt idx="851">
                  <c:v>4.0100000000000096</c:v>
                </c:pt>
                <c:pt idx="852">
                  <c:v>4.0200000000000085</c:v>
                </c:pt>
                <c:pt idx="853">
                  <c:v>4.03000000000001</c:v>
                </c:pt>
                <c:pt idx="854">
                  <c:v>4.0400000000000098</c:v>
                </c:pt>
                <c:pt idx="855">
                  <c:v>4.0500000000000096</c:v>
                </c:pt>
                <c:pt idx="856">
                  <c:v>4.0600000000000085</c:v>
                </c:pt>
                <c:pt idx="857">
                  <c:v>4.0700000000000101</c:v>
                </c:pt>
                <c:pt idx="858">
                  <c:v>4.0800000000000098</c:v>
                </c:pt>
                <c:pt idx="859">
                  <c:v>4.0900000000000096</c:v>
                </c:pt>
                <c:pt idx="860">
                  <c:v>4.1000000000000085</c:v>
                </c:pt>
                <c:pt idx="861">
                  <c:v>4.1100000000000145</c:v>
                </c:pt>
                <c:pt idx="862">
                  <c:v>4.1200000000000099</c:v>
                </c:pt>
                <c:pt idx="863">
                  <c:v>4.1300000000000097</c:v>
                </c:pt>
                <c:pt idx="864">
                  <c:v>4.1400000000000095</c:v>
                </c:pt>
                <c:pt idx="865">
                  <c:v>4.1500000000000075</c:v>
                </c:pt>
                <c:pt idx="866">
                  <c:v>4.1600000000000108</c:v>
                </c:pt>
                <c:pt idx="867">
                  <c:v>4.1700000000000204</c:v>
                </c:pt>
                <c:pt idx="868">
                  <c:v>4.1800000000000201</c:v>
                </c:pt>
                <c:pt idx="869">
                  <c:v>4.1900000000000155</c:v>
                </c:pt>
                <c:pt idx="870">
                  <c:v>4.2000000000000197</c:v>
                </c:pt>
                <c:pt idx="871">
                  <c:v>4.2100000000000204</c:v>
                </c:pt>
                <c:pt idx="872">
                  <c:v>4.2200000000000202</c:v>
                </c:pt>
                <c:pt idx="873">
                  <c:v>4.2300000000000288</c:v>
                </c:pt>
                <c:pt idx="874">
                  <c:v>4.2400000000000198</c:v>
                </c:pt>
                <c:pt idx="875">
                  <c:v>4.2500000000000204</c:v>
                </c:pt>
                <c:pt idx="876">
                  <c:v>4.2600000000000202</c:v>
                </c:pt>
                <c:pt idx="877">
                  <c:v>4.2700000000000289</c:v>
                </c:pt>
                <c:pt idx="878">
                  <c:v>4.2800000000000198</c:v>
                </c:pt>
                <c:pt idx="879">
                  <c:v>4.2900000000000196</c:v>
                </c:pt>
                <c:pt idx="880">
                  <c:v>4.3000000000000203</c:v>
                </c:pt>
                <c:pt idx="881">
                  <c:v>4.31000000000002</c:v>
                </c:pt>
                <c:pt idx="882">
                  <c:v>4.3200000000000145</c:v>
                </c:pt>
                <c:pt idx="883">
                  <c:v>4.3300000000000196</c:v>
                </c:pt>
                <c:pt idx="884">
                  <c:v>4.3400000000000203</c:v>
                </c:pt>
                <c:pt idx="885">
                  <c:v>4.3500000000000201</c:v>
                </c:pt>
                <c:pt idx="886">
                  <c:v>4.3600000000000145</c:v>
                </c:pt>
                <c:pt idx="887">
                  <c:v>4.3700000000000196</c:v>
                </c:pt>
                <c:pt idx="888">
                  <c:v>4.3800000000000203</c:v>
                </c:pt>
                <c:pt idx="889">
                  <c:v>4.3900000000000201</c:v>
                </c:pt>
                <c:pt idx="890">
                  <c:v>4.4000000000000199</c:v>
                </c:pt>
                <c:pt idx="891">
                  <c:v>4.4100000000000197</c:v>
                </c:pt>
                <c:pt idx="892">
                  <c:v>4.4200000000000204</c:v>
                </c:pt>
                <c:pt idx="893">
                  <c:v>4.4300000000000299</c:v>
                </c:pt>
                <c:pt idx="894">
                  <c:v>4.4400000000000199</c:v>
                </c:pt>
                <c:pt idx="895">
                  <c:v>4.4500000000000197</c:v>
                </c:pt>
                <c:pt idx="896">
                  <c:v>4.4600000000000204</c:v>
                </c:pt>
                <c:pt idx="897">
                  <c:v>4.4700000000000299</c:v>
                </c:pt>
                <c:pt idx="898">
                  <c:v>4.4800000000000288</c:v>
                </c:pt>
                <c:pt idx="899">
                  <c:v>4.4900000000000198</c:v>
                </c:pt>
                <c:pt idx="900">
                  <c:v>4.5000000000000204</c:v>
                </c:pt>
              </c:numCache>
            </c:numRef>
          </c:xVal>
          <c:yVal>
            <c:numRef>
              <c:f>'N064'!$D$2:$D$902</c:f>
              <c:numCache>
                <c:formatCode>0.0000</c:formatCode>
                <c:ptCount val="901"/>
                <c:pt idx="0">
                  <c:v>0</c:v>
                </c:pt>
                <c:pt idx="1">
                  <c:v>7.0254893563315408E-283</c:v>
                </c:pt>
                <c:pt idx="2">
                  <c:v>1.241870695229125E-281</c:v>
                </c:pt>
                <c:pt idx="3">
                  <c:v>2.1812112009001725E-280</c:v>
                </c:pt>
                <c:pt idx="4">
                  <c:v>3.8066294408150159E-279</c:v>
                </c:pt>
                <c:pt idx="5">
                  <c:v>6.600928512425882E-278</c:v>
                </c:pt>
                <c:pt idx="6">
                  <c:v>1.1373418043459001E-276</c:v>
                </c:pt>
                <c:pt idx="7">
                  <c:v>1.9471460268717345E-275</c:v>
                </c:pt>
                <c:pt idx="8">
                  <c:v>3.3122841923849974E-274</c:v>
                </c:pt>
                <c:pt idx="9">
                  <c:v>5.5985841649317768E-273</c:v>
                </c:pt>
                <c:pt idx="10">
                  <c:v>9.4026524320494578E-272</c:v>
                </c:pt>
                <c:pt idx="11">
                  <c:v>1.5690764615504375E-270</c:v>
                </c:pt>
                <c:pt idx="12">
                  <c:v>2.6017129992274392E-269</c:v>
                </c:pt>
                <c:pt idx="13">
                  <c:v>4.2864348052787631E-268</c:v>
                </c:pt>
                <c:pt idx="14">
                  <c:v>7.0170507311898358E-267</c:v>
                </c:pt>
                <c:pt idx="15">
                  <c:v>1.1413913301514548E-265</c:v>
                </c:pt>
                <c:pt idx="16">
                  <c:v>1.8447439014168229E-264</c:v>
                </c:pt>
                <c:pt idx="17">
                  <c:v>2.9625054606595739E-263</c:v>
                </c:pt>
                <c:pt idx="18">
                  <c:v>4.7271980701535868E-262</c:v>
                </c:pt>
                <c:pt idx="19">
                  <c:v>7.4949718354337312E-261</c:v>
                </c:pt>
                <c:pt idx="20">
                  <c:v>1.1807495197705836E-259</c:v>
                </c:pt>
                <c:pt idx="21">
                  <c:v>1.8482772521760638E-258</c:v>
                </c:pt>
                <c:pt idx="22">
                  <c:v>2.8747364072402115E-257</c:v>
                </c:pt>
                <c:pt idx="23">
                  <c:v>4.4427360439635148E-256</c:v>
                </c:pt>
                <c:pt idx="24">
                  <c:v>6.8222018739420412E-255</c:v>
                </c:pt>
                <c:pt idx="25">
                  <c:v>1.0409268136417655E-253</c:v>
                </c:pt>
                <c:pt idx="26">
                  <c:v>1.5781104703357634E-252</c:v>
                </c:pt>
                <c:pt idx="27">
                  <c:v>2.3772572696072703E-251</c:v>
                </c:pt>
                <c:pt idx="28">
                  <c:v>3.5582507204180232E-250</c:v>
                </c:pt>
                <c:pt idx="29">
                  <c:v>5.2919835830232998E-249</c:v>
                </c:pt>
                <c:pt idx="30">
                  <c:v>7.8202747691691718E-248</c:v>
                </c:pt>
                <c:pt idx="31">
                  <c:v>1.1482782009118482E-246</c:v>
                </c:pt>
                <c:pt idx="32">
                  <c:v>1.6753047231117185E-245</c:v>
                </c:pt>
                <c:pt idx="33">
                  <c:v>2.4286341195100341E-244</c:v>
                </c:pt>
                <c:pt idx="34">
                  <c:v>3.4982589928381475E-243</c:v>
                </c:pt>
                <c:pt idx="35">
                  <c:v>5.0068365726851402E-242</c:v>
                </c:pt>
                <c:pt idx="36">
                  <c:v>7.120270019851036E-241</c:v>
                </c:pt>
                <c:pt idx="37">
                  <c:v>1.006123061742545E-239</c:v>
                </c:pt>
                <c:pt idx="38">
                  <c:v>1.4126264637544118E-238</c:v>
                </c:pt>
                <c:pt idx="39">
                  <c:v>1.9707211053179618E-237</c:v>
                </c:pt>
                <c:pt idx="40">
                  <c:v>2.731772912743042E-236</c:v>
                </c:pt>
                <c:pt idx="41">
                  <c:v>3.7625789344811671E-235</c:v>
                </c:pt>
                <c:pt idx="42">
                  <c:v>5.1493005962223762E-234</c:v>
                </c:pt>
                <c:pt idx="43">
                  <c:v>7.0021671205915964E-233</c:v>
                </c:pt>
                <c:pt idx="44">
                  <c:v>9.4610274328704214E-232</c:v>
                </c:pt>
                <c:pt idx="45">
                  <c:v>1.2701813630734631E-230</c:v>
                </c:pt>
                <c:pt idx="46">
                  <c:v>1.6943954506107931E-229</c:v>
                </c:pt>
                <c:pt idx="47">
                  <c:v>2.2458741929955061E-228</c:v>
                </c:pt>
                <c:pt idx="48">
                  <c:v>2.9578604600222488E-227</c:v>
                </c:pt>
                <c:pt idx="49">
                  <c:v>3.8707181557555111E-226</c:v>
                </c:pt>
                <c:pt idx="50">
                  <c:v>5.0330011461198536E-225</c:v>
                </c:pt>
                <c:pt idx="51">
                  <c:v>6.5025563230453107E-224</c:v>
                </c:pt>
                <c:pt idx="52">
                  <c:v>8.3476230767066486E-223</c:v>
                </c:pt>
                <c:pt idx="53">
                  <c:v>1.064788019270161E-221</c:v>
                </c:pt>
                <c:pt idx="54">
                  <c:v>1.3495379412601258E-220</c:v>
                </c:pt>
                <c:pt idx="55">
                  <c:v>1.6995293205928165E-219</c:v>
                </c:pt>
                <c:pt idx="56">
                  <c:v>2.1266393481996095E-218</c:v>
                </c:pt>
                <c:pt idx="57">
                  <c:v>2.6441168962785522E-217</c:v>
                </c:pt>
                <c:pt idx="58">
                  <c:v>3.2665482811747444E-216</c:v>
                </c:pt>
                <c:pt idx="59">
                  <c:v>4.0097670016888739E-215</c:v>
                </c:pt>
                <c:pt idx="60">
                  <c:v>4.8906977116161141E-214</c:v>
                </c:pt>
                <c:pt idx="61">
                  <c:v>5.9271256208897476E-213</c:v>
                </c:pt>
                <c:pt idx="62">
                  <c:v>7.1373841715077811E-212</c:v>
                </c:pt>
                <c:pt idx="63">
                  <c:v>8.539956262862134E-211</c:v>
                </c:pt>
                <c:pt idx="64">
                  <c:v>1.0152987525473249E-209</c:v>
                </c:pt>
                <c:pt idx="65">
                  <c:v>1.1993714130616948E-208</c:v>
                </c:pt>
                <c:pt idx="66">
                  <c:v>1.4077812283711299E-207</c:v>
                </c:pt>
                <c:pt idx="67">
                  <c:v>1.6418681724444126E-206</c:v>
                </c:pt>
                <c:pt idx="68">
                  <c:v>1.9026681022550227E-205</c:v>
                </c:pt>
                <c:pt idx="69">
                  <c:v>2.1908337929033087E-204</c:v>
                </c:pt>
                <c:pt idx="70">
                  <c:v>2.506556318082297E-203</c:v>
                </c:pt>
                <c:pt idx="71">
                  <c:v>2.8494900589070613E-202</c:v>
                </c:pt>
                <c:pt idx="72">
                  <c:v>3.21868495805853E-201</c:v>
                </c:pt>
                <c:pt idx="73">
                  <c:v>3.6125298235494289E-200</c:v>
                </c:pt>
                <c:pt idx="74">
                  <c:v>4.0287104941283021E-199</c:v>
                </c:pt>
                <c:pt idx="75">
                  <c:v>4.4641864809269075E-198</c:v>
                </c:pt>
                <c:pt idx="76">
                  <c:v>4.9151892821105299E-197</c:v>
                </c:pt>
                <c:pt idx="77">
                  <c:v>5.3772449267954287E-196</c:v>
                </c:pt>
                <c:pt idx="78">
                  <c:v>5.8452224535119187E-195</c:v>
                </c:pt>
                <c:pt idx="79">
                  <c:v>6.3134089950554079E-194</c:v>
                </c:pt>
                <c:pt idx="80">
                  <c:v>6.7756109679704005E-193</c:v>
                </c:pt>
                <c:pt idx="81">
                  <c:v>7.2252796089637145E-192</c:v>
                </c:pt>
                <c:pt idx="82">
                  <c:v>7.6556578276838427E-191</c:v>
                </c:pt>
                <c:pt idx="83">
                  <c:v>8.0599441315252846E-190</c:v>
                </c:pt>
                <c:pt idx="84">
                  <c:v>8.4314682984888318E-189</c:v>
                </c:pt>
                <c:pt idx="85">
                  <c:v>8.7638726021527043E-188</c:v>
                </c:pt>
                <c:pt idx="86">
                  <c:v>9.0512917924919448E-187</c:v>
                </c:pt>
                <c:pt idx="87">
                  <c:v>9.2885247582502753E-186</c:v>
                </c:pt>
                <c:pt idx="88">
                  <c:v>9.4711908725221803E-185</c:v>
                </c:pt>
                <c:pt idx="89">
                  <c:v>9.5958644642484448E-184</c:v>
                </c:pt>
                <c:pt idx="90">
                  <c:v>9.6601816514974809E-183</c:v>
                </c:pt>
                <c:pt idx="91">
                  <c:v>9.6629148826517367E-182</c:v>
                </c:pt>
                <c:pt idx="92">
                  <c:v>9.6040119017348688E-181</c:v>
                </c:pt>
                <c:pt idx="93">
                  <c:v>9.4845974099981576E-180</c:v>
                </c:pt>
                <c:pt idx="94">
                  <c:v>9.3069373499159875E-179</c:v>
                </c:pt>
                <c:pt idx="95">
                  <c:v>9.0743673961509387E-178</c:v>
                </c:pt>
                <c:pt idx="96">
                  <c:v>8.7911888060598607E-177</c:v>
                </c:pt>
                <c:pt idx="97">
                  <c:v>8.4625361722514195E-176</c:v>
                </c:pt>
                <c:pt idx="98">
                  <c:v>8.0942227552285272E-175</c:v>
                </c:pt>
                <c:pt idx="99">
                  <c:v>7.6925698972721799E-174</c:v>
                </c:pt>
                <c:pt idx="100">
                  <c:v>7.2642274914812913E-173</c:v>
                </c:pt>
                <c:pt idx="101">
                  <c:v>6.8159925881333125E-172</c:v>
                </c:pt>
                <c:pt idx="102">
                  <c:v>6.3546329726264469E-171</c:v>
                </c:pt>
                <c:pt idx="103">
                  <c:v>5.8867219756671231E-170</c:v>
                </c:pt>
                <c:pt idx="104">
                  <c:v>5.4184899259515938E-169</c:v>
                </c:pt>
                <c:pt idx="105">
                  <c:v>4.9556965915297941E-168</c:v>
                </c:pt>
                <c:pt idx="106">
                  <c:v>4.503527750824752E-167</c:v>
                </c:pt>
                <c:pt idx="107">
                  <c:v>4.0665177640168855E-166</c:v>
                </c:pt>
                <c:pt idx="108">
                  <c:v>3.6484987548646648E-165</c:v>
                </c:pt>
                <c:pt idx="109">
                  <c:v>3.2525758299391011E-164</c:v>
                </c:pt>
                <c:pt idx="110">
                  <c:v>2.8811267144795479E-163</c:v>
                </c:pt>
                <c:pt idx="111">
                  <c:v>2.5358233156499108E-162</c:v>
                </c:pt>
                <c:pt idx="112">
                  <c:v>2.2176720642033216E-161</c:v>
                </c:pt>
                <c:pt idx="113">
                  <c:v>1.9270694479494848E-160</c:v>
                </c:pt>
                <c:pt idx="114">
                  <c:v>1.6638689339954189E-159</c:v>
                </c:pt>
                <c:pt idx="115">
                  <c:v>1.4274554672096747E-158</c:v>
                </c:pt>
                <c:pt idx="116">
                  <c:v>1.2168239050965547E-157</c:v>
                </c:pt>
                <c:pt idx="117">
                  <c:v>1.0306580716843401E-156</c:v>
                </c:pt>
                <c:pt idx="118">
                  <c:v>8.6740754815671422E-156</c:v>
                </c:pt>
                <c:pt idx="119">
                  <c:v>7.253598270401863E-155</c:v>
                </c:pt>
                <c:pt idx="120">
                  <c:v>6.0270600232718629E-154</c:v>
                </c:pt>
                <c:pt idx="121">
                  <c:v>4.9759871575723343E-153</c:v>
                </c:pt>
                <c:pt idx="122">
                  <c:v>4.0820160053498268E-152</c:v>
                </c:pt>
                <c:pt idx="123">
                  <c:v>3.327299350665309E-151</c:v>
                </c:pt>
                <c:pt idx="124">
                  <c:v>2.6948262452221745E-150</c:v>
                </c:pt>
                <c:pt idx="125">
                  <c:v>2.1686595742976234E-149</c:v>
                </c:pt>
                <c:pt idx="126">
                  <c:v>1.7340983435725061E-148</c:v>
                </c:pt>
                <c:pt idx="127">
                  <c:v>1.3777733759567826E-147</c:v>
                </c:pt>
                <c:pt idx="128">
                  <c:v>1.0876861031030778E-146</c:v>
                </c:pt>
                <c:pt idx="129">
                  <c:v>8.5320049652966624E-146</c:v>
                </c:pt>
                <c:pt idx="130">
                  <c:v>6.6499801486690759E-145</c:v>
                </c:pt>
                <c:pt idx="131">
                  <c:v>5.1500486213956051E-144</c:v>
                </c:pt>
                <c:pt idx="132">
                  <c:v>3.9629997232073015E-143</c:v>
                </c:pt>
                <c:pt idx="133">
                  <c:v>3.0301106554730862E-142</c:v>
                </c:pt>
                <c:pt idx="134">
                  <c:v>2.3020495671421275E-141</c:v>
                </c:pt>
                <c:pt idx="135">
                  <c:v>1.7377711746168234E-140</c:v>
                </c:pt>
                <c:pt idx="136">
                  <c:v>1.3034436050834725E-139</c:v>
                </c:pt>
                <c:pt idx="137">
                  <c:v>9.7143476535350944E-139</c:v>
                </c:pt>
                <c:pt idx="138">
                  <c:v>7.1937738161332602E-138</c:v>
                </c:pt>
                <c:pt idx="139">
                  <c:v>5.2932408816487779E-137</c:v>
                </c:pt>
                <c:pt idx="140">
                  <c:v>3.8699760829706665E-136</c:v>
                </c:pt>
                <c:pt idx="141">
                  <c:v>2.8113612148937597E-135</c:v>
                </c:pt>
                <c:pt idx="142">
                  <c:v>2.02930237487185E-134</c:v>
                </c:pt>
                <c:pt idx="143">
                  <c:v>1.4554544760190812E-133</c:v>
                </c:pt>
                <c:pt idx="144">
                  <c:v>1.0372232369904684E-132</c:v>
                </c:pt>
                <c:pt idx="145">
                  <c:v>7.3445907287558963E-132</c:v>
                </c:pt>
                <c:pt idx="146">
                  <c:v>5.1675503220296334E-131</c:v>
                </c:pt>
                <c:pt idx="147">
                  <c:v>3.6126308176854793E-130</c:v>
                </c:pt>
                <c:pt idx="148">
                  <c:v>2.509482694157031E-129</c:v>
                </c:pt>
                <c:pt idx="149">
                  <c:v>1.7320745637658037E-128</c:v>
                </c:pt>
                <c:pt idx="150">
                  <c:v>1.1878749402612447E-127</c:v>
                </c:pt>
                <c:pt idx="151">
                  <c:v>8.0946227988945849E-127</c:v>
                </c:pt>
                <c:pt idx="152">
                  <c:v>5.4808040027053615E-126</c:v>
                </c:pt>
                <c:pt idx="153">
                  <c:v>3.6873442841611369E-125</c:v>
                </c:pt>
                <c:pt idx="154">
                  <c:v>2.4649315851160967E-124</c:v>
                </c:pt>
                <c:pt idx="155">
                  <c:v>1.6372606152862245E-123</c:v>
                </c:pt>
                <c:pt idx="156">
                  <c:v>1.0805690540059846E-122</c:v>
                </c:pt>
                <c:pt idx="157">
                  <c:v>7.0861281788862236E-122</c:v>
                </c:pt>
                <c:pt idx="158">
                  <c:v>4.6172910444377893E-121</c:v>
                </c:pt>
                <c:pt idx="159">
                  <c:v>2.98942228115742E-120</c:v>
                </c:pt>
                <c:pt idx="160">
                  <c:v>1.9231318256194085E-119</c:v>
                </c:pt>
                <c:pt idx="161">
                  <c:v>1.2292850939803023E-118</c:v>
                </c:pt>
                <c:pt idx="162">
                  <c:v>7.8076070939376254E-118</c:v>
                </c:pt>
                <c:pt idx="163">
                  <c:v>4.9272552376784722E-117</c:v>
                </c:pt>
                <c:pt idx="164">
                  <c:v>3.08968316399652E-116</c:v>
                </c:pt>
                <c:pt idx="165">
                  <c:v>1.9250615108094247E-115</c:v>
                </c:pt>
                <c:pt idx="166">
                  <c:v>1.191782639605267E-114</c:v>
                </c:pt>
                <c:pt idx="167">
                  <c:v>7.3311360569744064E-114</c:v>
                </c:pt>
                <c:pt idx="168">
                  <c:v>4.480920990411471E-113</c:v>
                </c:pt>
                <c:pt idx="169">
                  <c:v>2.7213542317218792E-112</c:v>
                </c:pt>
                <c:pt idx="170">
                  <c:v>1.6421947196516663E-111</c:v>
                </c:pt>
                <c:pt idx="171">
                  <c:v>9.8465935714032149E-111</c:v>
                </c:pt>
                <c:pt idx="172">
                  <c:v>5.8663660778462515E-110</c:v>
                </c:pt>
                <c:pt idx="173">
                  <c:v>3.4727546203573562E-109</c:v>
                </c:pt>
                <c:pt idx="174">
                  <c:v>2.042682296405877E-108</c:v>
                </c:pt>
                <c:pt idx="175">
                  <c:v>1.1938488447131654E-107</c:v>
                </c:pt>
                <c:pt idx="176">
                  <c:v>6.9329753283951418E-107</c:v>
                </c:pt>
                <c:pt idx="177">
                  <c:v>4.0004768352977328E-106</c:v>
                </c:pt>
                <c:pt idx="178">
                  <c:v>2.2936421477097387E-105</c:v>
                </c:pt>
                <c:pt idx="179">
                  <c:v>1.3066562730589836E-104</c:v>
                </c:pt>
                <c:pt idx="180">
                  <c:v>7.3963738241941865E-104</c:v>
                </c:pt>
                <c:pt idx="181">
                  <c:v>4.160046138870595E-103</c:v>
                </c:pt>
                <c:pt idx="182">
                  <c:v>2.3248730458463956E-102</c:v>
                </c:pt>
                <c:pt idx="183">
                  <c:v>1.2909878032824759E-101</c:v>
                </c:pt>
                <c:pt idx="184">
                  <c:v>7.1230638822768688E-101</c:v>
                </c:pt>
                <c:pt idx="185">
                  <c:v>3.9051106480470661E-100</c:v>
                </c:pt>
                <c:pt idx="186">
                  <c:v>2.1272652905123068E-99</c:v>
                </c:pt>
                <c:pt idx="187">
                  <c:v>1.1514147040300721E-98</c:v>
                </c:pt>
                <c:pt idx="188">
                  <c:v>6.1924669428452435E-98</c:v>
                </c:pt>
                <c:pt idx="189">
                  <c:v>3.3091574551485287E-97</c:v>
                </c:pt>
                <c:pt idx="190">
                  <c:v>1.757085837339484E-96</c:v>
                </c:pt>
                <c:pt idx="191">
                  <c:v>9.2702263097330651E-96</c:v>
                </c:pt>
                <c:pt idx="192">
                  <c:v>4.8597005383664398E-95</c:v>
                </c:pt>
                <c:pt idx="193">
                  <c:v>2.5313400748720994E-94</c:v>
                </c:pt>
                <c:pt idx="194">
                  <c:v>1.3101266989306628E-93</c:v>
                </c:pt>
                <c:pt idx="195">
                  <c:v>6.7374866380700169E-93</c:v>
                </c:pt>
                <c:pt idx="196">
                  <c:v>3.4427410278133617E-92</c:v>
                </c:pt>
                <c:pt idx="197">
                  <c:v>1.7479645202085383E-91</c:v>
                </c:pt>
                <c:pt idx="198">
                  <c:v>8.8182557912124905E-91</c:v>
                </c:pt>
                <c:pt idx="199">
                  <c:v>4.420328990301614E-90</c:v>
                </c:pt>
                <c:pt idx="200">
                  <c:v>2.2016501975719739E-89</c:v>
                </c:pt>
                <c:pt idx="201">
                  <c:v>1.0895919056776111E-88</c:v>
                </c:pt>
                <c:pt idx="202">
                  <c:v>5.3579819237643737E-88</c:v>
                </c:pt>
                <c:pt idx="203">
                  <c:v>2.6179445713228541E-87</c:v>
                </c:pt>
                <c:pt idx="204">
                  <c:v>1.2709880836602846E-86</c:v>
                </c:pt>
                <c:pt idx="205">
                  <c:v>6.1311838649259077E-86</c:v>
                </c:pt>
                <c:pt idx="206">
                  <c:v>2.9387932423967756E-85</c:v>
                </c:pt>
                <c:pt idx="207">
                  <c:v>1.3996374590049493E-84</c:v>
                </c:pt>
                <c:pt idx="208">
                  <c:v>6.6234447081593924E-84</c:v>
                </c:pt>
                <c:pt idx="209">
                  <c:v>3.1143979724480283E-83</c:v>
                </c:pt>
                <c:pt idx="210">
                  <c:v>1.455077538206963E-82</c:v>
                </c:pt>
                <c:pt idx="211">
                  <c:v>6.7549167721557982E-82</c:v>
                </c:pt>
                <c:pt idx="212">
                  <c:v>3.1158440048614587E-81</c:v>
                </c:pt>
                <c:pt idx="213">
                  <c:v>1.4280823452648733E-80</c:v>
                </c:pt>
                <c:pt idx="214">
                  <c:v>6.5035822131619453E-80</c:v>
                </c:pt>
                <c:pt idx="215">
                  <c:v>2.9428888599590226E-79</c:v>
                </c:pt>
                <c:pt idx="216">
                  <c:v>1.323173914761546E-78</c:v>
                </c:pt>
                <c:pt idx="217">
                  <c:v>5.9112842652143064E-78</c:v>
                </c:pt>
                <c:pt idx="218">
                  <c:v>2.6240288397789644E-77</c:v>
                </c:pt>
                <c:pt idx="219">
                  <c:v>1.1573832960393351E-76</c:v>
                </c:pt>
                <c:pt idx="220">
                  <c:v>5.0723319124371938E-76</c:v>
                </c:pt>
                <c:pt idx="221">
                  <c:v>2.2088181765274866E-75</c:v>
                </c:pt>
                <c:pt idx="222">
                  <c:v>9.5572758472550866E-75</c:v>
                </c:pt>
                <c:pt idx="223">
                  <c:v>4.1089430885319801E-74</c:v>
                </c:pt>
                <c:pt idx="224">
                  <c:v>1.7552863830065962E-73</c:v>
                </c:pt>
                <c:pt idx="225">
                  <c:v>7.4505390483462598E-73</c:v>
                </c:pt>
                <c:pt idx="226">
                  <c:v>3.1423116942595693E-72</c:v>
                </c:pt>
                <c:pt idx="227">
                  <c:v>1.3168390121094747E-71</c:v>
                </c:pt>
                <c:pt idx="228">
                  <c:v>5.483248950905494E-71</c:v>
                </c:pt>
                <c:pt idx="229">
                  <c:v>2.2686374791395911E-70</c:v>
                </c:pt>
                <c:pt idx="230">
                  <c:v>9.3264013446434302E-70</c:v>
                </c:pt>
                <c:pt idx="231">
                  <c:v>3.8096489590307464E-69</c:v>
                </c:pt>
                <c:pt idx="232">
                  <c:v>1.5462427631791802E-68</c:v>
                </c:pt>
                <c:pt idx="233">
                  <c:v>6.2358012360582456E-68</c:v>
                </c:pt>
                <c:pt idx="234">
                  <c:v>2.498783972521423E-67</c:v>
                </c:pt>
                <c:pt idx="235">
                  <c:v>9.9491739689965434E-67</c:v>
                </c:pt>
                <c:pt idx="236">
                  <c:v>3.936109797999309E-66</c:v>
                </c:pt>
                <c:pt idx="237">
                  <c:v>1.5472812111337739E-65</c:v>
                </c:pt>
                <c:pt idx="238">
                  <c:v>6.0435645884836144E-65</c:v>
                </c:pt>
                <c:pt idx="239">
                  <c:v>2.3455189908790163E-64</c:v>
                </c:pt>
                <c:pt idx="240">
                  <c:v>9.0449591621128907E-64</c:v>
                </c:pt>
                <c:pt idx="241">
                  <c:v>3.4657412795520396E-63</c:v>
                </c:pt>
                <c:pt idx="242">
                  <c:v>1.319494368678361E-62</c:v>
                </c:pt>
                <c:pt idx="243">
                  <c:v>4.9916119675742221E-62</c:v>
                </c:pt>
                <c:pt idx="244">
                  <c:v>1.8762727400232747E-61</c:v>
                </c:pt>
                <c:pt idx="245">
                  <c:v>7.0076595873818876E-61</c:v>
                </c:pt>
                <c:pt idx="246">
                  <c:v>2.6005900849526382E-60</c:v>
                </c:pt>
                <c:pt idx="247">
                  <c:v>9.5894276448725643E-60</c:v>
                </c:pt>
                <c:pt idx="248">
                  <c:v>3.5134627262740003E-59</c:v>
                </c:pt>
                <c:pt idx="249">
                  <c:v>1.2790864411778708E-58</c:v>
                </c:pt>
                <c:pt idx="250">
                  <c:v>4.6268596068603451E-58</c:v>
                </c:pt>
                <c:pt idx="251">
                  <c:v>1.6630091219666173E-57</c:v>
                </c:pt>
                <c:pt idx="252">
                  <c:v>5.9391572614107641E-57</c:v>
                </c:pt>
                <c:pt idx="253">
                  <c:v>2.1075452293939337E-56</c:v>
                </c:pt>
                <c:pt idx="254">
                  <c:v>7.4310617205789698E-56</c:v>
                </c:pt>
                <c:pt idx="255">
                  <c:v>2.6034348882551324E-55</c:v>
                </c:pt>
                <c:pt idx="256">
                  <c:v>9.0628430868775563E-55</c:v>
                </c:pt>
                <c:pt idx="257">
                  <c:v>3.1347585117816402E-54</c:v>
                </c:pt>
                <c:pt idx="258">
                  <c:v>1.0773718159075663E-53</c:v>
                </c:pt>
                <c:pt idx="259">
                  <c:v>3.6791629359779478E-53</c:v>
                </c:pt>
                <c:pt idx="260">
                  <c:v>1.2484016247275431E-52</c:v>
                </c:pt>
                <c:pt idx="261">
                  <c:v>4.2090251654786782E-52</c:v>
                </c:pt>
                <c:pt idx="262">
                  <c:v>1.4100373413529958E-51</c:v>
                </c:pt>
                <c:pt idx="263">
                  <c:v>4.6935516475540151E-51</c:v>
                </c:pt>
                <c:pt idx="264">
                  <c:v>1.5523672961849162E-50</c:v>
                </c:pt>
                <c:pt idx="265">
                  <c:v>5.1016336207556702E-50</c:v>
                </c:pt>
                <c:pt idx="266">
                  <c:v>1.6658885601045991E-49</c:v>
                </c:pt>
                <c:pt idx="267">
                  <c:v>5.4051098557213414E-49</c:v>
                </c:pt>
                <c:pt idx="268">
                  <c:v>1.7425490235089095E-48</c:v>
                </c:pt>
                <c:pt idx="269">
                  <c:v>5.5819685657668415E-48</c:v>
                </c:pt>
                <c:pt idx="270">
                  <c:v>1.7766900511966145E-47</c:v>
                </c:pt>
                <c:pt idx="271">
                  <c:v>5.6189848091547809E-47</c:v>
                </c:pt>
                <c:pt idx="272">
                  <c:v>1.7657367256995874E-46</c:v>
                </c:pt>
                <c:pt idx="273">
                  <c:v>5.5133548777768146E-46</c:v>
                </c:pt>
                <c:pt idx="274">
                  <c:v>1.7105187992804384E-45</c:v>
                </c:pt>
                <c:pt idx="275">
                  <c:v>5.2730472522193463E-45</c:v>
                </c:pt>
                <c:pt idx="276">
                  <c:v>1.6151668147321156E-44</c:v>
                </c:pt>
                <c:pt idx="277">
                  <c:v>4.9158091349204831E-44</c:v>
                </c:pt>
                <c:pt idx="278">
                  <c:v>1.4866014494380018E-43</c:v>
                </c:pt>
                <c:pt idx="279">
                  <c:v>4.4670005178786149E-43</c:v>
                </c:pt>
                <c:pt idx="280">
                  <c:v>1.3337037306341479E-42</c:v>
                </c:pt>
                <c:pt idx="281">
                  <c:v>3.9566227366503975E-42</c:v>
                </c:pt>
                <c:pt idx="282">
                  <c:v>1.1663041818269514E-41</c:v>
                </c:pt>
                <c:pt idx="283">
                  <c:v>3.4160241973828454E-41</c:v>
                </c:pt>
                <c:pt idx="284">
                  <c:v>9.9415009851973672E-41</c:v>
                </c:pt>
                <c:pt idx="285">
                  <c:v>2.8747818770301868E-40</c:v>
                </c:pt>
                <c:pt idx="286">
                  <c:v>8.2599944336934386E-40</c:v>
                </c:pt>
                <c:pt idx="287">
                  <c:v>2.3581777084665416E-39</c:v>
                </c:pt>
                <c:pt idx="288">
                  <c:v>6.689524127442999E-39</c:v>
                </c:pt>
                <c:pt idx="289">
                  <c:v>1.885540389869588E-38</c:v>
                </c:pt>
                <c:pt idx="290">
                  <c:v>5.2807836682347222E-38</c:v>
                </c:pt>
                <c:pt idx="291">
                  <c:v>1.4695448184881532E-37</c:v>
                </c:pt>
                <c:pt idx="292">
                  <c:v>4.0633966507845359E-37</c:v>
                </c:pt>
                <c:pt idx="293">
                  <c:v>1.1163940802648624E-36</c:v>
                </c:pt>
                <c:pt idx="294">
                  <c:v>3.0476687130951988E-36</c:v>
                </c:pt>
                <c:pt idx="295">
                  <c:v>8.2668472738275962E-36</c:v>
                </c:pt>
                <c:pt idx="296">
                  <c:v>2.2280965120357127E-35</c:v>
                </c:pt>
                <c:pt idx="297">
                  <c:v>5.9669171933952423E-35</c:v>
                </c:pt>
                <c:pt idx="298">
                  <c:v>1.5877713149100849E-34</c:v>
                </c:pt>
                <c:pt idx="299">
                  <c:v>4.1980520768213762E-34</c:v>
                </c:pt>
                <c:pt idx="300">
                  <c:v>1.102883456018984E-33</c:v>
                </c:pt>
                <c:pt idx="301">
                  <c:v>2.8789449035465793E-33</c:v>
                </c:pt>
                <c:pt idx="302">
                  <c:v>7.4672212079030198E-33</c:v>
                </c:pt>
                <c:pt idx="303">
                  <c:v>1.9244499170194691E-32</c:v>
                </c:pt>
                <c:pt idx="304">
                  <c:v>4.9280617741179255E-32</c:v>
                </c:pt>
                <c:pt idx="305">
                  <c:v>1.253913584809805E-31</c:v>
                </c:pt>
                <c:pt idx="306">
                  <c:v>3.1701587248067657E-31</c:v>
                </c:pt>
                <c:pt idx="307">
                  <c:v>7.9637266183850455E-31</c:v>
                </c:pt>
                <c:pt idx="308">
                  <c:v>1.9878042542856758E-30</c:v>
                </c:pt>
                <c:pt idx="309">
                  <c:v>4.9300670547848085E-30</c:v>
                </c:pt>
                <c:pt idx="310">
                  <c:v>1.2149376068443432E-29</c:v>
                </c:pt>
                <c:pt idx="311">
                  <c:v>2.9749321404839477E-29</c:v>
                </c:pt>
                <c:pt idx="312">
                  <c:v>7.2380585573959121E-29</c:v>
                </c:pt>
                <c:pt idx="313">
                  <c:v>1.7498026175638718E-28</c:v>
                </c:pt>
                <c:pt idx="314">
                  <c:v>4.2031798471976558E-28</c:v>
                </c:pt>
                <c:pt idx="315">
                  <c:v>1.0032030109893868E-27</c:v>
                </c:pt>
                <c:pt idx="316">
                  <c:v>2.379148903857506E-27</c:v>
                </c:pt>
                <c:pt idx="317">
                  <c:v>5.6063004080039517E-27</c:v>
                </c:pt>
                <c:pt idx="318">
                  <c:v>1.312662417725257E-26</c:v>
                </c:pt>
                <c:pt idx="319">
                  <c:v>3.0538779973216239E-26</c:v>
                </c:pt>
                <c:pt idx="320">
                  <c:v>7.0594726656591939E-26</c:v>
                </c:pt>
                <c:pt idx="321">
                  <c:v>1.6214919095482126E-25</c:v>
                </c:pt>
                <c:pt idx="322">
                  <c:v>3.7006606235643758E-25</c:v>
                </c:pt>
                <c:pt idx="323">
                  <c:v>8.3920039706926277E-25</c:v>
                </c:pt>
                <c:pt idx="324">
                  <c:v>1.8909239023306587E-24</c:v>
                </c:pt>
                <c:pt idx="325">
                  <c:v>4.2335468734909888E-24</c:v>
                </c:pt>
                <c:pt idx="326">
                  <c:v>9.4179557244118678E-24</c:v>
                </c:pt>
                <c:pt idx="327">
                  <c:v>2.0817609980428231E-23</c:v>
                </c:pt>
                <c:pt idx="328">
                  <c:v>4.5722192026682813E-23</c:v>
                </c:pt>
                <c:pt idx="329">
                  <c:v>9.9780384191905326E-23</c:v>
                </c:pt>
                <c:pt idx="330">
                  <c:v>2.1636412562504015E-22</c:v>
                </c:pt>
                <c:pt idx="331">
                  <c:v>4.6617318699982035E-22</c:v>
                </c:pt>
                <c:pt idx="332">
                  <c:v>9.9800170223867134E-22</c:v>
                </c:pt>
                <c:pt idx="333">
                  <c:v>2.122937601504886E-21</c:v>
                </c:pt>
                <c:pt idx="334">
                  <c:v>4.4870936426829755E-21</c:v>
                </c:pt>
                <c:pt idx="335">
                  <c:v>9.4235598661415225E-21</c:v>
                </c:pt>
                <c:pt idx="336">
                  <c:v>1.9664676780340669E-20</c:v>
                </c:pt>
                <c:pt idx="337">
                  <c:v>4.0773743783425537E-20</c:v>
                </c:pt>
                <c:pt idx="338">
                  <c:v>8.4003295823102383E-20</c:v>
                </c:pt>
                <c:pt idx="339">
                  <c:v>1.7196260743813531E-19</c:v>
                </c:pt>
                <c:pt idx="340">
                  <c:v>3.4977895664841281E-19</c:v>
                </c:pt>
                <c:pt idx="341">
                  <c:v>7.0692818204743192E-19</c:v>
                </c:pt>
                <c:pt idx="342">
                  <c:v>1.419642114593267E-18</c:v>
                </c:pt>
                <c:pt idx="343">
                  <c:v>2.8327250035812999E-18</c:v>
                </c:pt>
                <c:pt idx="344">
                  <c:v>5.6163209808744823E-18</c:v>
                </c:pt>
                <c:pt idx="345">
                  <c:v>1.106423492319047E-17</c:v>
                </c:pt>
                <c:pt idx="346">
                  <c:v>2.1657724289443333E-17</c:v>
                </c:pt>
                <c:pt idx="347">
                  <c:v>4.212367154930545E-17</c:v>
                </c:pt>
                <c:pt idx="348">
                  <c:v>8.1406968107063846E-17</c:v>
                </c:pt>
                <c:pt idx="349">
                  <c:v>1.5632157026453628E-16</c:v>
                </c:pt>
                <c:pt idx="350">
                  <c:v>2.9826219124395036E-16</c:v>
                </c:pt>
                <c:pt idx="351">
                  <c:v>5.6545684626087957E-16</c:v>
                </c:pt>
                <c:pt idx="352">
                  <c:v>1.0651792482780642E-15</c:v>
                </c:pt>
                <c:pt idx="353">
                  <c:v>1.9937371242308362E-15</c:v>
                </c:pt>
                <c:pt idx="354">
                  <c:v>3.7079601955245613E-15</c:v>
                </c:pt>
                <c:pt idx="355">
                  <c:v>6.8521080183266426E-15</c:v>
                </c:pt>
                <c:pt idx="356">
                  <c:v>1.2581583611253272E-14</c:v>
                </c:pt>
                <c:pt idx="357">
                  <c:v>2.2954529008827711E-14</c:v>
                </c:pt>
                <c:pt idx="358">
                  <c:v>4.1612464289271157E-14</c:v>
                </c:pt>
                <c:pt idx="359">
                  <c:v>7.495497377852778E-14</c:v>
                </c:pt>
                <c:pt idx="360">
                  <c:v>1.3415270993381524E-13</c:v>
                </c:pt>
                <c:pt idx="361">
                  <c:v>2.3857251909117586E-13</c:v>
                </c:pt>
                <c:pt idx="362">
                  <c:v>4.2156384406601931E-13</c:v>
                </c:pt>
                <c:pt idx="363">
                  <c:v>7.4016453092672843E-13</c:v>
                </c:pt>
                <c:pt idx="364">
                  <c:v>1.2912643404393588E-12</c:v>
                </c:pt>
                <c:pt idx="365">
                  <c:v>2.2383295115095307E-12</c:v>
                </c:pt>
                <c:pt idx="366">
                  <c:v>3.8552705364206786E-12</c:v>
                </c:pt>
                <c:pt idx="367">
                  <c:v>6.5979295459340006E-12</c:v>
                </c:pt>
                <c:pt idx="368">
                  <c:v>1.1219731520320289E-11</c:v>
                </c:pt>
                <c:pt idx="369">
                  <c:v>1.8957420029903612E-11</c:v>
                </c:pt>
                <c:pt idx="370">
                  <c:v>3.1827166640371507E-11</c:v>
                </c:pt>
                <c:pt idx="371">
                  <c:v>5.3093175509321138E-11</c:v>
                </c:pt>
                <c:pt idx="372">
                  <c:v>8.8003795476470993E-11</c:v>
                </c:pt>
                <c:pt idx="373">
                  <c:v>1.4493927468114707E-10</c:v>
                </c:pt>
                <c:pt idx="374">
                  <c:v>2.3718801666472485E-10</c:v>
                </c:pt>
                <c:pt idx="375">
                  <c:v>3.8567490688876018E-10</c:v>
                </c:pt>
                <c:pt idx="376">
                  <c:v>6.231204483963419E-10</c:v>
                </c:pt>
                <c:pt idx="377">
                  <c:v>1.0003330185782205E-9</c:v>
                </c:pt>
                <c:pt idx="378">
                  <c:v>1.5956556925081457E-9</c:v>
                </c:pt>
                <c:pt idx="379">
                  <c:v>2.5290402970334055E-9</c:v>
                </c:pt>
                <c:pt idx="380">
                  <c:v>3.9828531567489852E-9</c:v>
                </c:pt>
                <c:pt idx="381">
                  <c:v>6.2323928782306018E-9</c:v>
                </c:pt>
                <c:pt idx="382">
                  <c:v>9.6903024733965049E-9</c:v>
                </c:pt>
                <c:pt idx="383">
                  <c:v>1.4970690339810818E-8</c:v>
                </c:pt>
                <c:pt idx="384">
                  <c:v>2.2980967309918273E-8</c:v>
                </c:pt>
                <c:pt idx="385">
                  <c:v>3.5052319909327794E-8</c:v>
                </c:pt>
                <c:pt idx="386">
                  <c:v>5.3123565124851945E-8</c:v>
                </c:pt>
                <c:pt idx="387">
                  <c:v>7.9998094753248794E-8</c:v>
                </c:pt>
                <c:pt idx="388">
                  <c:v>1.1969967277383098E-7</c:v>
                </c:pt>
                <c:pt idx="389">
                  <c:v>1.7796353246613077E-7</c:v>
                </c:pt>
                <c:pt idx="390">
                  <c:v>2.6289910726174043E-7</c:v>
                </c:pt>
                <c:pt idx="391">
                  <c:v>3.8589510431563842E-7</c:v>
                </c:pt>
                <c:pt idx="392">
                  <c:v>5.6282259019990902E-7</c:v>
                </c:pt>
                <c:pt idx="393">
                  <c:v>8.1563514053861763E-7</c:v>
                </c:pt>
                <c:pt idx="394">
                  <c:v>1.1744709308425599E-6</c:v>
                </c:pt>
                <c:pt idx="395">
                  <c:v>1.6803919065111542E-6</c:v>
                </c:pt>
                <c:pt idx="396">
                  <c:v>2.3889161244738952E-6</c:v>
                </c:pt>
                <c:pt idx="397">
                  <c:v>3.3745293035458777E-6</c:v>
                </c:pt>
                <c:pt idx="398">
                  <c:v>4.7363903838970905E-6</c:v>
                </c:pt>
                <c:pt idx="399">
                  <c:v>6.6054706693297134E-6</c:v>
                </c:pt>
                <c:pt idx="400">
                  <c:v>9.1533914475805508E-6</c:v>
                </c:pt>
                <c:pt idx="401">
                  <c:v>1.2603242473319119E-5</c:v>
                </c:pt>
                <c:pt idx="402">
                  <c:v>1.7242670877437644E-5</c:v>
                </c:pt>
                <c:pt idx="403">
                  <c:v>2.3439523308410616E-5</c:v>
                </c:pt>
                <c:pt idx="404">
                  <c:v>3.166029831991336E-5</c:v>
                </c:pt>
                <c:pt idx="405">
                  <c:v>4.2491613341910894E-5</c:v>
                </c:pt>
                <c:pt idx="406">
                  <c:v>5.6664809137574323E-5</c:v>
                </c:pt>
                <c:pt idx="407">
                  <c:v>7.5083693996114454E-5</c:v>
                </c:pt>
                <c:pt idx="408">
                  <c:v>9.8855269290432701E-5</c:v>
                </c:pt>
                <c:pt idx="409">
                  <c:v>1.29323070625742E-4</c:v>
                </c:pt>
                <c:pt idx="410">
                  <c:v>1.6810250470822326E-4</c:v>
                </c:pt>
                <c:pt idx="411">
                  <c:v>2.1711726190609681E-4</c:v>
                </c:pt>
                <c:pt idx="412">
                  <c:v>2.7863554328244611E-4</c:v>
                </c:pt>
                <c:pt idx="413">
                  <c:v>3.5530446863374468E-4</c:v>
                </c:pt>
                <c:pt idx="414">
                  <c:v>4.5018064315605175E-4</c:v>
                </c:pt>
                <c:pt idx="415">
                  <c:v>5.6675447553367064E-4</c:v>
                </c:pt>
                <c:pt idx="416">
                  <c:v>7.0896548546339918E-4</c:v>
                </c:pt>
                <c:pt idx="417">
                  <c:v>8.8120554514492945E-4</c:v>
                </c:pt>
                <c:pt idx="418">
                  <c:v>1.0883068025195901E-3</c:v>
                </c:pt>
                <c:pt idx="419">
                  <c:v>1.3355109719908104E-3</c:v>
                </c:pt>
                <c:pt idx="420">
                  <c:v>1.6284167890494583E-3</c:v>
                </c:pt>
                <c:pt idx="421">
                  <c:v>1.9729027441237673E-3</c:v>
                </c:pt>
                <c:pt idx="422">
                  <c:v>2.3750227672267882E-3</c:v>
                </c:pt>
                <c:pt idx="423">
                  <c:v>2.8408733479788895E-3</c:v>
                </c:pt>
                <c:pt idx="424">
                  <c:v>3.3764316510123227E-3</c:v>
                </c:pt>
                <c:pt idx="425">
                  <c:v>3.987365513241534E-3</c:v>
                </c:pt>
                <c:pt idx="426">
                  <c:v>4.6788177556575938E-3</c:v>
                </c:pt>
                <c:pt idx="427">
                  <c:v>5.45516895532684E-3</c:v>
                </c:pt>
                <c:pt idx="428">
                  <c:v>6.3197846283189465E-3</c:v>
                </c:pt>
                <c:pt idx="429">
                  <c:v>7.2747545762373855E-3</c:v>
                </c:pt>
                <c:pt idx="430">
                  <c:v>8.3206338358379605E-3</c:v>
                </c:pt>
                <c:pt idx="431">
                  <c:v>9.4561961193779034E-3</c:v>
                </c:pt>
                <c:pt idx="432">
                  <c:v>1.0678211715391399E-2</c:v>
                </c:pt>
                <c:pt idx="433">
                  <c:v>1.1981262412757789E-2</c:v>
                </c:pt>
                <c:pt idx="434">
                  <c:v>1.3357606007357027E-2</c:v>
                </c:pt>
                <c:pt idx="435">
                  <c:v>1.4797102267266181E-2</c:v>
                </c:pt>
                <c:pt idx="436">
                  <c:v>1.6287210821022361E-2</c:v>
                </c:pt>
                <c:pt idx="437">
                  <c:v>1.7813069288250785E-2</c:v>
                </c:pt>
                <c:pt idx="438">
                  <c:v>1.9357657135856465E-2</c:v>
                </c:pt>
                <c:pt idx="439">
                  <c:v>2.0902047309874411E-2</c:v>
                </c:pt>
                <c:pt idx="440">
                  <c:v>2.2425743806684616E-2</c:v>
                </c:pt>
                <c:pt idx="441">
                  <c:v>2.3907099195854428E-2</c:v>
                </c:pt>
                <c:pt idx="442">
                  <c:v>2.5323801913610392E-2</c:v>
                </c:pt>
                <c:pt idx="443">
                  <c:v>2.6653419156165491E-2</c:v>
                </c:pt>
                <c:pt idx="444">
                  <c:v>2.787397766719572E-2</c:v>
                </c:pt>
                <c:pt idx="445">
                  <c:v>2.8964561873453198E-2</c:v>
                </c:pt>
                <c:pt idx="446">
                  <c:v>2.9905906887004206E-2</c:v>
                </c:pt>
                <c:pt idx="447">
                  <c:v>3.0680963025524359E-2</c:v>
                </c:pt>
                <c:pt idx="448">
                  <c:v>3.1275408806363002E-2</c:v>
                </c:pt>
                <c:pt idx="449">
                  <c:v>3.1678090877445615E-2</c:v>
                </c:pt>
                <c:pt idx="450">
                  <c:v>3.1881372013987455E-2</c:v>
                </c:pt>
                <c:pt idx="451">
                  <c:v>3.1881372013987455E-2</c:v>
                </c:pt>
                <c:pt idx="452">
                  <c:v>3.1678090877445615E-2</c:v>
                </c:pt>
                <c:pt idx="453">
                  <c:v>3.1275408806363002E-2</c:v>
                </c:pt>
                <c:pt idx="454">
                  <c:v>3.0680963025524359E-2</c:v>
                </c:pt>
                <c:pt idx="455">
                  <c:v>2.9905906887004206E-2</c:v>
                </c:pt>
                <c:pt idx="456">
                  <c:v>2.8964561873453198E-2</c:v>
                </c:pt>
                <c:pt idx="457">
                  <c:v>2.787397766719572E-2</c:v>
                </c:pt>
                <c:pt idx="458">
                  <c:v>2.6653419156165491E-2</c:v>
                </c:pt>
                <c:pt idx="459">
                  <c:v>2.5323801913610392E-2</c:v>
                </c:pt>
                <c:pt idx="460">
                  <c:v>2.3907099195854428E-2</c:v>
                </c:pt>
                <c:pt idx="461">
                  <c:v>2.2425743806684616E-2</c:v>
                </c:pt>
                <c:pt idx="462">
                  <c:v>2.0902047309874411E-2</c:v>
                </c:pt>
                <c:pt idx="463">
                  <c:v>1.9357657135856465E-2</c:v>
                </c:pt>
                <c:pt idx="464">
                  <c:v>1.7813069288250785E-2</c:v>
                </c:pt>
                <c:pt idx="465">
                  <c:v>1.6287210821022361E-2</c:v>
                </c:pt>
                <c:pt idx="466">
                  <c:v>1.4797102267266181E-2</c:v>
                </c:pt>
                <c:pt idx="467">
                  <c:v>1.3357606007357027E-2</c:v>
                </c:pt>
                <c:pt idx="468">
                  <c:v>1.1981262412757789E-2</c:v>
                </c:pt>
                <c:pt idx="469">
                  <c:v>1.0678211715391399E-2</c:v>
                </c:pt>
                <c:pt idx="470">
                  <c:v>9.4561961193779034E-3</c:v>
                </c:pt>
                <c:pt idx="471">
                  <c:v>8.3206338358379605E-3</c:v>
                </c:pt>
                <c:pt idx="472">
                  <c:v>7.2747545762373855E-3</c:v>
                </c:pt>
                <c:pt idx="473">
                  <c:v>6.3197846283189465E-3</c:v>
                </c:pt>
                <c:pt idx="474">
                  <c:v>5.45516895532684E-3</c:v>
                </c:pt>
                <c:pt idx="475">
                  <c:v>4.6788177556575938E-3</c:v>
                </c:pt>
                <c:pt idx="476">
                  <c:v>3.987365513241534E-3</c:v>
                </c:pt>
                <c:pt idx="477">
                  <c:v>3.3764316510123227E-3</c:v>
                </c:pt>
                <c:pt idx="478">
                  <c:v>2.8408733479788895E-3</c:v>
                </c:pt>
                <c:pt idx="479">
                  <c:v>2.3750227672267882E-3</c:v>
                </c:pt>
                <c:pt idx="480">
                  <c:v>1.9729027441237673E-3</c:v>
                </c:pt>
                <c:pt idx="481">
                  <c:v>1.6284167890494583E-3</c:v>
                </c:pt>
                <c:pt idx="482">
                  <c:v>1.3355109719908104E-3</c:v>
                </c:pt>
                <c:pt idx="483">
                  <c:v>1.0883068025195901E-3</c:v>
                </c:pt>
                <c:pt idx="484">
                  <c:v>8.8120554514492945E-4</c:v>
                </c:pt>
                <c:pt idx="485">
                  <c:v>7.0896548546339918E-4</c:v>
                </c:pt>
                <c:pt idx="486">
                  <c:v>5.6675447553367064E-4</c:v>
                </c:pt>
                <c:pt idx="487">
                  <c:v>4.5018064315605175E-4</c:v>
                </c:pt>
                <c:pt idx="488">
                  <c:v>3.5530446863374468E-4</c:v>
                </c:pt>
                <c:pt idx="489">
                  <c:v>2.7863554328244611E-4</c:v>
                </c:pt>
                <c:pt idx="490">
                  <c:v>2.1711726190609681E-4</c:v>
                </c:pt>
                <c:pt idx="491">
                  <c:v>1.6810250470822326E-4</c:v>
                </c:pt>
                <c:pt idx="492">
                  <c:v>1.29323070625742E-4</c:v>
                </c:pt>
                <c:pt idx="493">
                  <c:v>9.8855269290432701E-5</c:v>
                </c:pt>
                <c:pt idx="494">
                  <c:v>7.5083693996114454E-5</c:v>
                </c:pt>
                <c:pt idx="495">
                  <c:v>5.6664809137574323E-5</c:v>
                </c:pt>
                <c:pt idx="496">
                  <c:v>4.2491613341910894E-5</c:v>
                </c:pt>
                <c:pt idx="497">
                  <c:v>3.166029831991336E-5</c:v>
                </c:pt>
                <c:pt idx="498">
                  <c:v>2.3439523308410616E-5</c:v>
                </c:pt>
                <c:pt idx="499">
                  <c:v>1.7242670877437644E-5</c:v>
                </c:pt>
                <c:pt idx="500">
                  <c:v>1.2603242473319119E-5</c:v>
                </c:pt>
                <c:pt idx="501">
                  <c:v>9.1533914475805508E-6</c:v>
                </c:pt>
                <c:pt idx="502">
                  <c:v>6.6054706693297134E-6</c:v>
                </c:pt>
                <c:pt idx="503">
                  <c:v>4.7363903838970905E-6</c:v>
                </c:pt>
                <c:pt idx="504">
                  <c:v>3.3745293035458777E-6</c:v>
                </c:pt>
                <c:pt idx="505">
                  <c:v>2.3889161244738952E-6</c:v>
                </c:pt>
                <c:pt idx="506">
                  <c:v>1.6803919065111542E-6</c:v>
                </c:pt>
                <c:pt idx="507">
                  <c:v>1.1744709308425599E-6</c:v>
                </c:pt>
                <c:pt idx="508">
                  <c:v>8.1563514053861763E-7</c:v>
                </c:pt>
                <c:pt idx="509">
                  <c:v>5.6282259019990902E-7</c:v>
                </c:pt>
                <c:pt idx="510">
                  <c:v>3.8589510431563842E-7</c:v>
                </c:pt>
                <c:pt idx="511">
                  <c:v>2.6289910726174043E-7</c:v>
                </c:pt>
                <c:pt idx="512">
                  <c:v>1.7796353246613077E-7</c:v>
                </c:pt>
                <c:pt idx="513">
                  <c:v>1.196996727292902E-7</c:v>
                </c:pt>
                <c:pt idx="514">
                  <c:v>7.9998094815181831E-8</c:v>
                </c:pt>
                <c:pt idx="515">
                  <c:v>5.3123565102453198E-8</c:v>
                </c:pt>
                <c:pt idx="516">
                  <c:v>3.5052319935502529E-8</c:v>
                </c:pt>
                <c:pt idx="517">
                  <c:v>2.2980967240293766E-8</c:v>
                </c:pt>
                <c:pt idx="518">
                  <c:v>1.4970690354054772E-8</c:v>
                </c:pt>
                <c:pt idx="519">
                  <c:v>9.6903025603723278E-9</c:v>
                </c:pt>
                <c:pt idx="520">
                  <c:v>6.2323928240460034E-9</c:v>
                </c:pt>
                <c:pt idx="521">
                  <c:v>3.9828531583907707E-9</c:v>
                </c:pt>
                <c:pt idx="522">
                  <c:v>2.5290403105060593E-9</c:v>
                </c:pt>
                <c:pt idx="523">
                  <c:v>1.5956557186669412E-9</c:v>
                </c:pt>
                <c:pt idx="524">
                  <c:v>1.0003329276031596E-9</c:v>
                </c:pt>
                <c:pt idx="525">
                  <c:v>6.2312044413204562E-10</c:v>
                </c:pt>
                <c:pt idx="526">
                  <c:v>3.8567493643171412E-10</c:v>
                </c:pt>
                <c:pt idx="527">
                  <c:v>2.3718804698091891E-10</c:v>
                </c:pt>
                <c:pt idx="528">
                  <c:v>1.4493928279790745E-10</c:v>
                </c:pt>
                <c:pt idx="529">
                  <c:v>8.8003826448357927E-11</c:v>
                </c:pt>
                <c:pt idx="530">
                  <c:v>5.3093085483624546E-11</c:v>
                </c:pt>
                <c:pt idx="531">
                  <c:v>3.1827207536139465E-11</c:v>
                </c:pt>
                <c:pt idx="532">
                  <c:v>1.8957391212382068E-11</c:v>
                </c:pt>
                <c:pt idx="533">
                  <c:v>1.1219802864559428E-11</c:v>
                </c:pt>
                <c:pt idx="534">
                  <c:v>6.5979444130448905E-12</c:v>
                </c:pt>
                <c:pt idx="535">
                  <c:v>3.8552494530108698E-12</c:v>
                </c:pt>
                <c:pt idx="536">
                  <c:v>2.2383206399467918E-12</c:v>
                </c:pt>
                <c:pt idx="537">
                  <c:v>1.2911893776390627E-12</c:v>
                </c:pt>
                <c:pt idx="538">
                  <c:v>7.4018569051759732E-13</c:v>
                </c:pt>
                <c:pt idx="539">
                  <c:v>4.2155168245017421E-13</c:v>
                </c:pt>
                <c:pt idx="540">
                  <c:v>2.385869279919476E-13</c:v>
                </c:pt>
                <c:pt idx="541">
                  <c:v>1.3422596367718271E-13</c:v>
                </c:pt>
                <c:pt idx="542">
                  <c:v>7.4940054162198622E-14</c:v>
                </c:pt>
                <c:pt idx="543">
                  <c:v>4.1633363423443667E-14</c:v>
                </c:pt>
                <c:pt idx="544">
                  <c:v>2.2870594307278401E-14</c:v>
                </c:pt>
                <c:pt idx="545">
                  <c:v>1.2656542480726843E-14</c:v>
                </c:pt>
                <c:pt idx="546">
                  <c:v>6.7723604502135219E-15</c:v>
                </c:pt>
                <c:pt idx="547">
                  <c:v>3.774758283725563E-15</c:v>
                </c:pt>
                <c:pt idx="548">
                  <c:v>1.9984014443253015E-15</c:v>
                </c:pt>
                <c:pt idx="549">
                  <c:v>9.9920072216265134E-16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0326-40D9-A520-33E36AE5C7D1}"/>
            </c:ext>
          </c:extLst>
        </c:ser>
        <c:ser>
          <c:idx val="2"/>
          <c:order val="1"/>
          <c:tx>
            <c:v>Z(0.5;1)</c:v>
          </c:tx>
          <c:marker>
            <c:symbol val="none"/>
          </c:marker>
          <c:xVal>
            <c:numRef>
              <c:f>'N064'!$G$2:$G$902</c:f>
              <c:numCache>
                <c:formatCode>0.00</c:formatCode>
                <c:ptCount val="901"/>
                <c:pt idx="0">
                  <c:v>-3.9999999999999787</c:v>
                </c:pt>
                <c:pt idx="1">
                  <c:v>-3.9899999999999798</c:v>
                </c:pt>
                <c:pt idx="2">
                  <c:v>-3.9799999999999787</c:v>
                </c:pt>
                <c:pt idx="3">
                  <c:v>-3.9699999999999798</c:v>
                </c:pt>
                <c:pt idx="4">
                  <c:v>-3.9599999999999778</c:v>
                </c:pt>
                <c:pt idx="5">
                  <c:v>-3.9499999999999797</c:v>
                </c:pt>
                <c:pt idx="6">
                  <c:v>-3.9399999999999777</c:v>
                </c:pt>
                <c:pt idx="7">
                  <c:v>-3.9299999999999797</c:v>
                </c:pt>
                <c:pt idx="8">
                  <c:v>-3.9199999999999777</c:v>
                </c:pt>
                <c:pt idx="9">
                  <c:v>-3.9099999999999797</c:v>
                </c:pt>
                <c:pt idx="10">
                  <c:v>-3.8999999999999777</c:v>
                </c:pt>
                <c:pt idx="11">
                  <c:v>-3.8899999999999797</c:v>
                </c:pt>
                <c:pt idx="12">
                  <c:v>-3.8799999999999777</c:v>
                </c:pt>
                <c:pt idx="13">
                  <c:v>-3.8699999999999797</c:v>
                </c:pt>
                <c:pt idx="14">
                  <c:v>-3.8599999999999777</c:v>
                </c:pt>
                <c:pt idx="15">
                  <c:v>-3.8499999999999797</c:v>
                </c:pt>
                <c:pt idx="16">
                  <c:v>-3.8399999999999777</c:v>
                </c:pt>
                <c:pt idx="17">
                  <c:v>-3.8299999999999788</c:v>
                </c:pt>
                <c:pt idx="18">
                  <c:v>-3.8199999999999767</c:v>
                </c:pt>
                <c:pt idx="19">
                  <c:v>-3.8099999999999787</c:v>
                </c:pt>
                <c:pt idx="20">
                  <c:v>-3.7999999999999803</c:v>
                </c:pt>
                <c:pt idx="21">
                  <c:v>-3.7899999999999796</c:v>
                </c:pt>
                <c:pt idx="22">
                  <c:v>-3.7799999999999798</c:v>
                </c:pt>
                <c:pt idx="23">
                  <c:v>-3.76999999999998</c:v>
                </c:pt>
                <c:pt idx="24">
                  <c:v>-3.7599999999999798</c:v>
                </c:pt>
                <c:pt idx="25">
                  <c:v>-3.7499999999999796</c:v>
                </c:pt>
                <c:pt idx="26">
                  <c:v>-3.7399999999999798</c:v>
                </c:pt>
                <c:pt idx="27">
                  <c:v>-3.72999999999998</c:v>
                </c:pt>
                <c:pt idx="28">
                  <c:v>-3.7199999999999798</c:v>
                </c:pt>
                <c:pt idx="29">
                  <c:v>-3.7099999999999804</c:v>
                </c:pt>
                <c:pt idx="30">
                  <c:v>-3.6999999999999797</c:v>
                </c:pt>
                <c:pt idx="31">
                  <c:v>-3.68999999999998</c:v>
                </c:pt>
                <c:pt idx="32">
                  <c:v>-3.6799999999999797</c:v>
                </c:pt>
                <c:pt idx="33">
                  <c:v>-3.6699999999999804</c:v>
                </c:pt>
                <c:pt idx="34">
                  <c:v>-3.6599999999999797</c:v>
                </c:pt>
                <c:pt idx="35">
                  <c:v>-3.6499999999999799</c:v>
                </c:pt>
                <c:pt idx="36">
                  <c:v>-3.6399999999999797</c:v>
                </c:pt>
                <c:pt idx="37">
                  <c:v>-3.6299999999999804</c:v>
                </c:pt>
                <c:pt idx="38">
                  <c:v>-3.6199999999999903</c:v>
                </c:pt>
                <c:pt idx="39">
                  <c:v>-3.6099999999999897</c:v>
                </c:pt>
                <c:pt idx="40">
                  <c:v>-3.5999999999999797</c:v>
                </c:pt>
                <c:pt idx="41">
                  <c:v>-3.5899999999999803</c:v>
                </c:pt>
                <c:pt idx="42">
                  <c:v>-3.5799999999999903</c:v>
                </c:pt>
                <c:pt idx="43">
                  <c:v>-3.5699999999999887</c:v>
                </c:pt>
                <c:pt idx="44">
                  <c:v>-3.5599999999999867</c:v>
                </c:pt>
                <c:pt idx="45">
                  <c:v>-3.5499999999999901</c:v>
                </c:pt>
                <c:pt idx="46">
                  <c:v>-3.5399999999999903</c:v>
                </c:pt>
                <c:pt idx="47">
                  <c:v>-3.5299999999999887</c:v>
                </c:pt>
                <c:pt idx="48">
                  <c:v>-3.5199999999999867</c:v>
                </c:pt>
                <c:pt idx="49">
                  <c:v>-3.50999999999999</c:v>
                </c:pt>
                <c:pt idx="50">
                  <c:v>-3.4999999999999867</c:v>
                </c:pt>
                <c:pt idx="51">
                  <c:v>-3.48999999999999</c:v>
                </c:pt>
                <c:pt idx="52">
                  <c:v>-3.4799999999999867</c:v>
                </c:pt>
                <c:pt idx="53">
                  <c:v>-3.46999999999999</c:v>
                </c:pt>
                <c:pt idx="54">
                  <c:v>-3.4599999999999858</c:v>
                </c:pt>
                <c:pt idx="55">
                  <c:v>-3.44999999999999</c:v>
                </c:pt>
                <c:pt idx="56">
                  <c:v>-3.4399999999999857</c:v>
                </c:pt>
                <c:pt idx="57">
                  <c:v>-3.4299999999999877</c:v>
                </c:pt>
                <c:pt idx="58">
                  <c:v>-3.4199999999999857</c:v>
                </c:pt>
                <c:pt idx="59">
                  <c:v>-3.4099999999999877</c:v>
                </c:pt>
                <c:pt idx="60">
                  <c:v>-3.3999999999999857</c:v>
                </c:pt>
                <c:pt idx="61">
                  <c:v>-3.3899999999999877</c:v>
                </c:pt>
                <c:pt idx="62">
                  <c:v>-3.3799999999999852</c:v>
                </c:pt>
                <c:pt idx="63">
                  <c:v>-3.3699999999999877</c:v>
                </c:pt>
                <c:pt idx="64">
                  <c:v>-3.3599999999999852</c:v>
                </c:pt>
                <c:pt idx="65">
                  <c:v>-3.3499999999999877</c:v>
                </c:pt>
                <c:pt idx="66">
                  <c:v>-3.3399999999999848</c:v>
                </c:pt>
                <c:pt idx="67">
                  <c:v>-3.3299999999999867</c:v>
                </c:pt>
                <c:pt idx="68">
                  <c:v>-3.3199999999999847</c:v>
                </c:pt>
                <c:pt idx="69">
                  <c:v>-3.3099999999999867</c:v>
                </c:pt>
                <c:pt idx="70">
                  <c:v>-3.2999999999999901</c:v>
                </c:pt>
                <c:pt idx="71">
                  <c:v>-3.2899999999999898</c:v>
                </c:pt>
                <c:pt idx="72">
                  <c:v>-3.27999999999999</c:v>
                </c:pt>
                <c:pt idx="73">
                  <c:v>-3.2699999999999898</c:v>
                </c:pt>
                <c:pt idx="74">
                  <c:v>-3.25999999999999</c:v>
                </c:pt>
                <c:pt idx="75">
                  <c:v>-3.2499999999999898</c:v>
                </c:pt>
                <c:pt idx="76">
                  <c:v>-3.23999999999999</c:v>
                </c:pt>
                <c:pt idx="77">
                  <c:v>-3.2299999999999902</c:v>
                </c:pt>
                <c:pt idx="78">
                  <c:v>-3.22</c:v>
                </c:pt>
                <c:pt idx="79">
                  <c:v>-3.21</c:v>
                </c:pt>
                <c:pt idx="80">
                  <c:v>-3.2</c:v>
                </c:pt>
                <c:pt idx="81">
                  <c:v>-3.19</c:v>
                </c:pt>
                <c:pt idx="82">
                  <c:v>-3.18</c:v>
                </c:pt>
                <c:pt idx="83">
                  <c:v>-3.17</c:v>
                </c:pt>
                <c:pt idx="84">
                  <c:v>-3.16</c:v>
                </c:pt>
                <c:pt idx="85">
                  <c:v>-3.15</c:v>
                </c:pt>
                <c:pt idx="86">
                  <c:v>-3.14</c:v>
                </c:pt>
                <c:pt idx="87">
                  <c:v>-3.13</c:v>
                </c:pt>
                <c:pt idx="88">
                  <c:v>-3.12</c:v>
                </c:pt>
                <c:pt idx="89">
                  <c:v>-3.11</c:v>
                </c:pt>
                <c:pt idx="90">
                  <c:v>-3.1</c:v>
                </c:pt>
                <c:pt idx="91">
                  <c:v>-3.09</c:v>
                </c:pt>
                <c:pt idx="92">
                  <c:v>-3.08</c:v>
                </c:pt>
                <c:pt idx="93">
                  <c:v>-3.07</c:v>
                </c:pt>
                <c:pt idx="94">
                  <c:v>-3.06</c:v>
                </c:pt>
                <c:pt idx="95">
                  <c:v>-3.05</c:v>
                </c:pt>
                <c:pt idx="96">
                  <c:v>-3.04</c:v>
                </c:pt>
                <c:pt idx="97">
                  <c:v>-3.03</c:v>
                </c:pt>
                <c:pt idx="98">
                  <c:v>-3.02</c:v>
                </c:pt>
                <c:pt idx="99">
                  <c:v>-3.01</c:v>
                </c:pt>
                <c:pt idx="100">
                  <c:v>-3</c:v>
                </c:pt>
                <c:pt idx="101">
                  <c:v>-2.9899999999999998</c:v>
                </c:pt>
                <c:pt idx="102">
                  <c:v>-2.98</c:v>
                </c:pt>
                <c:pt idx="103">
                  <c:v>-2.9699999999999998</c:v>
                </c:pt>
                <c:pt idx="104">
                  <c:v>-2.96</c:v>
                </c:pt>
                <c:pt idx="105">
                  <c:v>-2.9499999999999997</c:v>
                </c:pt>
                <c:pt idx="106">
                  <c:v>-2.94</c:v>
                </c:pt>
                <c:pt idx="107">
                  <c:v>-2.9299999999999997</c:v>
                </c:pt>
                <c:pt idx="108">
                  <c:v>-2.92</c:v>
                </c:pt>
                <c:pt idx="109">
                  <c:v>-2.9099999999999997</c:v>
                </c:pt>
                <c:pt idx="110">
                  <c:v>-2.9</c:v>
                </c:pt>
                <c:pt idx="111">
                  <c:v>-2.8899999999999997</c:v>
                </c:pt>
                <c:pt idx="112">
                  <c:v>-2.88</c:v>
                </c:pt>
                <c:pt idx="113">
                  <c:v>-2.8699999999999997</c:v>
                </c:pt>
                <c:pt idx="114">
                  <c:v>-2.86</c:v>
                </c:pt>
                <c:pt idx="115">
                  <c:v>-2.8499999999999988</c:v>
                </c:pt>
                <c:pt idx="116">
                  <c:v>-2.84</c:v>
                </c:pt>
                <c:pt idx="117">
                  <c:v>-2.8299999999999987</c:v>
                </c:pt>
                <c:pt idx="118">
                  <c:v>-2.82</c:v>
                </c:pt>
                <c:pt idx="119">
                  <c:v>-2.8099999999999987</c:v>
                </c:pt>
                <c:pt idx="120">
                  <c:v>-2.8</c:v>
                </c:pt>
                <c:pt idx="121">
                  <c:v>-2.79</c:v>
                </c:pt>
                <c:pt idx="122">
                  <c:v>-2.7800000000000002</c:v>
                </c:pt>
                <c:pt idx="123">
                  <c:v>-2.77</c:v>
                </c:pt>
                <c:pt idx="124">
                  <c:v>-2.7600000000000002</c:v>
                </c:pt>
                <c:pt idx="125">
                  <c:v>-2.75</c:v>
                </c:pt>
                <c:pt idx="126">
                  <c:v>-2.74</c:v>
                </c:pt>
                <c:pt idx="127">
                  <c:v>-2.73</c:v>
                </c:pt>
                <c:pt idx="128">
                  <c:v>-2.72</c:v>
                </c:pt>
                <c:pt idx="129">
                  <c:v>-2.71</c:v>
                </c:pt>
                <c:pt idx="130">
                  <c:v>-2.7</c:v>
                </c:pt>
                <c:pt idx="131">
                  <c:v>-2.69</c:v>
                </c:pt>
                <c:pt idx="132">
                  <c:v>-2.68</c:v>
                </c:pt>
                <c:pt idx="133">
                  <c:v>-2.67</c:v>
                </c:pt>
                <c:pt idx="134">
                  <c:v>-2.66</c:v>
                </c:pt>
                <c:pt idx="135">
                  <c:v>-2.65</c:v>
                </c:pt>
                <c:pt idx="136">
                  <c:v>-2.64</c:v>
                </c:pt>
                <c:pt idx="137">
                  <c:v>-2.63</c:v>
                </c:pt>
                <c:pt idx="138">
                  <c:v>-2.62</c:v>
                </c:pt>
                <c:pt idx="139">
                  <c:v>-2.61</c:v>
                </c:pt>
                <c:pt idx="140">
                  <c:v>-2.6</c:v>
                </c:pt>
                <c:pt idx="141">
                  <c:v>-2.59</c:v>
                </c:pt>
                <c:pt idx="142">
                  <c:v>-2.58</c:v>
                </c:pt>
                <c:pt idx="143">
                  <c:v>-2.57</c:v>
                </c:pt>
                <c:pt idx="144">
                  <c:v>-2.56</c:v>
                </c:pt>
                <c:pt idx="145">
                  <c:v>-2.5499999999999998</c:v>
                </c:pt>
                <c:pt idx="146">
                  <c:v>-2.54</c:v>
                </c:pt>
                <c:pt idx="147">
                  <c:v>-2.5299999999999998</c:v>
                </c:pt>
                <c:pt idx="148">
                  <c:v>-2.52</c:v>
                </c:pt>
                <c:pt idx="149">
                  <c:v>-2.5099999999999998</c:v>
                </c:pt>
                <c:pt idx="150">
                  <c:v>-2.5</c:v>
                </c:pt>
                <c:pt idx="151">
                  <c:v>-2.4899999999999998</c:v>
                </c:pt>
                <c:pt idx="152">
                  <c:v>-2.48</c:v>
                </c:pt>
                <c:pt idx="153">
                  <c:v>-2.4699999999999998</c:v>
                </c:pt>
                <c:pt idx="154">
                  <c:v>-2.46</c:v>
                </c:pt>
                <c:pt idx="155">
                  <c:v>-2.4499999999999997</c:v>
                </c:pt>
                <c:pt idx="156">
                  <c:v>-2.44</c:v>
                </c:pt>
                <c:pt idx="157">
                  <c:v>-2.4299999999999997</c:v>
                </c:pt>
                <c:pt idx="158">
                  <c:v>-2.42</c:v>
                </c:pt>
                <c:pt idx="159">
                  <c:v>-2.4099999999999997</c:v>
                </c:pt>
                <c:pt idx="160">
                  <c:v>-2.4</c:v>
                </c:pt>
                <c:pt idx="161">
                  <c:v>-2.3899999999999997</c:v>
                </c:pt>
                <c:pt idx="162">
                  <c:v>-2.38</c:v>
                </c:pt>
                <c:pt idx="163">
                  <c:v>-2.3699999999999997</c:v>
                </c:pt>
                <c:pt idx="164">
                  <c:v>-2.36</c:v>
                </c:pt>
                <c:pt idx="165">
                  <c:v>-2.3499999999999988</c:v>
                </c:pt>
                <c:pt idx="166">
                  <c:v>-2.34</c:v>
                </c:pt>
                <c:pt idx="167">
                  <c:v>-2.3299999999999987</c:v>
                </c:pt>
                <c:pt idx="168">
                  <c:v>-2.3199999999999967</c:v>
                </c:pt>
                <c:pt idx="169">
                  <c:v>-2.3099999999999987</c:v>
                </c:pt>
                <c:pt idx="170">
                  <c:v>-2.2999999999999998</c:v>
                </c:pt>
                <c:pt idx="171">
                  <c:v>-2.29</c:v>
                </c:pt>
                <c:pt idx="172">
                  <c:v>-2.2799999999999998</c:v>
                </c:pt>
                <c:pt idx="173">
                  <c:v>-2.27</c:v>
                </c:pt>
                <c:pt idx="174">
                  <c:v>-2.2599999999999998</c:v>
                </c:pt>
                <c:pt idx="175">
                  <c:v>-2.25</c:v>
                </c:pt>
                <c:pt idx="176">
                  <c:v>-2.2400000000000002</c:v>
                </c:pt>
                <c:pt idx="177">
                  <c:v>-2.23</c:v>
                </c:pt>
                <c:pt idx="178">
                  <c:v>-2.2200000000000002</c:v>
                </c:pt>
                <c:pt idx="179">
                  <c:v>-2.21</c:v>
                </c:pt>
                <c:pt idx="180">
                  <c:v>-2.2000000000000002</c:v>
                </c:pt>
                <c:pt idx="181">
                  <c:v>-2.19</c:v>
                </c:pt>
                <c:pt idx="182">
                  <c:v>-2.1800000000000002</c:v>
                </c:pt>
                <c:pt idx="183">
                  <c:v>-2.17</c:v>
                </c:pt>
                <c:pt idx="184">
                  <c:v>-2.16</c:v>
                </c:pt>
                <c:pt idx="185">
                  <c:v>-2.15</c:v>
                </c:pt>
                <c:pt idx="186">
                  <c:v>-2.14</c:v>
                </c:pt>
                <c:pt idx="187">
                  <c:v>-2.13</c:v>
                </c:pt>
                <c:pt idx="188">
                  <c:v>-2.12</c:v>
                </c:pt>
                <c:pt idx="189">
                  <c:v>-2.11</c:v>
                </c:pt>
                <c:pt idx="190">
                  <c:v>-2.1</c:v>
                </c:pt>
                <c:pt idx="191">
                  <c:v>-2.09</c:v>
                </c:pt>
                <c:pt idx="192">
                  <c:v>-2.08</c:v>
                </c:pt>
                <c:pt idx="193">
                  <c:v>-2.0699999999999998</c:v>
                </c:pt>
                <c:pt idx="194">
                  <c:v>-2.06</c:v>
                </c:pt>
                <c:pt idx="195">
                  <c:v>-2.0499999999999998</c:v>
                </c:pt>
                <c:pt idx="196">
                  <c:v>-2.04</c:v>
                </c:pt>
                <c:pt idx="197">
                  <c:v>-2.0299999999999998</c:v>
                </c:pt>
                <c:pt idx="198">
                  <c:v>-2.02</c:v>
                </c:pt>
                <c:pt idx="199">
                  <c:v>-2.0099999999999998</c:v>
                </c:pt>
                <c:pt idx="200">
                  <c:v>-2</c:v>
                </c:pt>
                <c:pt idx="201">
                  <c:v>-1.9900000000000027</c:v>
                </c:pt>
                <c:pt idx="202">
                  <c:v>-1.9800000000000024</c:v>
                </c:pt>
                <c:pt idx="203">
                  <c:v>-1.9700000000000024</c:v>
                </c:pt>
                <c:pt idx="204">
                  <c:v>-1.9600000000000022</c:v>
                </c:pt>
                <c:pt idx="205">
                  <c:v>-1.9500000000000024</c:v>
                </c:pt>
                <c:pt idx="206">
                  <c:v>-1.9400000000000022</c:v>
                </c:pt>
                <c:pt idx="207">
                  <c:v>-1.9300000000000024</c:v>
                </c:pt>
                <c:pt idx="208">
                  <c:v>-1.9200000000000021</c:v>
                </c:pt>
                <c:pt idx="209">
                  <c:v>-1.9100000000000001</c:v>
                </c:pt>
                <c:pt idx="210">
                  <c:v>-1.9000000000000001</c:v>
                </c:pt>
                <c:pt idx="211">
                  <c:v>-1.8900000000000001</c:v>
                </c:pt>
                <c:pt idx="212">
                  <c:v>-1.8800000000000001</c:v>
                </c:pt>
                <c:pt idx="213">
                  <c:v>-1.87</c:v>
                </c:pt>
                <c:pt idx="214">
                  <c:v>-1.8599999999999972</c:v>
                </c:pt>
                <c:pt idx="215">
                  <c:v>-1.85</c:v>
                </c:pt>
                <c:pt idx="216">
                  <c:v>-1.8399999999999972</c:v>
                </c:pt>
                <c:pt idx="217">
                  <c:v>-1.83</c:v>
                </c:pt>
                <c:pt idx="218">
                  <c:v>-1.8199999999999972</c:v>
                </c:pt>
                <c:pt idx="219">
                  <c:v>-1.81</c:v>
                </c:pt>
                <c:pt idx="220">
                  <c:v>-1.7999999999999969</c:v>
                </c:pt>
                <c:pt idx="221">
                  <c:v>-1.79</c:v>
                </c:pt>
                <c:pt idx="222">
                  <c:v>-1.7799999999999967</c:v>
                </c:pt>
                <c:pt idx="223">
                  <c:v>-1.77</c:v>
                </c:pt>
                <c:pt idx="224">
                  <c:v>-1.759999999999996</c:v>
                </c:pt>
                <c:pt idx="225">
                  <c:v>-1.75</c:v>
                </c:pt>
                <c:pt idx="226">
                  <c:v>-1.7400000000000002</c:v>
                </c:pt>
                <c:pt idx="227">
                  <c:v>-1.73</c:v>
                </c:pt>
                <c:pt idx="228">
                  <c:v>-1.7200000000000002</c:v>
                </c:pt>
                <c:pt idx="229">
                  <c:v>-1.71</c:v>
                </c:pt>
                <c:pt idx="230">
                  <c:v>-1.7000000000000002</c:v>
                </c:pt>
                <c:pt idx="231">
                  <c:v>-1.6900000000000022</c:v>
                </c:pt>
                <c:pt idx="232">
                  <c:v>-1.6800000000000024</c:v>
                </c:pt>
                <c:pt idx="233">
                  <c:v>-1.6700000000000021</c:v>
                </c:pt>
                <c:pt idx="234">
                  <c:v>-1.6600000000000001</c:v>
                </c:pt>
                <c:pt idx="235">
                  <c:v>-1.6500000000000001</c:v>
                </c:pt>
                <c:pt idx="236">
                  <c:v>-1.6400000000000001</c:v>
                </c:pt>
                <c:pt idx="237">
                  <c:v>-1.6300000000000001</c:v>
                </c:pt>
                <c:pt idx="238">
                  <c:v>-1.62</c:v>
                </c:pt>
                <c:pt idx="239">
                  <c:v>-1.6099999999999972</c:v>
                </c:pt>
                <c:pt idx="240">
                  <c:v>-1.6</c:v>
                </c:pt>
                <c:pt idx="241">
                  <c:v>-1.5899999999999972</c:v>
                </c:pt>
                <c:pt idx="242">
                  <c:v>-1.58</c:v>
                </c:pt>
                <c:pt idx="243">
                  <c:v>-1.5699999999999972</c:v>
                </c:pt>
                <c:pt idx="244">
                  <c:v>-1.56</c:v>
                </c:pt>
                <c:pt idx="245">
                  <c:v>-1.5499999999999969</c:v>
                </c:pt>
                <c:pt idx="246">
                  <c:v>-1.54</c:v>
                </c:pt>
                <c:pt idx="247">
                  <c:v>-1.5299999999999967</c:v>
                </c:pt>
                <c:pt idx="248">
                  <c:v>-1.52</c:v>
                </c:pt>
                <c:pt idx="249">
                  <c:v>-1.509999999999996</c:v>
                </c:pt>
                <c:pt idx="250">
                  <c:v>-1.5</c:v>
                </c:pt>
                <c:pt idx="251">
                  <c:v>-1.49</c:v>
                </c:pt>
                <c:pt idx="252">
                  <c:v>-1.48</c:v>
                </c:pt>
                <c:pt idx="253">
                  <c:v>-1.47</c:v>
                </c:pt>
                <c:pt idx="254">
                  <c:v>-1.46</c:v>
                </c:pt>
                <c:pt idx="255">
                  <c:v>-1.45</c:v>
                </c:pt>
                <c:pt idx="256">
                  <c:v>-1.44</c:v>
                </c:pt>
                <c:pt idx="257">
                  <c:v>-1.43</c:v>
                </c:pt>
                <c:pt idx="258">
                  <c:v>-1.42</c:v>
                </c:pt>
                <c:pt idx="259">
                  <c:v>-1.41</c:v>
                </c:pt>
                <c:pt idx="260">
                  <c:v>-1.4</c:v>
                </c:pt>
                <c:pt idx="261">
                  <c:v>-1.3900000000000001</c:v>
                </c:pt>
                <c:pt idx="262">
                  <c:v>-1.3800000000000001</c:v>
                </c:pt>
                <c:pt idx="263">
                  <c:v>-1.37</c:v>
                </c:pt>
                <c:pt idx="264">
                  <c:v>-1.36</c:v>
                </c:pt>
                <c:pt idx="265">
                  <c:v>-1.35</c:v>
                </c:pt>
                <c:pt idx="266">
                  <c:v>-1.34</c:v>
                </c:pt>
                <c:pt idx="267">
                  <c:v>-1.33</c:v>
                </c:pt>
                <c:pt idx="268">
                  <c:v>-1.32</c:v>
                </c:pt>
                <c:pt idx="269">
                  <c:v>-1.31</c:v>
                </c:pt>
                <c:pt idx="270">
                  <c:v>-1.3</c:v>
                </c:pt>
                <c:pt idx="271">
                  <c:v>-1.29</c:v>
                </c:pt>
                <c:pt idx="272">
                  <c:v>-1.28</c:v>
                </c:pt>
                <c:pt idx="273">
                  <c:v>-1.27</c:v>
                </c:pt>
                <c:pt idx="274">
                  <c:v>-1.26</c:v>
                </c:pt>
                <c:pt idx="275">
                  <c:v>-1.25</c:v>
                </c:pt>
                <c:pt idx="276">
                  <c:v>-1.24</c:v>
                </c:pt>
                <c:pt idx="277">
                  <c:v>-1.23</c:v>
                </c:pt>
                <c:pt idx="278">
                  <c:v>-1.22</c:v>
                </c:pt>
                <c:pt idx="279">
                  <c:v>-1.21</c:v>
                </c:pt>
                <c:pt idx="280">
                  <c:v>-1.2</c:v>
                </c:pt>
                <c:pt idx="281">
                  <c:v>-1.1900000000000022</c:v>
                </c:pt>
                <c:pt idx="282">
                  <c:v>-1.1800000000000022</c:v>
                </c:pt>
                <c:pt idx="283">
                  <c:v>-1.1700000000000021</c:v>
                </c:pt>
                <c:pt idx="284">
                  <c:v>-1.1599999999999975</c:v>
                </c:pt>
                <c:pt idx="285">
                  <c:v>-1.1499999999999975</c:v>
                </c:pt>
                <c:pt idx="286">
                  <c:v>-1.1399999999999975</c:v>
                </c:pt>
                <c:pt idx="287">
                  <c:v>-1.1299999999999975</c:v>
                </c:pt>
                <c:pt idx="288">
                  <c:v>-1.1200000000000001</c:v>
                </c:pt>
                <c:pt idx="289">
                  <c:v>-1.1100000000000001</c:v>
                </c:pt>
                <c:pt idx="290">
                  <c:v>-1.1000000000000001</c:v>
                </c:pt>
                <c:pt idx="291">
                  <c:v>-1.0900000000000001</c:v>
                </c:pt>
                <c:pt idx="292">
                  <c:v>-1.08</c:v>
                </c:pt>
                <c:pt idx="293">
                  <c:v>-1.07</c:v>
                </c:pt>
                <c:pt idx="294">
                  <c:v>-1.06</c:v>
                </c:pt>
                <c:pt idx="295">
                  <c:v>-1.05</c:v>
                </c:pt>
                <c:pt idx="296">
                  <c:v>-1.04</c:v>
                </c:pt>
                <c:pt idx="297">
                  <c:v>-1.03</c:v>
                </c:pt>
                <c:pt idx="298">
                  <c:v>-1.02</c:v>
                </c:pt>
                <c:pt idx="299">
                  <c:v>-1.01</c:v>
                </c:pt>
                <c:pt idx="300">
                  <c:v>-1</c:v>
                </c:pt>
                <c:pt idx="301">
                  <c:v>-0.99</c:v>
                </c:pt>
                <c:pt idx="302">
                  <c:v>-0.98</c:v>
                </c:pt>
                <c:pt idx="303">
                  <c:v>-0.97000000000000064</c:v>
                </c:pt>
                <c:pt idx="304">
                  <c:v>-0.96000000000000063</c:v>
                </c:pt>
                <c:pt idx="305">
                  <c:v>-0.95000000000000062</c:v>
                </c:pt>
                <c:pt idx="306">
                  <c:v>-0.94000000000000061</c:v>
                </c:pt>
                <c:pt idx="307">
                  <c:v>-0.92999999999999994</c:v>
                </c:pt>
                <c:pt idx="308">
                  <c:v>-0.91999999999999993</c:v>
                </c:pt>
                <c:pt idx="309">
                  <c:v>-0.90999999999999992</c:v>
                </c:pt>
                <c:pt idx="310">
                  <c:v>-0.89999999999999991</c:v>
                </c:pt>
                <c:pt idx="311">
                  <c:v>-0.8899999999999999</c:v>
                </c:pt>
                <c:pt idx="312">
                  <c:v>-0.88</c:v>
                </c:pt>
                <c:pt idx="313">
                  <c:v>-0.87000000000000122</c:v>
                </c:pt>
                <c:pt idx="314">
                  <c:v>-0.86000000000000065</c:v>
                </c:pt>
                <c:pt idx="315">
                  <c:v>-0.85000000000000064</c:v>
                </c:pt>
                <c:pt idx="316">
                  <c:v>-0.84000000000000064</c:v>
                </c:pt>
                <c:pt idx="317">
                  <c:v>-0.83000000000000063</c:v>
                </c:pt>
                <c:pt idx="318">
                  <c:v>-0.82000000000000062</c:v>
                </c:pt>
                <c:pt idx="319">
                  <c:v>-0.81</c:v>
                </c:pt>
                <c:pt idx="320">
                  <c:v>-0.8</c:v>
                </c:pt>
                <c:pt idx="321">
                  <c:v>-0.79</c:v>
                </c:pt>
                <c:pt idx="322">
                  <c:v>-0.78</c:v>
                </c:pt>
                <c:pt idx="323">
                  <c:v>-0.77000000000000124</c:v>
                </c:pt>
                <c:pt idx="324">
                  <c:v>-0.76000000000000123</c:v>
                </c:pt>
                <c:pt idx="325">
                  <c:v>-0.75000000000000122</c:v>
                </c:pt>
                <c:pt idx="326">
                  <c:v>-0.7400000000000011</c:v>
                </c:pt>
                <c:pt idx="327">
                  <c:v>-0.73000000000000065</c:v>
                </c:pt>
                <c:pt idx="328">
                  <c:v>-0.72000000000000064</c:v>
                </c:pt>
                <c:pt idx="329">
                  <c:v>-0.71000000000000063</c:v>
                </c:pt>
                <c:pt idx="330">
                  <c:v>-0.70000000000000062</c:v>
                </c:pt>
                <c:pt idx="331">
                  <c:v>-0.69000000000000061</c:v>
                </c:pt>
                <c:pt idx="332">
                  <c:v>-0.68</c:v>
                </c:pt>
                <c:pt idx="333">
                  <c:v>-0.67000000000000126</c:v>
                </c:pt>
                <c:pt idx="334">
                  <c:v>-0.66000000000000125</c:v>
                </c:pt>
                <c:pt idx="335">
                  <c:v>-0.65000000000000124</c:v>
                </c:pt>
                <c:pt idx="336">
                  <c:v>-0.64000000000000112</c:v>
                </c:pt>
                <c:pt idx="337">
                  <c:v>-0.63000000000000111</c:v>
                </c:pt>
                <c:pt idx="338">
                  <c:v>-0.62000000000000122</c:v>
                </c:pt>
                <c:pt idx="339">
                  <c:v>-0.61000000000000065</c:v>
                </c:pt>
                <c:pt idx="340">
                  <c:v>-0.60000000000000064</c:v>
                </c:pt>
                <c:pt idx="341">
                  <c:v>-0.59000000000000008</c:v>
                </c:pt>
                <c:pt idx="342">
                  <c:v>-0.58000000000000007</c:v>
                </c:pt>
                <c:pt idx="343">
                  <c:v>-0.57000000000000062</c:v>
                </c:pt>
                <c:pt idx="344">
                  <c:v>-0.56000000000000005</c:v>
                </c:pt>
                <c:pt idx="345">
                  <c:v>-0.55000000000000004</c:v>
                </c:pt>
                <c:pt idx="346">
                  <c:v>-0.54</c:v>
                </c:pt>
                <c:pt idx="347">
                  <c:v>-0.53</c:v>
                </c:pt>
                <c:pt idx="348">
                  <c:v>-0.52</c:v>
                </c:pt>
                <c:pt idx="349">
                  <c:v>-0.51</c:v>
                </c:pt>
                <c:pt idx="350">
                  <c:v>-0.5</c:v>
                </c:pt>
                <c:pt idx="351">
                  <c:v>-0.49000000000000032</c:v>
                </c:pt>
                <c:pt idx="352">
                  <c:v>-0.48000000000000032</c:v>
                </c:pt>
                <c:pt idx="353">
                  <c:v>-0.47000000000000008</c:v>
                </c:pt>
                <c:pt idx="354">
                  <c:v>-0.46</c:v>
                </c:pt>
                <c:pt idx="355">
                  <c:v>-0.45</c:v>
                </c:pt>
                <c:pt idx="356">
                  <c:v>-0.44000000000000006</c:v>
                </c:pt>
                <c:pt idx="357">
                  <c:v>-0.43000000000000038</c:v>
                </c:pt>
                <c:pt idx="358">
                  <c:v>-0.42000000000000032</c:v>
                </c:pt>
                <c:pt idx="359">
                  <c:v>-0.41000000000000031</c:v>
                </c:pt>
                <c:pt idx="360">
                  <c:v>-0.4</c:v>
                </c:pt>
                <c:pt idx="361">
                  <c:v>-0.39000000000000062</c:v>
                </c:pt>
                <c:pt idx="362">
                  <c:v>-0.38000000000000062</c:v>
                </c:pt>
                <c:pt idx="363">
                  <c:v>-0.37000000000000038</c:v>
                </c:pt>
                <c:pt idx="364">
                  <c:v>-0.36000000000000032</c:v>
                </c:pt>
                <c:pt idx="365">
                  <c:v>-0.35000000000000031</c:v>
                </c:pt>
                <c:pt idx="366">
                  <c:v>-0.34000000000000008</c:v>
                </c:pt>
                <c:pt idx="367">
                  <c:v>-0.33000000000000074</c:v>
                </c:pt>
                <c:pt idx="368">
                  <c:v>-0.32000000000000062</c:v>
                </c:pt>
                <c:pt idx="369">
                  <c:v>-0.31000000000000061</c:v>
                </c:pt>
                <c:pt idx="370">
                  <c:v>-0.30000000000000032</c:v>
                </c:pt>
                <c:pt idx="371">
                  <c:v>-0.29000000000000031</c:v>
                </c:pt>
                <c:pt idx="372">
                  <c:v>-0.28000000000000008</c:v>
                </c:pt>
                <c:pt idx="373">
                  <c:v>-0.27</c:v>
                </c:pt>
                <c:pt idx="374">
                  <c:v>-0.26</c:v>
                </c:pt>
                <c:pt idx="375">
                  <c:v>-0.25</c:v>
                </c:pt>
                <c:pt idx="376">
                  <c:v>-0.24000000000000021</c:v>
                </c:pt>
                <c:pt idx="377">
                  <c:v>-0.23</c:v>
                </c:pt>
                <c:pt idx="378">
                  <c:v>-0.22000000000000003</c:v>
                </c:pt>
                <c:pt idx="379">
                  <c:v>-0.21000000000000021</c:v>
                </c:pt>
                <c:pt idx="380">
                  <c:v>-0.2</c:v>
                </c:pt>
                <c:pt idx="381">
                  <c:v>-0.19</c:v>
                </c:pt>
                <c:pt idx="382">
                  <c:v>-0.18000000000000024</c:v>
                </c:pt>
                <c:pt idx="383">
                  <c:v>-0.17000000000000004</c:v>
                </c:pt>
                <c:pt idx="384">
                  <c:v>-0.16000000000000003</c:v>
                </c:pt>
                <c:pt idx="385">
                  <c:v>-0.15000000000000024</c:v>
                </c:pt>
                <c:pt idx="386">
                  <c:v>-0.14000000000000001</c:v>
                </c:pt>
                <c:pt idx="387">
                  <c:v>-0.13</c:v>
                </c:pt>
                <c:pt idx="388">
                  <c:v>-0.12000000000000002</c:v>
                </c:pt>
                <c:pt idx="389">
                  <c:v>-0.10999999999999999</c:v>
                </c:pt>
                <c:pt idx="390">
                  <c:v>-0.1</c:v>
                </c:pt>
                <c:pt idx="391">
                  <c:v>-9.0000000000000024E-2</c:v>
                </c:pt>
                <c:pt idx="392">
                  <c:v>-8.0000000000000043E-2</c:v>
                </c:pt>
                <c:pt idx="393">
                  <c:v>-6.9999999999999993E-2</c:v>
                </c:pt>
                <c:pt idx="394">
                  <c:v>-6.0000000000000102E-2</c:v>
                </c:pt>
                <c:pt idx="395">
                  <c:v>-5.0000000000000093E-2</c:v>
                </c:pt>
                <c:pt idx="396">
                  <c:v>-4.0000000000000063E-2</c:v>
                </c:pt>
                <c:pt idx="397">
                  <c:v>-3.0000000000000051E-2</c:v>
                </c:pt>
                <c:pt idx="398">
                  <c:v>-2.0000000000000032E-2</c:v>
                </c:pt>
                <c:pt idx="399">
                  <c:v>-1.0000000000000021E-2</c:v>
                </c:pt>
                <c:pt idx="400">
                  <c:v>0</c:v>
                </c:pt>
                <c:pt idx="401">
                  <c:v>1.0000000000000021E-2</c:v>
                </c:pt>
                <c:pt idx="402">
                  <c:v>2.0000000000000032E-2</c:v>
                </c:pt>
                <c:pt idx="403">
                  <c:v>3.0000000000000051E-2</c:v>
                </c:pt>
                <c:pt idx="404">
                  <c:v>3.999999999999998E-2</c:v>
                </c:pt>
                <c:pt idx="405">
                  <c:v>0.05</c:v>
                </c:pt>
                <c:pt idx="406">
                  <c:v>6.0000000000000032E-2</c:v>
                </c:pt>
                <c:pt idx="407">
                  <c:v>7.0000000000000021E-2</c:v>
                </c:pt>
                <c:pt idx="408">
                  <c:v>8.0000000000000043E-2</c:v>
                </c:pt>
                <c:pt idx="409">
                  <c:v>9.0000000000000024E-2</c:v>
                </c:pt>
                <c:pt idx="410">
                  <c:v>0.1</c:v>
                </c:pt>
                <c:pt idx="411">
                  <c:v>0.10999999999999999</c:v>
                </c:pt>
                <c:pt idx="412">
                  <c:v>0.12000000000000002</c:v>
                </c:pt>
                <c:pt idx="413">
                  <c:v>0.13</c:v>
                </c:pt>
                <c:pt idx="414">
                  <c:v>0.14000000000000001</c:v>
                </c:pt>
                <c:pt idx="415">
                  <c:v>0.15000000000000024</c:v>
                </c:pt>
                <c:pt idx="416">
                  <c:v>0.16000000000000003</c:v>
                </c:pt>
                <c:pt idx="417">
                  <c:v>0.17</c:v>
                </c:pt>
                <c:pt idx="418">
                  <c:v>0.18000000000000024</c:v>
                </c:pt>
                <c:pt idx="419">
                  <c:v>0.19</c:v>
                </c:pt>
                <c:pt idx="420">
                  <c:v>0.2</c:v>
                </c:pt>
                <c:pt idx="421">
                  <c:v>0.21000000000000021</c:v>
                </c:pt>
                <c:pt idx="422">
                  <c:v>0.22000000000000003</c:v>
                </c:pt>
                <c:pt idx="423">
                  <c:v>0.23</c:v>
                </c:pt>
                <c:pt idx="424">
                  <c:v>0.24000000000000021</c:v>
                </c:pt>
                <c:pt idx="425">
                  <c:v>0.25</c:v>
                </c:pt>
                <c:pt idx="426">
                  <c:v>0.26</c:v>
                </c:pt>
                <c:pt idx="427">
                  <c:v>0.27</c:v>
                </c:pt>
                <c:pt idx="428">
                  <c:v>0.28000000000000008</c:v>
                </c:pt>
                <c:pt idx="429">
                  <c:v>0.29000000000000031</c:v>
                </c:pt>
                <c:pt idx="430">
                  <c:v>0.30000000000000032</c:v>
                </c:pt>
                <c:pt idx="431">
                  <c:v>0.31000000000000055</c:v>
                </c:pt>
                <c:pt idx="432">
                  <c:v>0.32000000000000062</c:v>
                </c:pt>
                <c:pt idx="433">
                  <c:v>0.33000000000000074</c:v>
                </c:pt>
                <c:pt idx="434">
                  <c:v>0.34000000000000008</c:v>
                </c:pt>
                <c:pt idx="435">
                  <c:v>0.35000000000000031</c:v>
                </c:pt>
                <c:pt idx="436">
                  <c:v>0.36000000000000032</c:v>
                </c:pt>
                <c:pt idx="437">
                  <c:v>0.37000000000000038</c:v>
                </c:pt>
                <c:pt idx="438">
                  <c:v>0.38000000000000062</c:v>
                </c:pt>
                <c:pt idx="439">
                  <c:v>0.39000000000000062</c:v>
                </c:pt>
                <c:pt idx="440">
                  <c:v>0.4</c:v>
                </c:pt>
                <c:pt idx="441">
                  <c:v>0.41000000000000031</c:v>
                </c:pt>
                <c:pt idx="442">
                  <c:v>0.42000000000000032</c:v>
                </c:pt>
                <c:pt idx="443">
                  <c:v>0.43000000000000038</c:v>
                </c:pt>
                <c:pt idx="444">
                  <c:v>0.44</c:v>
                </c:pt>
                <c:pt idx="445">
                  <c:v>0.45</c:v>
                </c:pt>
                <c:pt idx="446">
                  <c:v>0.46</c:v>
                </c:pt>
                <c:pt idx="447">
                  <c:v>0.47000000000000008</c:v>
                </c:pt>
                <c:pt idx="448">
                  <c:v>0.48000000000000032</c:v>
                </c:pt>
                <c:pt idx="449">
                  <c:v>0.49000000000000032</c:v>
                </c:pt>
                <c:pt idx="450">
                  <c:v>0.5</c:v>
                </c:pt>
                <c:pt idx="451">
                  <c:v>0.51</c:v>
                </c:pt>
                <c:pt idx="452">
                  <c:v>0.52</c:v>
                </c:pt>
                <c:pt idx="453">
                  <c:v>0.53</c:v>
                </c:pt>
                <c:pt idx="454">
                  <c:v>0.54</c:v>
                </c:pt>
                <c:pt idx="455">
                  <c:v>0.55000000000000004</c:v>
                </c:pt>
                <c:pt idx="456">
                  <c:v>0.56000000000000005</c:v>
                </c:pt>
                <c:pt idx="457">
                  <c:v>0.57000000000000062</c:v>
                </c:pt>
                <c:pt idx="458">
                  <c:v>0.58000000000000007</c:v>
                </c:pt>
                <c:pt idx="459">
                  <c:v>0.59</c:v>
                </c:pt>
                <c:pt idx="460">
                  <c:v>0.60000000000000064</c:v>
                </c:pt>
                <c:pt idx="461">
                  <c:v>0.61000000000000065</c:v>
                </c:pt>
                <c:pt idx="462">
                  <c:v>0.62000000000000111</c:v>
                </c:pt>
                <c:pt idx="463">
                  <c:v>0.63000000000000123</c:v>
                </c:pt>
                <c:pt idx="464">
                  <c:v>0.64000000000000123</c:v>
                </c:pt>
                <c:pt idx="465">
                  <c:v>0.65000000000000135</c:v>
                </c:pt>
                <c:pt idx="466">
                  <c:v>0.66000000000000136</c:v>
                </c:pt>
                <c:pt idx="467">
                  <c:v>0.67000000000000148</c:v>
                </c:pt>
                <c:pt idx="468">
                  <c:v>0.68</c:v>
                </c:pt>
                <c:pt idx="469">
                  <c:v>0.69000000000000061</c:v>
                </c:pt>
                <c:pt idx="470">
                  <c:v>0.70000000000000062</c:v>
                </c:pt>
                <c:pt idx="471">
                  <c:v>0.71000000000000063</c:v>
                </c:pt>
                <c:pt idx="472">
                  <c:v>0.72000000000000064</c:v>
                </c:pt>
                <c:pt idx="473">
                  <c:v>0.73000000000000065</c:v>
                </c:pt>
                <c:pt idx="474">
                  <c:v>0.7400000000000011</c:v>
                </c:pt>
                <c:pt idx="475">
                  <c:v>0.75000000000000122</c:v>
                </c:pt>
                <c:pt idx="476">
                  <c:v>0.76000000000000123</c:v>
                </c:pt>
                <c:pt idx="477">
                  <c:v>0.77000000000000124</c:v>
                </c:pt>
                <c:pt idx="478">
                  <c:v>0.78</c:v>
                </c:pt>
                <c:pt idx="479">
                  <c:v>0.79</c:v>
                </c:pt>
                <c:pt idx="480">
                  <c:v>0.8</c:v>
                </c:pt>
                <c:pt idx="481">
                  <c:v>0.81</c:v>
                </c:pt>
                <c:pt idx="482">
                  <c:v>0.82000000000000062</c:v>
                </c:pt>
                <c:pt idx="483">
                  <c:v>0.83000000000000063</c:v>
                </c:pt>
                <c:pt idx="484">
                  <c:v>0.84000000000000064</c:v>
                </c:pt>
                <c:pt idx="485">
                  <c:v>0.85000000000000064</c:v>
                </c:pt>
                <c:pt idx="486">
                  <c:v>0.86000000000000065</c:v>
                </c:pt>
                <c:pt idx="487">
                  <c:v>0.87000000000000111</c:v>
                </c:pt>
                <c:pt idx="488">
                  <c:v>0.88</c:v>
                </c:pt>
                <c:pt idx="489">
                  <c:v>0.89</c:v>
                </c:pt>
                <c:pt idx="490">
                  <c:v>0.9</c:v>
                </c:pt>
                <c:pt idx="491">
                  <c:v>0.90999999999999992</c:v>
                </c:pt>
                <c:pt idx="492">
                  <c:v>0.91999999999999993</c:v>
                </c:pt>
                <c:pt idx="493">
                  <c:v>0.92999999999999994</c:v>
                </c:pt>
                <c:pt idx="494">
                  <c:v>0.94000000000000061</c:v>
                </c:pt>
                <c:pt idx="495">
                  <c:v>0.95000000000000062</c:v>
                </c:pt>
                <c:pt idx="496">
                  <c:v>0.96000000000000063</c:v>
                </c:pt>
                <c:pt idx="497">
                  <c:v>0.97000000000000064</c:v>
                </c:pt>
                <c:pt idx="498">
                  <c:v>0.98</c:v>
                </c:pt>
                <c:pt idx="499">
                  <c:v>0.99</c:v>
                </c:pt>
                <c:pt idx="500">
                  <c:v>1</c:v>
                </c:pt>
                <c:pt idx="501">
                  <c:v>1.01</c:v>
                </c:pt>
                <c:pt idx="502">
                  <c:v>1.02</c:v>
                </c:pt>
                <c:pt idx="503">
                  <c:v>1.03</c:v>
                </c:pt>
                <c:pt idx="504">
                  <c:v>1.04</c:v>
                </c:pt>
                <c:pt idx="505">
                  <c:v>1.05</c:v>
                </c:pt>
                <c:pt idx="506">
                  <c:v>1.06</c:v>
                </c:pt>
                <c:pt idx="507">
                  <c:v>1.0699999999999972</c:v>
                </c:pt>
                <c:pt idx="508">
                  <c:v>1.08</c:v>
                </c:pt>
                <c:pt idx="509">
                  <c:v>1.0899999999999972</c:v>
                </c:pt>
                <c:pt idx="510">
                  <c:v>1.1000000000000001</c:v>
                </c:pt>
                <c:pt idx="511">
                  <c:v>1.1099999999999972</c:v>
                </c:pt>
                <c:pt idx="512">
                  <c:v>1.1200000000000001</c:v>
                </c:pt>
                <c:pt idx="513">
                  <c:v>1.1299999999999975</c:v>
                </c:pt>
                <c:pt idx="514">
                  <c:v>1.1400000000000001</c:v>
                </c:pt>
                <c:pt idx="515">
                  <c:v>1.1499999999999975</c:v>
                </c:pt>
                <c:pt idx="516">
                  <c:v>1.1600000000000001</c:v>
                </c:pt>
                <c:pt idx="517">
                  <c:v>1.1700000000000021</c:v>
                </c:pt>
                <c:pt idx="518">
                  <c:v>1.1800000000000024</c:v>
                </c:pt>
                <c:pt idx="519">
                  <c:v>1.1900000000000022</c:v>
                </c:pt>
                <c:pt idx="520">
                  <c:v>1.2</c:v>
                </c:pt>
                <c:pt idx="521">
                  <c:v>1.21</c:v>
                </c:pt>
                <c:pt idx="522">
                  <c:v>1.22</c:v>
                </c:pt>
                <c:pt idx="523">
                  <c:v>1.23</c:v>
                </c:pt>
                <c:pt idx="524">
                  <c:v>1.24</c:v>
                </c:pt>
                <c:pt idx="525">
                  <c:v>1.25</c:v>
                </c:pt>
                <c:pt idx="526">
                  <c:v>1.26</c:v>
                </c:pt>
                <c:pt idx="527">
                  <c:v>1.27</c:v>
                </c:pt>
                <c:pt idx="528">
                  <c:v>1.28</c:v>
                </c:pt>
                <c:pt idx="529">
                  <c:v>1.29</c:v>
                </c:pt>
                <c:pt idx="530">
                  <c:v>1.3</c:v>
                </c:pt>
                <c:pt idx="531">
                  <c:v>1.31</c:v>
                </c:pt>
                <c:pt idx="532">
                  <c:v>1.3199999999999972</c:v>
                </c:pt>
                <c:pt idx="533">
                  <c:v>1.33</c:v>
                </c:pt>
                <c:pt idx="534">
                  <c:v>1.3399999999999972</c:v>
                </c:pt>
                <c:pt idx="535">
                  <c:v>1.35</c:v>
                </c:pt>
                <c:pt idx="536">
                  <c:v>1.3599999999999972</c:v>
                </c:pt>
                <c:pt idx="537">
                  <c:v>1.37</c:v>
                </c:pt>
                <c:pt idx="538">
                  <c:v>1.3800000000000001</c:v>
                </c:pt>
                <c:pt idx="539">
                  <c:v>1.3900000000000001</c:v>
                </c:pt>
                <c:pt idx="540">
                  <c:v>1.4</c:v>
                </c:pt>
                <c:pt idx="541">
                  <c:v>1.41</c:v>
                </c:pt>
                <c:pt idx="542">
                  <c:v>1.42</c:v>
                </c:pt>
                <c:pt idx="543">
                  <c:v>1.4300000000000002</c:v>
                </c:pt>
                <c:pt idx="544">
                  <c:v>1.44</c:v>
                </c:pt>
                <c:pt idx="545">
                  <c:v>1.45</c:v>
                </c:pt>
                <c:pt idx="546">
                  <c:v>1.46</c:v>
                </c:pt>
                <c:pt idx="547">
                  <c:v>1.47</c:v>
                </c:pt>
                <c:pt idx="548">
                  <c:v>1.48</c:v>
                </c:pt>
                <c:pt idx="549">
                  <c:v>1.49</c:v>
                </c:pt>
                <c:pt idx="550">
                  <c:v>1.5</c:v>
                </c:pt>
                <c:pt idx="551">
                  <c:v>1.51</c:v>
                </c:pt>
                <c:pt idx="552">
                  <c:v>1.52</c:v>
                </c:pt>
                <c:pt idx="553">
                  <c:v>1.53</c:v>
                </c:pt>
                <c:pt idx="554">
                  <c:v>1.54</c:v>
                </c:pt>
                <c:pt idx="555">
                  <c:v>1.55</c:v>
                </c:pt>
                <c:pt idx="556">
                  <c:v>1.56</c:v>
                </c:pt>
                <c:pt idx="557">
                  <c:v>1.57</c:v>
                </c:pt>
                <c:pt idx="558">
                  <c:v>1.58</c:v>
                </c:pt>
                <c:pt idx="559">
                  <c:v>1.59</c:v>
                </c:pt>
                <c:pt idx="560">
                  <c:v>1.6</c:v>
                </c:pt>
                <c:pt idx="561">
                  <c:v>1.61</c:v>
                </c:pt>
                <c:pt idx="562">
                  <c:v>1.62</c:v>
                </c:pt>
                <c:pt idx="563">
                  <c:v>1.6300000000000001</c:v>
                </c:pt>
                <c:pt idx="564">
                  <c:v>1.6400000000000001</c:v>
                </c:pt>
                <c:pt idx="565">
                  <c:v>1.6500000000000001</c:v>
                </c:pt>
                <c:pt idx="566">
                  <c:v>1.6600000000000001</c:v>
                </c:pt>
                <c:pt idx="567">
                  <c:v>1.6700000000000021</c:v>
                </c:pt>
                <c:pt idx="568">
                  <c:v>1.6800000000000022</c:v>
                </c:pt>
                <c:pt idx="569">
                  <c:v>1.6900000000000022</c:v>
                </c:pt>
                <c:pt idx="570">
                  <c:v>1.7</c:v>
                </c:pt>
                <c:pt idx="571">
                  <c:v>1.71</c:v>
                </c:pt>
                <c:pt idx="572">
                  <c:v>1.72</c:v>
                </c:pt>
                <c:pt idx="573">
                  <c:v>1.73</c:v>
                </c:pt>
                <c:pt idx="574">
                  <c:v>1.74</c:v>
                </c:pt>
                <c:pt idx="575">
                  <c:v>1.75</c:v>
                </c:pt>
                <c:pt idx="576">
                  <c:v>1.76</c:v>
                </c:pt>
                <c:pt idx="577">
                  <c:v>1.77</c:v>
                </c:pt>
                <c:pt idx="578">
                  <c:v>1.78</c:v>
                </c:pt>
                <c:pt idx="579">
                  <c:v>1.79</c:v>
                </c:pt>
                <c:pt idx="580">
                  <c:v>1.8</c:v>
                </c:pt>
                <c:pt idx="581">
                  <c:v>1.81</c:v>
                </c:pt>
                <c:pt idx="582">
                  <c:v>1.82</c:v>
                </c:pt>
                <c:pt idx="583">
                  <c:v>1.83</c:v>
                </c:pt>
                <c:pt idx="584">
                  <c:v>1.84</c:v>
                </c:pt>
                <c:pt idx="585">
                  <c:v>1.85</c:v>
                </c:pt>
                <c:pt idx="586">
                  <c:v>1.86</c:v>
                </c:pt>
                <c:pt idx="587">
                  <c:v>1.87</c:v>
                </c:pt>
                <c:pt idx="588">
                  <c:v>1.8800000000000001</c:v>
                </c:pt>
                <c:pt idx="589">
                  <c:v>1.8900000000000001</c:v>
                </c:pt>
                <c:pt idx="590">
                  <c:v>1.9000000000000001</c:v>
                </c:pt>
                <c:pt idx="591">
                  <c:v>1.9100000000000001</c:v>
                </c:pt>
                <c:pt idx="592">
                  <c:v>1.9200000000000021</c:v>
                </c:pt>
                <c:pt idx="593">
                  <c:v>1.9300000000000022</c:v>
                </c:pt>
                <c:pt idx="594">
                  <c:v>1.9400000000000022</c:v>
                </c:pt>
                <c:pt idx="595">
                  <c:v>1.9500000000000022</c:v>
                </c:pt>
                <c:pt idx="596">
                  <c:v>1.9600000000000022</c:v>
                </c:pt>
                <c:pt idx="597">
                  <c:v>1.9700000000000022</c:v>
                </c:pt>
                <c:pt idx="598">
                  <c:v>1.9800000000000024</c:v>
                </c:pt>
                <c:pt idx="599">
                  <c:v>1.9900000000000024</c:v>
                </c:pt>
                <c:pt idx="600">
                  <c:v>2</c:v>
                </c:pt>
                <c:pt idx="601">
                  <c:v>2.0099999999999998</c:v>
                </c:pt>
                <c:pt idx="602">
                  <c:v>2.02</c:v>
                </c:pt>
                <c:pt idx="603">
                  <c:v>2.0299999999999998</c:v>
                </c:pt>
                <c:pt idx="604">
                  <c:v>2.04</c:v>
                </c:pt>
                <c:pt idx="605">
                  <c:v>2.0499999999999998</c:v>
                </c:pt>
                <c:pt idx="606">
                  <c:v>2.06</c:v>
                </c:pt>
                <c:pt idx="607">
                  <c:v>2.0700000000000003</c:v>
                </c:pt>
                <c:pt idx="608">
                  <c:v>2.08</c:v>
                </c:pt>
                <c:pt idx="609">
                  <c:v>2.09</c:v>
                </c:pt>
                <c:pt idx="610">
                  <c:v>2.1</c:v>
                </c:pt>
                <c:pt idx="611">
                  <c:v>2.1100000000000003</c:v>
                </c:pt>
                <c:pt idx="612">
                  <c:v>2.12</c:v>
                </c:pt>
                <c:pt idx="613">
                  <c:v>2.13</c:v>
                </c:pt>
                <c:pt idx="614">
                  <c:v>2.1399999999999997</c:v>
                </c:pt>
                <c:pt idx="615">
                  <c:v>2.15</c:v>
                </c:pt>
                <c:pt idx="616">
                  <c:v>2.16</c:v>
                </c:pt>
                <c:pt idx="617">
                  <c:v>2.17</c:v>
                </c:pt>
                <c:pt idx="618">
                  <c:v>2.1799999999999997</c:v>
                </c:pt>
                <c:pt idx="619">
                  <c:v>2.19</c:v>
                </c:pt>
                <c:pt idx="620">
                  <c:v>2.2000000000000002</c:v>
                </c:pt>
                <c:pt idx="621">
                  <c:v>2.21</c:v>
                </c:pt>
                <c:pt idx="622">
                  <c:v>2.2199999999999998</c:v>
                </c:pt>
                <c:pt idx="623">
                  <c:v>2.23</c:v>
                </c:pt>
                <c:pt idx="624">
                  <c:v>2.2400000000000002</c:v>
                </c:pt>
                <c:pt idx="625">
                  <c:v>2.25</c:v>
                </c:pt>
                <c:pt idx="626">
                  <c:v>2.2599999999999998</c:v>
                </c:pt>
                <c:pt idx="627">
                  <c:v>2.27</c:v>
                </c:pt>
                <c:pt idx="628">
                  <c:v>2.2800000000000002</c:v>
                </c:pt>
                <c:pt idx="629">
                  <c:v>2.29</c:v>
                </c:pt>
                <c:pt idx="630">
                  <c:v>2.2999999999999998</c:v>
                </c:pt>
                <c:pt idx="631">
                  <c:v>2.3099999999999987</c:v>
                </c:pt>
                <c:pt idx="632">
                  <c:v>2.3200000000000003</c:v>
                </c:pt>
                <c:pt idx="633">
                  <c:v>2.3299999999999987</c:v>
                </c:pt>
                <c:pt idx="634">
                  <c:v>2.34</c:v>
                </c:pt>
                <c:pt idx="635">
                  <c:v>2.3499999999999988</c:v>
                </c:pt>
                <c:pt idx="636">
                  <c:v>2.3600000000000003</c:v>
                </c:pt>
                <c:pt idx="637">
                  <c:v>2.3699999999999997</c:v>
                </c:pt>
                <c:pt idx="638">
                  <c:v>2.38</c:v>
                </c:pt>
                <c:pt idx="639">
                  <c:v>2.3899999999999997</c:v>
                </c:pt>
                <c:pt idx="640">
                  <c:v>2.4</c:v>
                </c:pt>
                <c:pt idx="641">
                  <c:v>2.4099999999999997</c:v>
                </c:pt>
                <c:pt idx="642">
                  <c:v>2.42</c:v>
                </c:pt>
                <c:pt idx="643">
                  <c:v>2.4299999999999997</c:v>
                </c:pt>
                <c:pt idx="644">
                  <c:v>2.44</c:v>
                </c:pt>
                <c:pt idx="645">
                  <c:v>2.4499999999999997</c:v>
                </c:pt>
                <c:pt idx="646">
                  <c:v>2.46</c:v>
                </c:pt>
                <c:pt idx="647">
                  <c:v>2.4699999999999998</c:v>
                </c:pt>
                <c:pt idx="648">
                  <c:v>2.48</c:v>
                </c:pt>
                <c:pt idx="649">
                  <c:v>2.4899999999999998</c:v>
                </c:pt>
                <c:pt idx="650">
                  <c:v>2.5</c:v>
                </c:pt>
                <c:pt idx="651">
                  <c:v>2.5099999999999998</c:v>
                </c:pt>
                <c:pt idx="652">
                  <c:v>2.52</c:v>
                </c:pt>
                <c:pt idx="653">
                  <c:v>2.5299999999999998</c:v>
                </c:pt>
                <c:pt idx="654">
                  <c:v>2.54</c:v>
                </c:pt>
                <c:pt idx="655">
                  <c:v>2.5499999999999998</c:v>
                </c:pt>
                <c:pt idx="656">
                  <c:v>2.56</c:v>
                </c:pt>
                <c:pt idx="657">
                  <c:v>2.57</c:v>
                </c:pt>
                <c:pt idx="658">
                  <c:v>2.58</c:v>
                </c:pt>
                <c:pt idx="659">
                  <c:v>2.59</c:v>
                </c:pt>
                <c:pt idx="660">
                  <c:v>2.6</c:v>
                </c:pt>
                <c:pt idx="661">
                  <c:v>2.61</c:v>
                </c:pt>
                <c:pt idx="662">
                  <c:v>2.62</c:v>
                </c:pt>
                <c:pt idx="663">
                  <c:v>2.63</c:v>
                </c:pt>
                <c:pt idx="664">
                  <c:v>2.64</c:v>
                </c:pt>
                <c:pt idx="665">
                  <c:v>2.65</c:v>
                </c:pt>
                <c:pt idx="666">
                  <c:v>2.66</c:v>
                </c:pt>
                <c:pt idx="667">
                  <c:v>2.67</c:v>
                </c:pt>
                <c:pt idx="668">
                  <c:v>2.68</c:v>
                </c:pt>
                <c:pt idx="669">
                  <c:v>2.69</c:v>
                </c:pt>
                <c:pt idx="670">
                  <c:v>2.7</c:v>
                </c:pt>
                <c:pt idx="671">
                  <c:v>2.71</c:v>
                </c:pt>
                <c:pt idx="672">
                  <c:v>2.72</c:v>
                </c:pt>
                <c:pt idx="673">
                  <c:v>2.73</c:v>
                </c:pt>
                <c:pt idx="674">
                  <c:v>2.74</c:v>
                </c:pt>
                <c:pt idx="675">
                  <c:v>2.75</c:v>
                </c:pt>
                <c:pt idx="676">
                  <c:v>2.7600000000000002</c:v>
                </c:pt>
                <c:pt idx="677">
                  <c:v>2.77</c:v>
                </c:pt>
                <c:pt idx="678">
                  <c:v>2.7800000000000002</c:v>
                </c:pt>
                <c:pt idx="679">
                  <c:v>2.79</c:v>
                </c:pt>
                <c:pt idx="680">
                  <c:v>2.8</c:v>
                </c:pt>
                <c:pt idx="681">
                  <c:v>2.8099999999999987</c:v>
                </c:pt>
                <c:pt idx="682">
                  <c:v>2.82</c:v>
                </c:pt>
                <c:pt idx="683">
                  <c:v>2.8299999999999987</c:v>
                </c:pt>
                <c:pt idx="684">
                  <c:v>2.84</c:v>
                </c:pt>
                <c:pt idx="685">
                  <c:v>2.8499999999999988</c:v>
                </c:pt>
                <c:pt idx="686">
                  <c:v>2.86</c:v>
                </c:pt>
                <c:pt idx="687">
                  <c:v>2.8699999999999997</c:v>
                </c:pt>
                <c:pt idx="688">
                  <c:v>2.88</c:v>
                </c:pt>
                <c:pt idx="689">
                  <c:v>2.8899999999999997</c:v>
                </c:pt>
                <c:pt idx="690">
                  <c:v>2.9</c:v>
                </c:pt>
                <c:pt idx="691">
                  <c:v>2.9099999999999997</c:v>
                </c:pt>
                <c:pt idx="692">
                  <c:v>2.92</c:v>
                </c:pt>
                <c:pt idx="693">
                  <c:v>2.9299999999999997</c:v>
                </c:pt>
                <c:pt idx="694">
                  <c:v>2.94</c:v>
                </c:pt>
                <c:pt idx="695">
                  <c:v>2.9499999999999997</c:v>
                </c:pt>
                <c:pt idx="696">
                  <c:v>2.96</c:v>
                </c:pt>
                <c:pt idx="697">
                  <c:v>2.9699999999999998</c:v>
                </c:pt>
                <c:pt idx="698">
                  <c:v>2.98</c:v>
                </c:pt>
                <c:pt idx="699">
                  <c:v>2.9899999999999998</c:v>
                </c:pt>
                <c:pt idx="700">
                  <c:v>3</c:v>
                </c:pt>
                <c:pt idx="701">
                  <c:v>3.01</c:v>
                </c:pt>
                <c:pt idx="702">
                  <c:v>3.02</c:v>
                </c:pt>
                <c:pt idx="703">
                  <c:v>3.03</c:v>
                </c:pt>
                <c:pt idx="704">
                  <c:v>3.04</c:v>
                </c:pt>
                <c:pt idx="705">
                  <c:v>3.05</c:v>
                </c:pt>
                <c:pt idx="706">
                  <c:v>3.06</c:v>
                </c:pt>
                <c:pt idx="707">
                  <c:v>3.07</c:v>
                </c:pt>
                <c:pt idx="708">
                  <c:v>3.08</c:v>
                </c:pt>
                <c:pt idx="709">
                  <c:v>3.09</c:v>
                </c:pt>
                <c:pt idx="710">
                  <c:v>3.1</c:v>
                </c:pt>
                <c:pt idx="711">
                  <c:v>3.11</c:v>
                </c:pt>
                <c:pt idx="712">
                  <c:v>3.12</c:v>
                </c:pt>
                <c:pt idx="713">
                  <c:v>3.13</c:v>
                </c:pt>
                <c:pt idx="714">
                  <c:v>3.14</c:v>
                </c:pt>
                <c:pt idx="715">
                  <c:v>3.15</c:v>
                </c:pt>
                <c:pt idx="716">
                  <c:v>3.16</c:v>
                </c:pt>
                <c:pt idx="717">
                  <c:v>3.17</c:v>
                </c:pt>
                <c:pt idx="718">
                  <c:v>3.18</c:v>
                </c:pt>
                <c:pt idx="719">
                  <c:v>3.19</c:v>
                </c:pt>
                <c:pt idx="720">
                  <c:v>3.2</c:v>
                </c:pt>
                <c:pt idx="721">
                  <c:v>3.21</c:v>
                </c:pt>
                <c:pt idx="722">
                  <c:v>3.22</c:v>
                </c:pt>
                <c:pt idx="723">
                  <c:v>3.23</c:v>
                </c:pt>
                <c:pt idx="724">
                  <c:v>3.24</c:v>
                </c:pt>
                <c:pt idx="725">
                  <c:v>3.25</c:v>
                </c:pt>
                <c:pt idx="726">
                  <c:v>3.2600000000000002</c:v>
                </c:pt>
                <c:pt idx="727">
                  <c:v>3.27</c:v>
                </c:pt>
                <c:pt idx="728">
                  <c:v>3.2800000000000002</c:v>
                </c:pt>
                <c:pt idx="729">
                  <c:v>3.29</c:v>
                </c:pt>
                <c:pt idx="730">
                  <c:v>3.3</c:v>
                </c:pt>
                <c:pt idx="731">
                  <c:v>3.3099999999999987</c:v>
                </c:pt>
                <c:pt idx="732">
                  <c:v>3.32</c:v>
                </c:pt>
                <c:pt idx="733">
                  <c:v>3.3299999999999987</c:v>
                </c:pt>
                <c:pt idx="734">
                  <c:v>3.34</c:v>
                </c:pt>
                <c:pt idx="735">
                  <c:v>3.3499999999999988</c:v>
                </c:pt>
                <c:pt idx="736">
                  <c:v>3.36</c:v>
                </c:pt>
                <c:pt idx="737">
                  <c:v>3.3699999999999997</c:v>
                </c:pt>
                <c:pt idx="738">
                  <c:v>3.38</c:v>
                </c:pt>
                <c:pt idx="739">
                  <c:v>3.3899999999999997</c:v>
                </c:pt>
                <c:pt idx="740">
                  <c:v>3.4</c:v>
                </c:pt>
                <c:pt idx="741">
                  <c:v>3.4099999999999997</c:v>
                </c:pt>
                <c:pt idx="742">
                  <c:v>3.42</c:v>
                </c:pt>
                <c:pt idx="743">
                  <c:v>3.4299999999999997</c:v>
                </c:pt>
                <c:pt idx="744">
                  <c:v>3.44</c:v>
                </c:pt>
                <c:pt idx="745">
                  <c:v>3.4499999999999997</c:v>
                </c:pt>
                <c:pt idx="746">
                  <c:v>3.46</c:v>
                </c:pt>
                <c:pt idx="747">
                  <c:v>3.4699999999999998</c:v>
                </c:pt>
                <c:pt idx="748">
                  <c:v>3.48</c:v>
                </c:pt>
                <c:pt idx="749">
                  <c:v>3.4899999999999998</c:v>
                </c:pt>
                <c:pt idx="750">
                  <c:v>3.5</c:v>
                </c:pt>
                <c:pt idx="751">
                  <c:v>3.51</c:v>
                </c:pt>
                <c:pt idx="752">
                  <c:v>3.52</c:v>
                </c:pt>
                <c:pt idx="753">
                  <c:v>3.53</c:v>
                </c:pt>
                <c:pt idx="754">
                  <c:v>3.54</c:v>
                </c:pt>
                <c:pt idx="755">
                  <c:v>3.55</c:v>
                </c:pt>
                <c:pt idx="756">
                  <c:v>3.56</c:v>
                </c:pt>
                <c:pt idx="757">
                  <c:v>3.57</c:v>
                </c:pt>
                <c:pt idx="758">
                  <c:v>3.58</c:v>
                </c:pt>
                <c:pt idx="759">
                  <c:v>3.59</c:v>
                </c:pt>
                <c:pt idx="760">
                  <c:v>3.6</c:v>
                </c:pt>
                <c:pt idx="761">
                  <c:v>3.61</c:v>
                </c:pt>
                <c:pt idx="762">
                  <c:v>3.62</c:v>
                </c:pt>
                <c:pt idx="763">
                  <c:v>3.63</c:v>
                </c:pt>
                <c:pt idx="764">
                  <c:v>3.64</c:v>
                </c:pt>
                <c:pt idx="765">
                  <c:v>3.65</c:v>
                </c:pt>
                <c:pt idx="766">
                  <c:v>3.66</c:v>
                </c:pt>
                <c:pt idx="767">
                  <c:v>3.67</c:v>
                </c:pt>
                <c:pt idx="768">
                  <c:v>3.68</c:v>
                </c:pt>
                <c:pt idx="769">
                  <c:v>3.69</c:v>
                </c:pt>
                <c:pt idx="770">
                  <c:v>3.7</c:v>
                </c:pt>
                <c:pt idx="771">
                  <c:v>3.71</c:v>
                </c:pt>
                <c:pt idx="772">
                  <c:v>3.72</c:v>
                </c:pt>
                <c:pt idx="773">
                  <c:v>3.73</c:v>
                </c:pt>
                <c:pt idx="774">
                  <c:v>3.74</c:v>
                </c:pt>
                <c:pt idx="775">
                  <c:v>3.75</c:v>
                </c:pt>
                <c:pt idx="776">
                  <c:v>3.7600000000000002</c:v>
                </c:pt>
                <c:pt idx="777">
                  <c:v>3.77</c:v>
                </c:pt>
                <c:pt idx="778">
                  <c:v>3.7800000000000002</c:v>
                </c:pt>
                <c:pt idx="779">
                  <c:v>3.79</c:v>
                </c:pt>
                <c:pt idx="780">
                  <c:v>3.8</c:v>
                </c:pt>
                <c:pt idx="781">
                  <c:v>3.8099999999999987</c:v>
                </c:pt>
                <c:pt idx="782">
                  <c:v>3.82</c:v>
                </c:pt>
                <c:pt idx="783">
                  <c:v>3.8299999999999987</c:v>
                </c:pt>
                <c:pt idx="784">
                  <c:v>3.84</c:v>
                </c:pt>
                <c:pt idx="785">
                  <c:v>3.8499999999999988</c:v>
                </c:pt>
                <c:pt idx="786">
                  <c:v>3.86</c:v>
                </c:pt>
                <c:pt idx="787">
                  <c:v>3.8699999999999997</c:v>
                </c:pt>
                <c:pt idx="788">
                  <c:v>3.88</c:v>
                </c:pt>
                <c:pt idx="789">
                  <c:v>3.8899999999999997</c:v>
                </c:pt>
                <c:pt idx="790">
                  <c:v>3.9</c:v>
                </c:pt>
                <c:pt idx="791">
                  <c:v>3.9099999999999997</c:v>
                </c:pt>
                <c:pt idx="792">
                  <c:v>3.92</c:v>
                </c:pt>
                <c:pt idx="793">
                  <c:v>3.9299999999999997</c:v>
                </c:pt>
                <c:pt idx="794">
                  <c:v>3.94</c:v>
                </c:pt>
                <c:pt idx="795">
                  <c:v>3.9499999999999997</c:v>
                </c:pt>
                <c:pt idx="796">
                  <c:v>3.96</c:v>
                </c:pt>
                <c:pt idx="797">
                  <c:v>3.9699999999999998</c:v>
                </c:pt>
                <c:pt idx="798">
                  <c:v>3.98</c:v>
                </c:pt>
                <c:pt idx="799">
                  <c:v>3.9899999999999998</c:v>
                </c:pt>
                <c:pt idx="800">
                  <c:v>4</c:v>
                </c:pt>
                <c:pt idx="801">
                  <c:v>4.01</c:v>
                </c:pt>
                <c:pt idx="802">
                  <c:v>4.0199999999999996</c:v>
                </c:pt>
                <c:pt idx="803">
                  <c:v>4.0299999999999985</c:v>
                </c:pt>
                <c:pt idx="804">
                  <c:v>4.04</c:v>
                </c:pt>
                <c:pt idx="805">
                  <c:v>4.05</c:v>
                </c:pt>
                <c:pt idx="806">
                  <c:v>4.0600000000000005</c:v>
                </c:pt>
                <c:pt idx="807">
                  <c:v>4.07</c:v>
                </c:pt>
                <c:pt idx="808">
                  <c:v>4.08</c:v>
                </c:pt>
                <c:pt idx="809">
                  <c:v>4.09</c:v>
                </c:pt>
                <c:pt idx="810">
                  <c:v>4.0999999999999996</c:v>
                </c:pt>
                <c:pt idx="811">
                  <c:v>4.1099999999999985</c:v>
                </c:pt>
                <c:pt idx="812">
                  <c:v>4.1199999999999966</c:v>
                </c:pt>
                <c:pt idx="813">
                  <c:v>4.13</c:v>
                </c:pt>
                <c:pt idx="814">
                  <c:v>4.1400000000000006</c:v>
                </c:pt>
                <c:pt idx="815">
                  <c:v>4.1499999999999995</c:v>
                </c:pt>
                <c:pt idx="816">
                  <c:v>4.1599999999999975</c:v>
                </c:pt>
                <c:pt idx="817">
                  <c:v>4.17</c:v>
                </c:pt>
                <c:pt idx="818">
                  <c:v>4.1800000000000095</c:v>
                </c:pt>
                <c:pt idx="819">
                  <c:v>4.1899999999999995</c:v>
                </c:pt>
                <c:pt idx="820">
                  <c:v>4.2000000000000099</c:v>
                </c:pt>
                <c:pt idx="821">
                  <c:v>4.21</c:v>
                </c:pt>
                <c:pt idx="822">
                  <c:v>4.2200000000000095</c:v>
                </c:pt>
                <c:pt idx="823">
                  <c:v>4.2300000000000102</c:v>
                </c:pt>
                <c:pt idx="824">
                  <c:v>4.24000000000001</c:v>
                </c:pt>
                <c:pt idx="825">
                  <c:v>4.2500000000000107</c:v>
                </c:pt>
                <c:pt idx="826">
                  <c:v>4.2600000000000096</c:v>
                </c:pt>
                <c:pt idx="827">
                  <c:v>4.2700000000000102</c:v>
                </c:pt>
                <c:pt idx="828">
                  <c:v>4.28000000000001</c:v>
                </c:pt>
                <c:pt idx="829">
                  <c:v>4.2900000000000098</c:v>
                </c:pt>
                <c:pt idx="830">
                  <c:v>4.3000000000000096</c:v>
                </c:pt>
                <c:pt idx="831">
                  <c:v>4.3100000000000085</c:v>
                </c:pt>
                <c:pt idx="832">
                  <c:v>4.3200000000000065</c:v>
                </c:pt>
                <c:pt idx="833">
                  <c:v>4.3300000000000098</c:v>
                </c:pt>
                <c:pt idx="834">
                  <c:v>4.3400000000000105</c:v>
                </c:pt>
                <c:pt idx="835">
                  <c:v>4.3500000000000085</c:v>
                </c:pt>
                <c:pt idx="836">
                  <c:v>4.3600000000000065</c:v>
                </c:pt>
                <c:pt idx="837">
                  <c:v>4.3700000000000099</c:v>
                </c:pt>
                <c:pt idx="838">
                  <c:v>4.3800000000000097</c:v>
                </c:pt>
                <c:pt idx="839">
                  <c:v>4.3900000000000095</c:v>
                </c:pt>
                <c:pt idx="840">
                  <c:v>4.4000000000000101</c:v>
                </c:pt>
                <c:pt idx="841">
                  <c:v>4.4100000000000099</c:v>
                </c:pt>
                <c:pt idx="842">
                  <c:v>4.4200000000000106</c:v>
                </c:pt>
                <c:pt idx="843">
                  <c:v>4.4300000000000104</c:v>
                </c:pt>
                <c:pt idx="844">
                  <c:v>4.4400000000000102</c:v>
                </c:pt>
                <c:pt idx="845">
                  <c:v>4.4500000000000099</c:v>
                </c:pt>
                <c:pt idx="846">
                  <c:v>4.4600000000000097</c:v>
                </c:pt>
                <c:pt idx="847">
                  <c:v>4.4700000000000104</c:v>
                </c:pt>
                <c:pt idx="848">
                  <c:v>4.4800000000000102</c:v>
                </c:pt>
                <c:pt idx="849">
                  <c:v>4.49000000000001</c:v>
                </c:pt>
                <c:pt idx="850">
                  <c:v>4.5000000000000098</c:v>
                </c:pt>
                <c:pt idx="851">
                  <c:v>4.5100000000000096</c:v>
                </c:pt>
                <c:pt idx="852">
                  <c:v>4.5200000000000085</c:v>
                </c:pt>
                <c:pt idx="853">
                  <c:v>4.53000000000001</c:v>
                </c:pt>
                <c:pt idx="854">
                  <c:v>4.5400000000000098</c:v>
                </c:pt>
                <c:pt idx="855">
                  <c:v>4.5500000000000096</c:v>
                </c:pt>
                <c:pt idx="856">
                  <c:v>4.5600000000000085</c:v>
                </c:pt>
                <c:pt idx="857">
                  <c:v>4.5700000000000101</c:v>
                </c:pt>
                <c:pt idx="858">
                  <c:v>4.5800000000000098</c:v>
                </c:pt>
                <c:pt idx="859">
                  <c:v>4.5900000000000096</c:v>
                </c:pt>
                <c:pt idx="860">
                  <c:v>4.6000000000000085</c:v>
                </c:pt>
                <c:pt idx="861">
                  <c:v>4.6100000000000145</c:v>
                </c:pt>
                <c:pt idx="862">
                  <c:v>4.6200000000000099</c:v>
                </c:pt>
                <c:pt idx="863">
                  <c:v>4.6300000000000097</c:v>
                </c:pt>
                <c:pt idx="864">
                  <c:v>4.6400000000000095</c:v>
                </c:pt>
                <c:pt idx="865">
                  <c:v>4.6500000000000075</c:v>
                </c:pt>
                <c:pt idx="866">
                  <c:v>4.6600000000000108</c:v>
                </c:pt>
                <c:pt idx="867">
                  <c:v>4.6700000000000204</c:v>
                </c:pt>
                <c:pt idx="868">
                  <c:v>4.6800000000000201</c:v>
                </c:pt>
                <c:pt idx="869">
                  <c:v>4.6900000000000155</c:v>
                </c:pt>
                <c:pt idx="870">
                  <c:v>4.7000000000000197</c:v>
                </c:pt>
                <c:pt idx="871">
                  <c:v>4.7100000000000204</c:v>
                </c:pt>
                <c:pt idx="872">
                  <c:v>4.7200000000000202</c:v>
                </c:pt>
                <c:pt idx="873">
                  <c:v>4.7300000000000288</c:v>
                </c:pt>
                <c:pt idx="874">
                  <c:v>4.7400000000000198</c:v>
                </c:pt>
                <c:pt idx="875">
                  <c:v>4.7500000000000204</c:v>
                </c:pt>
                <c:pt idx="876">
                  <c:v>4.7600000000000202</c:v>
                </c:pt>
                <c:pt idx="877">
                  <c:v>4.7700000000000289</c:v>
                </c:pt>
                <c:pt idx="878">
                  <c:v>4.7800000000000198</c:v>
                </c:pt>
                <c:pt idx="879">
                  <c:v>4.7900000000000196</c:v>
                </c:pt>
                <c:pt idx="880">
                  <c:v>4.8000000000000203</c:v>
                </c:pt>
                <c:pt idx="881">
                  <c:v>4.81000000000002</c:v>
                </c:pt>
                <c:pt idx="882">
                  <c:v>4.8200000000000145</c:v>
                </c:pt>
                <c:pt idx="883">
                  <c:v>4.8300000000000196</c:v>
                </c:pt>
                <c:pt idx="884">
                  <c:v>4.8400000000000203</c:v>
                </c:pt>
                <c:pt idx="885">
                  <c:v>4.8500000000000201</c:v>
                </c:pt>
                <c:pt idx="886">
                  <c:v>4.8600000000000145</c:v>
                </c:pt>
                <c:pt idx="887">
                  <c:v>4.8700000000000196</c:v>
                </c:pt>
                <c:pt idx="888">
                  <c:v>4.8800000000000203</c:v>
                </c:pt>
                <c:pt idx="889">
                  <c:v>4.8900000000000201</c:v>
                </c:pt>
                <c:pt idx="890">
                  <c:v>4.9000000000000199</c:v>
                </c:pt>
                <c:pt idx="891">
                  <c:v>4.9100000000000197</c:v>
                </c:pt>
                <c:pt idx="892">
                  <c:v>4.9200000000000204</c:v>
                </c:pt>
                <c:pt idx="893">
                  <c:v>4.9300000000000299</c:v>
                </c:pt>
                <c:pt idx="894">
                  <c:v>4.9400000000000199</c:v>
                </c:pt>
                <c:pt idx="895">
                  <c:v>4.9500000000000197</c:v>
                </c:pt>
                <c:pt idx="896">
                  <c:v>4.9600000000000204</c:v>
                </c:pt>
                <c:pt idx="897">
                  <c:v>4.9700000000000299</c:v>
                </c:pt>
                <c:pt idx="898">
                  <c:v>4.9800000000000288</c:v>
                </c:pt>
                <c:pt idx="899">
                  <c:v>4.9900000000000198</c:v>
                </c:pt>
                <c:pt idx="900">
                  <c:v>5.0000000000000204</c:v>
                </c:pt>
              </c:numCache>
            </c:numRef>
          </c:xVal>
          <c:yVal>
            <c:numRef>
              <c:f>'N064'!$D$2:$D$902</c:f>
              <c:numCache>
                <c:formatCode>0.0000</c:formatCode>
                <c:ptCount val="901"/>
                <c:pt idx="0">
                  <c:v>0</c:v>
                </c:pt>
                <c:pt idx="1">
                  <c:v>7.0254893563315408E-283</c:v>
                </c:pt>
                <c:pt idx="2">
                  <c:v>1.241870695229125E-281</c:v>
                </c:pt>
                <c:pt idx="3">
                  <c:v>2.1812112009001725E-280</c:v>
                </c:pt>
                <c:pt idx="4">
                  <c:v>3.8066294408150159E-279</c:v>
                </c:pt>
                <c:pt idx="5">
                  <c:v>6.600928512425882E-278</c:v>
                </c:pt>
                <c:pt idx="6">
                  <c:v>1.1373418043459001E-276</c:v>
                </c:pt>
                <c:pt idx="7">
                  <c:v>1.9471460268717345E-275</c:v>
                </c:pt>
                <c:pt idx="8">
                  <c:v>3.3122841923849974E-274</c:v>
                </c:pt>
                <c:pt idx="9">
                  <c:v>5.5985841649317768E-273</c:v>
                </c:pt>
                <c:pt idx="10">
                  <c:v>9.4026524320494578E-272</c:v>
                </c:pt>
                <c:pt idx="11">
                  <c:v>1.5690764615504375E-270</c:v>
                </c:pt>
                <c:pt idx="12">
                  <c:v>2.6017129992274392E-269</c:v>
                </c:pt>
                <c:pt idx="13">
                  <c:v>4.2864348052787631E-268</c:v>
                </c:pt>
                <c:pt idx="14">
                  <c:v>7.0170507311898358E-267</c:v>
                </c:pt>
                <c:pt idx="15">
                  <c:v>1.1413913301514548E-265</c:v>
                </c:pt>
                <c:pt idx="16">
                  <c:v>1.8447439014168229E-264</c:v>
                </c:pt>
                <c:pt idx="17">
                  <c:v>2.9625054606595739E-263</c:v>
                </c:pt>
                <c:pt idx="18">
                  <c:v>4.7271980701535868E-262</c:v>
                </c:pt>
                <c:pt idx="19">
                  <c:v>7.4949718354337312E-261</c:v>
                </c:pt>
                <c:pt idx="20">
                  <c:v>1.1807495197705836E-259</c:v>
                </c:pt>
                <c:pt idx="21">
                  <c:v>1.8482772521760638E-258</c:v>
                </c:pt>
                <c:pt idx="22">
                  <c:v>2.8747364072402115E-257</c:v>
                </c:pt>
                <c:pt idx="23">
                  <c:v>4.4427360439635148E-256</c:v>
                </c:pt>
                <c:pt idx="24">
                  <c:v>6.8222018739420412E-255</c:v>
                </c:pt>
                <c:pt idx="25">
                  <c:v>1.0409268136417655E-253</c:v>
                </c:pt>
                <c:pt idx="26">
                  <c:v>1.5781104703357634E-252</c:v>
                </c:pt>
                <c:pt idx="27">
                  <c:v>2.3772572696072703E-251</c:v>
                </c:pt>
                <c:pt idx="28">
                  <c:v>3.5582507204180232E-250</c:v>
                </c:pt>
                <c:pt idx="29">
                  <c:v>5.2919835830232998E-249</c:v>
                </c:pt>
                <c:pt idx="30">
                  <c:v>7.8202747691691718E-248</c:v>
                </c:pt>
                <c:pt idx="31">
                  <c:v>1.1482782009118482E-246</c:v>
                </c:pt>
                <c:pt idx="32">
                  <c:v>1.6753047231117185E-245</c:v>
                </c:pt>
                <c:pt idx="33">
                  <c:v>2.4286341195100341E-244</c:v>
                </c:pt>
                <c:pt idx="34">
                  <c:v>3.4982589928381475E-243</c:v>
                </c:pt>
                <c:pt idx="35">
                  <c:v>5.0068365726851402E-242</c:v>
                </c:pt>
                <c:pt idx="36">
                  <c:v>7.120270019851036E-241</c:v>
                </c:pt>
                <c:pt idx="37">
                  <c:v>1.006123061742545E-239</c:v>
                </c:pt>
                <c:pt idx="38">
                  <c:v>1.4126264637544118E-238</c:v>
                </c:pt>
                <c:pt idx="39">
                  <c:v>1.9707211053179618E-237</c:v>
                </c:pt>
                <c:pt idx="40">
                  <c:v>2.731772912743042E-236</c:v>
                </c:pt>
                <c:pt idx="41">
                  <c:v>3.7625789344811671E-235</c:v>
                </c:pt>
                <c:pt idx="42">
                  <c:v>5.1493005962223762E-234</c:v>
                </c:pt>
                <c:pt idx="43">
                  <c:v>7.0021671205915964E-233</c:v>
                </c:pt>
                <c:pt idx="44">
                  <c:v>9.4610274328704214E-232</c:v>
                </c:pt>
                <c:pt idx="45">
                  <c:v>1.2701813630734631E-230</c:v>
                </c:pt>
                <c:pt idx="46">
                  <c:v>1.6943954506107931E-229</c:v>
                </c:pt>
                <c:pt idx="47">
                  <c:v>2.2458741929955061E-228</c:v>
                </c:pt>
                <c:pt idx="48">
                  <c:v>2.9578604600222488E-227</c:v>
                </c:pt>
                <c:pt idx="49">
                  <c:v>3.8707181557555111E-226</c:v>
                </c:pt>
                <c:pt idx="50">
                  <c:v>5.0330011461198536E-225</c:v>
                </c:pt>
                <c:pt idx="51">
                  <c:v>6.5025563230453107E-224</c:v>
                </c:pt>
                <c:pt idx="52">
                  <c:v>8.3476230767066486E-223</c:v>
                </c:pt>
                <c:pt idx="53">
                  <c:v>1.064788019270161E-221</c:v>
                </c:pt>
                <c:pt idx="54">
                  <c:v>1.3495379412601258E-220</c:v>
                </c:pt>
                <c:pt idx="55">
                  <c:v>1.6995293205928165E-219</c:v>
                </c:pt>
                <c:pt idx="56">
                  <c:v>2.1266393481996095E-218</c:v>
                </c:pt>
                <c:pt idx="57">
                  <c:v>2.6441168962785522E-217</c:v>
                </c:pt>
                <c:pt idx="58">
                  <c:v>3.2665482811747444E-216</c:v>
                </c:pt>
                <c:pt idx="59">
                  <c:v>4.0097670016888739E-215</c:v>
                </c:pt>
                <c:pt idx="60">
                  <c:v>4.8906977116161141E-214</c:v>
                </c:pt>
                <c:pt idx="61">
                  <c:v>5.9271256208897476E-213</c:v>
                </c:pt>
                <c:pt idx="62">
                  <c:v>7.1373841715077811E-212</c:v>
                </c:pt>
                <c:pt idx="63">
                  <c:v>8.539956262862134E-211</c:v>
                </c:pt>
                <c:pt idx="64">
                  <c:v>1.0152987525473249E-209</c:v>
                </c:pt>
                <c:pt idx="65">
                  <c:v>1.1993714130616948E-208</c:v>
                </c:pt>
                <c:pt idx="66">
                  <c:v>1.4077812283711299E-207</c:v>
                </c:pt>
                <c:pt idx="67">
                  <c:v>1.6418681724444126E-206</c:v>
                </c:pt>
                <c:pt idx="68">
                  <c:v>1.9026681022550227E-205</c:v>
                </c:pt>
                <c:pt idx="69">
                  <c:v>2.1908337929033087E-204</c:v>
                </c:pt>
                <c:pt idx="70">
                  <c:v>2.506556318082297E-203</c:v>
                </c:pt>
                <c:pt idx="71">
                  <c:v>2.8494900589070613E-202</c:v>
                </c:pt>
                <c:pt idx="72">
                  <c:v>3.21868495805853E-201</c:v>
                </c:pt>
                <c:pt idx="73">
                  <c:v>3.6125298235494289E-200</c:v>
                </c:pt>
                <c:pt idx="74">
                  <c:v>4.0287104941283021E-199</c:v>
                </c:pt>
                <c:pt idx="75">
                  <c:v>4.4641864809269075E-198</c:v>
                </c:pt>
                <c:pt idx="76">
                  <c:v>4.9151892821105299E-197</c:v>
                </c:pt>
                <c:pt idx="77">
                  <c:v>5.3772449267954287E-196</c:v>
                </c:pt>
                <c:pt idx="78">
                  <c:v>5.8452224535119187E-195</c:v>
                </c:pt>
                <c:pt idx="79">
                  <c:v>6.3134089950554079E-194</c:v>
                </c:pt>
                <c:pt idx="80">
                  <c:v>6.7756109679704005E-193</c:v>
                </c:pt>
                <c:pt idx="81">
                  <c:v>7.2252796089637145E-192</c:v>
                </c:pt>
                <c:pt idx="82">
                  <c:v>7.6556578276838427E-191</c:v>
                </c:pt>
                <c:pt idx="83">
                  <c:v>8.0599441315252846E-190</c:v>
                </c:pt>
                <c:pt idx="84">
                  <c:v>8.4314682984888318E-189</c:v>
                </c:pt>
                <c:pt idx="85">
                  <c:v>8.7638726021527043E-188</c:v>
                </c:pt>
                <c:pt idx="86">
                  <c:v>9.0512917924919448E-187</c:v>
                </c:pt>
                <c:pt idx="87">
                  <c:v>9.2885247582502753E-186</c:v>
                </c:pt>
                <c:pt idx="88">
                  <c:v>9.4711908725221803E-185</c:v>
                </c:pt>
                <c:pt idx="89">
                  <c:v>9.5958644642484448E-184</c:v>
                </c:pt>
                <c:pt idx="90">
                  <c:v>9.6601816514974809E-183</c:v>
                </c:pt>
                <c:pt idx="91">
                  <c:v>9.6629148826517367E-182</c:v>
                </c:pt>
                <c:pt idx="92">
                  <c:v>9.6040119017348688E-181</c:v>
                </c:pt>
                <c:pt idx="93">
                  <c:v>9.4845974099981576E-180</c:v>
                </c:pt>
                <c:pt idx="94">
                  <c:v>9.3069373499159875E-179</c:v>
                </c:pt>
                <c:pt idx="95">
                  <c:v>9.0743673961509387E-178</c:v>
                </c:pt>
                <c:pt idx="96">
                  <c:v>8.7911888060598607E-177</c:v>
                </c:pt>
                <c:pt idx="97">
                  <c:v>8.4625361722514195E-176</c:v>
                </c:pt>
                <c:pt idx="98">
                  <c:v>8.0942227552285272E-175</c:v>
                </c:pt>
                <c:pt idx="99">
                  <c:v>7.6925698972721799E-174</c:v>
                </c:pt>
                <c:pt idx="100">
                  <c:v>7.2642274914812913E-173</c:v>
                </c:pt>
                <c:pt idx="101">
                  <c:v>6.8159925881333125E-172</c:v>
                </c:pt>
                <c:pt idx="102">
                  <c:v>6.3546329726264469E-171</c:v>
                </c:pt>
                <c:pt idx="103">
                  <c:v>5.8867219756671231E-170</c:v>
                </c:pt>
                <c:pt idx="104">
                  <c:v>5.4184899259515938E-169</c:v>
                </c:pt>
                <c:pt idx="105">
                  <c:v>4.9556965915297941E-168</c:v>
                </c:pt>
                <c:pt idx="106">
                  <c:v>4.503527750824752E-167</c:v>
                </c:pt>
                <c:pt idx="107">
                  <c:v>4.0665177640168855E-166</c:v>
                </c:pt>
                <c:pt idx="108">
                  <c:v>3.6484987548646648E-165</c:v>
                </c:pt>
                <c:pt idx="109">
                  <c:v>3.2525758299391011E-164</c:v>
                </c:pt>
                <c:pt idx="110">
                  <c:v>2.8811267144795479E-163</c:v>
                </c:pt>
                <c:pt idx="111">
                  <c:v>2.5358233156499108E-162</c:v>
                </c:pt>
                <c:pt idx="112">
                  <c:v>2.2176720642033216E-161</c:v>
                </c:pt>
                <c:pt idx="113">
                  <c:v>1.9270694479494848E-160</c:v>
                </c:pt>
                <c:pt idx="114">
                  <c:v>1.6638689339954189E-159</c:v>
                </c:pt>
                <c:pt idx="115">
                  <c:v>1.4274554672096747E-158</c:v>
                </c:pt>
                <c:pt idx="116">
                  <c:v>1.2168239050965547E-157</c:v>
                </c:pt>
                <c:pt idx="117">
                  <c:v>1.0306580716843401E-156</c:v>
                </c:pt>
                <c:pt idx="118">
                  <c:v>8.6740754815671422E-156</c:v>
                </c:pt>
                <c:pt idx="119">
                  <c:v>7.253598270401863E-155</c:v>
                </c:pt>
                <c:pt idx="120">
                  <c:v>6.0270600232718629E-154</c:v>
                </c:pt>
                <c:pt idx="121">
                  <c:v>4.9759871575723343E-153</c:v>
                </c:pt>
                <c:pt idx="122">
                  <c:v>4.0820160053498268E-152</c:v>
                </c:pt>
                <c:pt idx="123">
                  <c:v>3.327299350665309E-151</c:v>
                </c:pt>
                <c:pt idx="124">
                  <c:v>2.6948262452221745E-150</c:v>
                </c:pt>
                <c:pt idx="125">
                  <c:v>2.1686595742976234E-149</c:v>
                </c:pt>
                <c:pt idx="126">
                  <c:v>1.7340983435725061E-148</c:v>
                </c:pt>
                <c:pt idx="127">
                  <c:v>1.3777733759567826E-147</c:v>
                </c:pt>
                <c:pt idx="128">
                  <c:v>1.0876861031030778E-146</c:v>
                </c:pt>
                <c:pt idx="129">
                  <c:v>8.5320049652966624E-146</c:v>
                </c:pt>
                <c:pt idx="130">
                  <c:v>6.6499801486690759E-145</c:v>
                </c:pt>
                <c:pt idx="131">
                  <c:v>5.1500486213956051E-144</c:v>
                </c:pt>
                <c:pt idx="132">
                  <c:v>3.9629997232073015E-143</c:v>
                </c:pt>
                <c:pt idx="133">
                  <c:v>3.0301106554730862E-142</c:v>
                </c:pt>
                <c:pt idx="134">
                  <c:v>2.3020495671421275E-141</c:v>
                </c:pt>
                <c:pt idx="135">
                  <c:v>1.7377711746168234E-140</c:v>
                </c:pt>
                <c:pt idx="136">
                  <c:v>1.3034436050834725E-139</c:v>
                </c:pt>
                <c:pt idx="137">
                  <c:v>9.7143476535350944E-139</c:v>
                </c:pt>
                <c:pt idx="138">
                  <c:v>7.1937738161332602E-138</c:v>
                </c:pt>
                <c:pt idx="139">
                  <c:v>5.2932408816487779E-137</c:v>
                </c:pt>
                <c:pt idx="140">
                  <c:v>3.8699760829706665E-136</c:v>
                </c:pt>
                <c:pt idx="141">
                  <c:v>2.8113612148937597E-135</c:v>
                </c:pt>
                <c:pt idx="142">
                  <c:v>2.02930237487185E-134</c:v>
                </c:pt>
                <c:pt idx="143">
                  <c:v>1.4554544760190812E-133</c:v>
                </c:pt>
                <c:pt idx="144">
                  <c:v>1.0372232369904684E-132</c:v>
                </c:pt>
                <c:pt idx="145">
                  <c:v>7.3445907287558963E-132</c:v>
                </c:pt>
                <c:pt idx="146">
                  <c:v>5.1675503220296334E-131</c:v>
                </c:pt>
                <c:pt idx="147">
                  <c:v>3.6126308176854793E-130</c:v>
                </c:pt>
                <c:pt idx="148">
                  <c:v>2.509482694157031E-129</c:v>
                </c:pt>
                <c:pt idx="149">
                  <c:v>1.7320745637658037E-128</c:v>
                </c:pt>
                <c:pt idx="150">
                  <c:v>1.1878749402612447E-127</c:v>
                </c:pt>
                <c:pt idx="151">
                  <c:v>8.0946227988945849E-127</c:v>
                </c:pt>
                <c:pt idx="152">
                  <c:v>5.4808040027053615E-126</c:v>
                </c:pt>
                <c:pt idx="153">
                  <c:v>3.6873442841611369E-125</c:v>
                </c:pt>
                <c:pt idx="154">
                  <c:v>2.4649315851160967E-124</c:v>
                </c:pt>
                <c:pt idx="155">
                  <c:v>1.6372606152862245E-123</c:v>
                </c:pt>
                <c:pt idx="156">
                  <c:v>1.0805690540059846E-122</c:v>
                </c:pt>
                <c:pt idx="157">
                  <c:v>7.0861281788862236E-122</c:v>
                </c:pt>
                <c:pt idx="158">
                  <c:v>4.6172910444377893E-121</c:v>
                </c:pt>
                <c:pt idx="159">
                  <c:v>2.98942228115742E-120</c:v>
                </c:pt>
                <c:pt idx="160">
                  <c:v>1.9231318256194085E-119</c:v>
                </c:pt>
                <c:pt idx="161">
                  <c:v>1.2292850939803023E-118</c:v>
                </c:pt>
                <c:pt idx="162">
                  <c:v>7.8076070939376254E-118</c:v>
                </c:pt>
                <c:pt idx="163">
                  <c:v>4.9272552376784722E-117</c:v>
                </c:pt>
                <c:pt idx="164">
                  <c:v>3.08968316399652E-116</c:v>
                </c:pt>
                <c:pt idx="165">
                  <c:v>1.9250615108094247E-115</c:v>
                </c:pt>
                <c:pt idx="166">
                  <c:v>1.191782639605267E-114</c:v>
                </c:pt>
                <c:pt idx="167">
                  <c:v>7.3311360569744064E-114</c:v>
                </c:pt>
                <c:pt idx="168">
                  <c:v>4.480920990411471E-113</c:v>
                </c:pt>
                <c:pt idx="169">
                  <c:v>2.7213542317218792E-112</c:v>
                </c:pt>
                <c:pt idx="170">
                  <c:v>1.6421947196516663E-111</c:v>
                </c:pt>
                <c:pt idx="171">
                  <c:v>9.8465935714032149E-111</c:v>
                </c:pt>
                <c:pt idx="172">
                  <c:v>5.8663660778462515E-110</c:v>
                </c:pt>
                <c:pt idx="173">
                  <c:v>3.4727546203573562E-109</c:v>
                </c:pt>
                <c:pt idx="174">
                  <c:v>2.042682296405877E-108</c:v>
                </c:pt>
                <c:pt idx="175">
                  <c:v>1.1938488447131654E-107</c:v>
                </c:pt>
                <c:pt idx="176">
                  <c:v>6.9329753283951418E-107</c:v>
                </c:pt>
                <c:pt idx="177">
                  <c:v>4.0004768352977328E-106</c:v>
                </c:pt>
                <c:pt idx="178">
                  <c:v>2.2936421477097387E-105</c:v>
                </c:pt>
                <c:pt idx="179">
                  <c:v>1.3066562730589836E-104</c:v>
                </c:pt>
                <c:pt idx="180">
                  <c:v>7.3963738241941865E-104</c:v>
                </c:pt>
                <c:pt idx="181">
                  <c:v>4.160046138870595E-103</c:v>
                </c:pt>
                <c:pt idx="182">
                  <c:v>2.3248730458463956E-102</c:v>
                </c:pt>
                <c:pt idx="183">
                  <c:v>1.2909878032824759E-101</c:v>
                </c:pt>
                <c:pt idx="184">
                  <c:v>7.1230638822768688E-101</c:v>
                </c:pt>
                <c:pt idx="185">
                  <c:v>3.9051106480470661E-100</c:v>
                </c:pt>
                <c:pt idx="186">
                  <c:v>2.1272652905123068E-99</c:v>
                </c:pt>
                <c:pt idx="187">
                  <c:v>1.1514147040300721E-98</c:v>
                </c:pt>
                <c:pt idx="188">
                  <c:v>6.1924669428452435E-98</c:v>
                </c:pt>
                <c:pt idx="189">
                  <c:v>3.3091574551485287E-97</c:v>
                </c:pt>
                <c:pt idx="190">
                  <c:v>1.757085837339484E-96</c:v>
                </c:pt>
                <c:pt idx="191">
                  <c:v>9.2702263097330651E-96</c:v>
                </c:pt>
                <c:pt idx="192">
                  <c:v>4.8597005383664398E-95</c:v>
                </c:pt>
                <c:pt idx="193">
                  <c:v>2.5313400748720994E-94</c:v>
                </c:pt>
                <c:pt idx="194">
                  <c:v>1.3101266989306628E-93</c:v>
                </c:pt>
                <c:pt idx="195">
                  <c:v>6.7374866380700169E-93</c:v>
                </c:pt>
                <c:pt idx="196">
                  <c:v>3.4427410278133617E-92</c:v>
                </c:pt>
                <c:pt idx="197">
                  <c:v>1.7479645202085383E-91</c:v>
                </c:pt>
                <c:pt idx="198">
                  <c:v>8.8182557912124905E-91</c:v>
                </c:pt>
                <c:pt idx="199">
                  <c:v>4.420328990301614E-90</c:v>
                </c:pt>
                <c:pt idx="200">
                  <c:v>2.2016501975719739E-89</c:v>
                </c:pt>
                <c:pt idx="201">
                  <c:v>1.0895919056776111E-88</c:v>
                </c:pt>
                <c:pt idx="202">
                  <c:v>5.3579819237643737E-88</c:v>
                </c:pt>
                <c:pt idx="203">
                  <c:v>2.6179445713228541E-87</c:v>
                </c:pt>
                <c:pt idx="204">
                  <c:v>1.2709880836602846E-86</c:v>
                </c:pt>
                <c:pt idx="205">
                  <c:v>6.1311838649259077E-86</c:v>
                </c:pt>
                <c:pt idx="206">
                  <c:v>2.9387932423967756E-85</c:v>
                </c:pt>
                <c:pt idx="207">
                  <c:v>1.3996374590049493E-84</c:v>
                </c:pt>
                <c:pt idx="208">
                  <c:v>6.6234447081593924E-84</c:v>
                </c:pt>
                <c:pt idx="209">
                  <c:v>3.1143979724480283E-83</c:v>
                </c:pt>
                <c:pt idx="210">
                  <c:v>1.455077538206963E-82</c:v>
                </c:pt>
                <c:pt idx="211">
                  <c:v>6.7549167721557982E-82</c:v>
                </c:pt>
                <c:pt idx="212">
                  <c:v>3.1158440048614587E-81</c:v>
                </c:pt>
                <c:pt idx="213">
                  <c:v>1.4280823452648733E-80</c:v>
                </c:pt>
                <c:pt idx="214">
                  <c:v>6.5035822131619453E-80</c:v>
                </c:pt>
                <c:pt idx="215">
                  <c:v>2.9428888599590226E-79</c:v>
                </c:pt>
                <c:pt idx="216">
                  <c:v>1.323173914761546E-78</c:v>
                </c:pt>
                <c:pt idx="217">
                  <c:v>5.9112842652143064E-78</c:v>
                </c:pt>
                <c:pt idx="218">
                  <c:v>2.6240288397789644E-77</c:v>
                </c:pt>
                <c:pt idx="219">
                  <c:v>1.1573832960393351E-76</c:v>
                </c:pt>
                <c:pt idx="220">
                  <c:v>5.0723319124371938E-76</c:v>
                </c:pt>
                <c:pt idx="221">
                  <c:v>2.2088181765274866E-75</c:v>
                </c:pt>
                <c:pt idx="222">
                  <c:v>9.5572758472550866E-75</c:v>
                </c:pt>
                <c:pt idx="223">
                  <c:v>4.1089430885319801E-74</c:v>
                </c:pt>
                <c:pt idx="224">
                  <c:v>1.7552863830065962E-73</c:v>
                </c:pt>
                <c:pt idx="225">
                  <c:v>7.4505390483462598E-73</c:v>
                </c:pt>
                <c:pt idx="226">
                  <c:v>3.1423116942595693E-72</c:v>
                </c:pt>
                <c:pt idx="227">
                  <c:v>1.3168390121094747E-71</c:v>
                </c:pt>
                <c:pt idx="228">
                  <c:v>5.483248950905494E-71</c:v>
                </c:pt>
                <c:pt idx="229">
                  <c:v>2.2686374791395911E-70</c:v>
                </c:pt>
                <c:pt idx="230">
                  <c:v>9.3264013446434302E-70</c:v>
                </c:pt>
                <c:pt idx="231">
                  <c:v>3.8096489590307464E-69</c:v>
                </c:pt>
                <c:pt idx="232">
                  <c:v>1.5462427631791802E-68</c:v>
                </c:pt>
                <c:pt idx="233">
                  <c:v>6.2358012360582456E-68</c:v>
                </c:pt>
                <c:pt idx="234">
                  <c:v>2.498783972521423E-67</c:v>
                </c:pt>
                <c:pt idx="235">
                  <c:v>9.9491739689965434E-67</c:v>
                </c:pt>
                <c:pt idx="236">
                  <c:v>3.936109797999309E-66</c:v>
                </c:pt>
                <c:pt idx="237">
                  <c:v>1.5472812111337739E-65</c:v>
                </c:pt>
                <c:pt idx="238">
                  <c:v>6.0435645884836144E-65</c:v>
                </c:pt>
                <c:pt idx="239">
                  <c:v>2.3455189908790163E-64</c:v>
                </c:pt>
                <c:pt idx="240">
                  <c:v>9.0449591621128907E-64</c:v>
                </c:pt>
                <c:pt idx="241">
                  <c:v>3.4657412795520396E-63</c:v>
                </c:pt>
                <c:pt idx="242">
                  <c:v>1.319494368678361E-62</c:v>
                </c:pt>
                <c:pt idx="243">
                  <c:v>4.9916119675742221E-62</c:v>
                </c:pt>
                <c:pt idx="244">
                  <c:v>1.8762727400232747E-61</c:v>
                </c:pt>
                <c:pt idx="245">
                  <c:v>7.0076595873818876E-61</c:v>
                </c:pt>
                <c:pt idx="246">
                  <c:v>2.6005900849526382E-60</c:v>
                </c:pt>
                <c:pt idx="247">
                  <c:v>9.5894276448725643E-60</c:v>
                </c:pt>
                <c:pt idx="248">
                  <c:v>3.5134627262740003E-59</c:v>
                </c:pt>
                <c:pt idx="249">
                  <c:v>1.2790864411778708E-58</c:v>
                </c:pt>
                <c:pt idx="250">
                  <c:v>4.6268596068603451E-58</c:v>
                </c:pt>
                <c:pt idx="251">
                  <c:v>1.6630091219666173E-57</c:v>
                </c:pt>
                <c:pt idx="252">
                  <c:v>5.9391572614107641E-57</c:v>
                </c:pt>
                <c:pt idx="253">
                  <c:v>2.1075452293939337E-56</c:v>
                </c:pt>
                <c:pt idx="254">
                  <c:v>7.4310617205789698E-56</c:v>
                </c:pt>
                <c:pt idx="255">
                  <c:v>2.6034348882551324E-55</c:v>
                </c:pt>
                <c:pt idx="256">
                  <c:v>9.0628430868775563E-55</c:v>
                </c:pt>
                <c:pt idx="257">
                  <c:v>3.1347585117816402E-54</c:v>
                </c:pt>
                <c:pt idx="258">
                  <c:v>1.0773718159075663E-53</c:v>
                </c:pt>
                <c:pt idx="259">
                  <c:v>3.6791629359779478E-53</c:v>
                </c:pt>
                <c:pt idx="260">
                  <c:v>1.2484016247275431E-52</c:v>
                </c:pt>
                <c:pt idx="261">
                  <c:v>4.2090251654786782E-52</c:v>
                </c:pt>
                <c:pt idx="262">
                  <c:v>1.4100373413529958E-51</c:v>
                </c:pt>
                <c:pt idx="263">
                  <c:v>4.6935516475540151E-51</c:v>
                </c:pt>
                <c:pt idx="264">
                  <c:v>1.5523672961849162E-50</c:v>
                </c:pt>
                <c:pt idx="265">
                  <c:v>5.1016336207556702E-50</c:v>
                </c:pt>
                <c:pt idx="266">
                  <c:v>1.6658885601045991E-49</c:v>
                </c:pt>
                <c:pt idx="267">
                  <c:v>5.4051098557213414E-49</c:v>
                </c:pt>
                <c:pt idx="268">
                  <c:v>1.7425490235089095E-48</c:v>
                </c:pt>
                <c:pt idx="269">
                  <c:v>5.5819685657668415E-48</c:v>
                </c:pt>
                <c:pt idx="270">
                  <c:v>1.7766900511966145E-47</c:v>
                </c:pt>
                <c:pt idx="271">
                  <c:v>5.6189848091547809E-47</c:v>
                </c:pt>
                <c:pt idx="272">
                  <c:v>1.7657367256995874E-46</c:v>
                </c:pt>
                <c:pt idx="273">
                  <c:v>5.5133548777768146E-46</c:v>
                </c:pt>
                <c:pt idx="274">
                  <c:v>1.7105187992804384E-45</c:v>
                </c:pt>
                <c:pt idx="275">
                  <c:v>5.2730472522193463E-45</c:v>
                </c:pt>
                <c:pt idx="276">
                  <c:v>1.6151668147321156E-44</c:v>
                </c:pt>
                <c:pt idx="277">
                  <c:v>4.9158091349204831E-44</c:v>
                </c:pt>
                <c:pt idx="278">
                  <c:v>1.4866014494380018E-43</c:v>
                </c:pt>
                <c:pt idx="279">
                  <c:v>4.4670005178786149E-43</c:v>
                </c:pt>
                <c:pt idx="280">
                  <c:v>1.3337037306341479E-42</c:v>
                </c:pt>
                <c:pt idx="281">
                  <c:v>3.9566227366503975E-42</c:v>
                </c:pt>
                <c:pt idx="282">
                  <c:v>1.1663041818269514E-41</c:v>
                </c:pt>
                <c:pt idx="283">
                  <c:v>3.4160241973828454E-41</c:v>
                </c:pt>
                <c:pt idx="284">
                  <c:v>9.9415009851973672E-41</c:v>
                </c:pt>
                <c:pt idx="285">
                  <c:v>2.8747818770301868E-40</c:v>
                </c:pt>
                <c:pt idx="286">
                  <c:v>8.2599944336934386E-40</c:v>
                </c:pt>
                <c:pt idx="287">
                  <c:v>2.3581777084665416E-39</c:v>
                </c:pt>
                <c:pt idx="288">
                  <c:v>6.689524127442999E-39</c:v>
                </c:pt>
                <c:pt idx="289">
                  <c:v>1.885540389869588E-38</c:v>
                </c:pt>
                <c:pt idx="290">
                  <c:v>5.2807836682347222E-38</c:v>
                </c:pt>
                <c:pt idx="291">
                  <c:v>1.4695448184881532E-37</c:v>
                </c:pt>
                <c:pt idx="292">
                  <c:v>4.0633966507845359E-37</c:v>
                </c:pt>
                <c:pt idx="293">
                  <c:v>1.1163940802648624E-36</c:v>
                </c:pt>
                <c:pt idx="294">
                  <c:v>3.0476687130951988E-36</c:v>
                </c:pt>
                <c:pt idx="295">
                  <c:v>8.2668472738275962E-36</c:v>
                </c:pt>
                <c:pt idx="296">
                  <c:v>2.2280965120357127E-35</c:v>
                </c:pt>
                <c:pt idx="297">
                  <c:v>5.9669171933952423E-35</c:v>
                </c:pt>
                <c:pt idx="298">
                  <c:v>1.5877713149100849E-34</c:v>
                </c:pt>
                <c:pt idx="299">
                  <c:v>4.1980520768213762E-34</c:v>
                </c:pt>
                <c:pt idx="300">
                  <c:v>1.102883456018984E-33</c:v>
                </c:pt>
                <c:pt idx="301">
                  <c:v>2.8789449035465793E-33</c:v>
                </c:pt>
                <c:pt idx="302">
                  <c:v>7.4672212079030198E-33</c:v>
                </c:pt>
                <c:pt idx="303">
                  <c:v>1.9244499170194691E-32</c:v>
                </c:pt>
                <c:pt idx="304">
                  <c:v>4.9280617741179255E-32</c:v>
                </c:pt>
                <c:pt idx="305">
                  <c:v>1.253913584809805E-31</c:v>
                </c:pt>
                <c:pt idx="306">
                  <c:v>3.1701587248067657E-31</c:v>
                </c:pt>
                <c:pt idx="307">
                  <c:v>7.9637266183850455E-31</c:v>
                </c:pt>
                <c:pt idx="308">
                  <c:v>1.9878042542856758E-30</c:v>
                </c:pt>
                <c:pt idx="309">
                  <c:v>4.9300670547848085E-30</c:v>
                </c:pt>
                <c:pt idx="310">
                  <c:v>1.2149376068443432E-29</c:v>
                </c:pt>
                <c:pt idx="311">
                  <c:v>2.9749321404839477E-29</c:v>
                </c:pt>
                <c:pt idx="312">
                  <c:v>7.2380585573959121E-29</c:v>
                </c:pt>
                <c:pt idx="313">
                  <c:v>1.7498026175638718E-28</c:v>
                </c:pt>
                <c:pt idx="314">
                  <c:v>4.2031798471976558E-28</c:v>
                </c:pt>
                <c:pt idx="315">
                  <c:v>1.0032030109893868E-27</c:v>
                </c:pt>
                <c:pt idx="316">
                  <c:v>2.379148903857506E-27</c:v>
                </c:pt>
                <c:pt idx="317">
                  <c:v>5.6063004080039517E-27</c:v>
                </c:pt>
                <c:pt idx="318">
                  <c:v>1.312662417725257E-26</c:v>
                </c:pt>
                <c:pt idx="319">
                  <c:v>3.0538779973216239E-26</c:v>
                </c:pt>
                <c:pt idx="320">
                  <c:v>7.0594726656591939E-26</c:v>
                </c:pt>
                <c:pt idx="321">
                  <c:v>1.6214919095482126E-25</c:v>
                </c:pt>
                <c:pt idx="322">
                  <c:v>3.7006606235643758E-25</c:v>
                </c:pt>
                <c:pt idx="323">
                  <c:v>8.3920039706926277E-25</c:v>
                </c:pt>
                <c:pt idx="324">
                  <c:v>1.8909239023306587E-24</c:v>
                </c:pt>
                <c:pt idx="325">
                  <c:v>4.2335468734909888E-24</c:v>
                </c:pt>
                <c:pt idx="326">
                  <c:v>9.4179557244118678E-24</c:v>
                </c:pt>
                <c:pt idx="327">
                  <c:v>2.0817609980428231E-23</c:v>
                </c:pt>
                <c:pt idx="328">
                  <c:v>4.5722192026682813E-23</c:v>
                </c:pt>
                <c:pt idx="329">
                  <c:v>9.9780384191905326E-23</c:v>
                </c:pt>
                <c:pt idx="330">
                  <c:v>2.1636412562504015E-22</c:v>
                </c:pt>
                <c:pt idx="331">
                  <c:v>4.6617318699982035E-22</c:v>
                </c:pt>
                <c:pt idx="332">
                  <c:v>9.9800170223867134E-22</c:v>
                </c:pt>
                <c:pt idx="333">
                  <c:v>2.122937601504886E-21</c:v>
                </c:pt>
                <c:pt idx="334">
                  <c:v>4.4870936426829755E-21</c:v>
                </c:pt>
                <c:pt idx="335">
                  <c:v>9.4235598661415225E-21</c:v>
                </c:pt>
                <c:pt idx="336">
                  <c:v>1.9664676780340669E-20</c:v>
                </c:pt>
                <c:pt idx="337">
                  <c:v>4.0773743783425537E-20</c:v>
                </c:pt>
                <c:pt idx="338">
                  <c:v>8.4003295823102383E-20</c:v>
                </c:pt>
                <c:pt idx="339">
                  <c:v>1.7196260743813531E-19</c:v>
                </c:pt>
                <c:pt idx="340">
                  <c:v>3.4977895664841281E-19</c:v>
                </c:pt>
                <c:pt idx="341">
                  <c:v>7.0692818204743192E-19</c:v>
                </c:pt>
                <c:pt idx="342">
                  <c:v>1.419642114593267E-18</c:v>
                </c:pt>
                <c:pt idx="343">
                  <c:v>2.8327250035812999E-18</c:v>
                </c:pt>
                <c:pt idx="344">
                  <c:v>5.6163209808744823E-18</c:v>
                </c:pt>
                <c:pt idx="345">
                  <c:v>1.106423492319047E-17</c:v>
                </c:pt>
                <c:pt idx="346">
                  <c:v>2.1657724289443333E-17</c:v>
                </c:pt>
                <c:pt idx="347">
                  <c:v>4.212367154930545E-17</c:v>
                </c:pt>
                <c:pt idx="348">
                  <c:v>8.1406968107063846E-17</c:v>
                </c:pt>
                <c:pt idx="349">
                  <c:v>1.5632157026453628E-16</c:v>
                </c:pt>
                <c:pt idx="350">
                  <c:v>2.9826219124395036E-16</c:v>
                </c:pt>
                <c:pt idx="351">
                  <c:v>5.6545684626087957E-16</c:v>
                </c:pt>
                <c:pt idx="352">
                  <c:v>1.0651792482780642E-15</c:v>
                </c:pt>
                <c:pt idx="353">
                  <c:v>1.9937371242308362E-15</c:v>
                </c:pt>
                <c:pt idx="354">
                  <c:v>3.7079601955245613E-15</c:v>
                </c:pt>
                <c:pt idx="355">
                  <c:v>6.8521080183266426E-15</c:v>
                </c:pt>
                <c:pt idx="356">
                  <c:v>1.2581583611253272E-14</c:v>
                </c:pt>
                <c:pt idx="357">
                  <c:v>2.2954529008827711E-14</c:v>
                </c:pt>
                <c:pt idx="358">
                  <c:v>4.1612464289271157E-14</c:v>
                </c:pt>
                <c:pt idx="359">
                  <c:v>7.495497377852778E-14</c:v>
                </c:pt>
                <c:pt idx="360">
                  <c:v>1.3415270993381524E-13</c:v>
                </c:pt>
                <c:pt idx="361">
                  <c:v>2.3857251909117586E-13</c:v>
                </c:pt>
                <c:pt idx="362">
                  <c:v>4.2156384406601931E-13</c:v>
                </c:pt>
                <c:pt idx="363">
                  <c:v>7.4016453092672843E-13</c:v>
                </c:pt>
                <c:pt idx="364">
                  <c:v>1.2912643404393588E-12</c:v>
                </c:pt>
                <c:pt idx="365">
                  <c:v>2.2383295115095307E-12</c:v>
                </c:pt>
                <c:pt idx="366">
                  <c:v>3.8552705364206786E-12</c:v>
                </c:pt>
                <c:pt idx="367">
                  <c:v>6.5979295459340006E-12</c:v>
                </c:pt>
                <c:pt idx="368">
                  <c:v>1.1219731520320289E-11</c:v>
                </c:pt>
                <c:pt idx="369">
                  <c:v>1.8957420029903612E-11</c:v>
                </c:pt>
                <c:pt idx="370">
                  <c:v>3.1827166640371507E-11</c:v>
                </c:pt>
                <c:pt idx="371">
                  <c:v>5.3093175509321138E-11</c:v>
                </c:pt>
                <c:pt idx="372">
                  <c:v>8.8003795476470993E-11</c:v>
                </c:pt>
                <c:pt idx="373">
                  <c:v>1.4493927468114707E-10</c:v>
                </c:pt>
                <c:pt idx="374">
                  <c:v>2.3718801666472485E-10</c:v>
                </c:pt>
                <c:pt idx="375">
                  <c:v>3.8567490688876018E-10</c:v>
                </c:pt>
                <c:pt idx="376">
                  <c:v>6.231204483963419E-10</c:v>
                </c:pt>
                <c:pt idx="377">
                  <c:v>1.0003330185782205E-9</c:v>
                </c:pt>
                <c:pt idx="378">
                  <c:v>1.5956556925081457E-9</c:v>
                </c:pt>
                <c:pt idx="379">
                  <c:v>2.5290402970334055E-9</c:v>
                </c:pt>
                <c:pt idx="380">
                  <c:v>3.9828531567489852E-9</c:v>
                </c:pt>
                <c:pt idx="381">
                  <c:v>6.2323928782306018E-9</c:v>
                </c:pt>
                <c:pt idx="382">
                  <c:v>9.6903024733965049E-9</c:v>
                </c:pt>
                <c:pt idx="383">
                  <c:v>1.4970690339810818E-8</c:v>
                </c:pt>
                <c:pt idx="384">
                  <c:v>2.2980967309918273E-8</c:v>
                </c:pt>
                <c:pt idx="385">
                  <c:v>3.5052319909327794E-8</c:v>
                </c:pt>
                <c:pt idx="386">
                  <c:v>5.3123565124851945E-8</c:v>
                </c:pt>
                <c:pt idx="387">
                  <c:v>7.9998094753248794E-8</c:v>
                </c:pt>
                <c:pt idx="388">
                  <c:v>1.1969967277383098E-7</c:v>
                </c:pt>
                <c:pt idx="389">
                  <c:v>1.7796353246613077E-7</c:v>
                </c:pt>
                <c:pt idx="390">
                  <c:v>2.6289910726174043E-7</c:v>
                </c:pt>
                <c:pt idx="391">
                  <c:v>3.8589510431563842E-7</c:v>
                </c:pt>
                <c:pt idx="392">
                  <c:v>5.6282259019990902E-7</c:v>
                </c:pt>
                <c:pt idx="393">
                  <c:v>8.1563514053861763E-7</c:v>
                </c:pt>
                <c:pt idx="394">
                  <c:v>1.1744709308425599E-6</c:v>
                </c:pt>
                <c:pt idx="395">
                  <c:v>1.6803919065111542E-6</c:v>
                </c:pt>
                <c:pt idx="396">
                  <c:v>2.3889161244738952E-6</c:v>
                </c:pt>
                <c:pt idx="397">
                  <c:v>3.3745293035458777E-6</c:v>
                </c:pt>
                <c:pt idx="398">
                  <c:v>4.7363903838970905E-6</c:v>
                </c:pt>
                <c:pt idx="399">
                  <c:v>6.6054706693297134E-6</c:v>
                </c:pt>
                <c:pt idx="400">
                  <c:v>9.1533914475805508E-6</c:v>
                </c:pt>
                <c:pt idx="401">
                  <c:v>1.2603242473319119E-5</c:v>
                </c:pt>
                <c:pt idx="402">
                  <c:v>1.7242670877437644E-5</c:v>
                </c:pt>
                <c:pt idx="403">
                  <c:v>2.3439523308410616E-5</c:v>
                </c:pt>
                <c:pt idx="404">
                  <c:v>3.166029831991336E-5</c:v>
                </c:pt>
                <c:pt idx="405">
                  <c:v>4.2491613341910894E-5</c:v>
                </c:pt>
                <c:pt idx="406">
                  <c:v>5.6664809137574323E-5</c:v>
                </c:pt>
                <c:pt idx="407">
                  <c:v>7.5083693996114454E-5</c:v>
                </c:pt>
                <c:pt idx="408">
                  <c:v>9.8855269290432701E-5</c:v>
                </c:pt>
                <c:pt idx="409">
                  <c:v>1.29323070625742E-4</c:v>
                </c:pt>
                <c:pt idx="410">
                  <c:v>1.6810250470822326E-4</c:v>
                </c:pt>
                <c:pt idx="411">
                  <c:v>2.1711726190609681E-4</c:v>
                </c:pt>
                <c:pt idx="412">
                  <c:v>2.7863554328244611E-4</c:v>
                </c:pt>
                <c:pt idx="413">
                  <c:v>3.5530446863374468E-4</c:v>
                </c:pt>
                <c:pt idx="414">
                  <c:v>4.5018064315605175E-4</c:v>
                </c:pt>
                <c:pt idx="415">
                  <c:v>5.6675447553367064E-4</c:v>
                </c:pt>
                <c:pt idx="416">
                  <c:v>7.0896548546339918E-4</c:v>
                </c:pt>
                <c:pt idx="417">
                  <c:v>8.8120554514492945E-4</c:v>
                </c:pt>
                <c:pt idx="418">
                  <c:v>1.0883068025195901E-3</c:v>
                </c:pt>
                <c:pt idx="419">
                  <c:v>1.3355109719908104E-3</c:v>
                </c:pt>
                <c:pt idx="420">
                  <c:v>1.6284167890494583E-3</c:v>
                </c:pt>
                <c:pt idx="421">
                  <c:v>1.9729027441237673E-3</c:v>
                </c:pt>
                <c:pt idx="422">
                  <c:v>2.3750227672267882E-3</c:v>
                </c:pt>
                <c:pt idx="423">
                  <c:v>2.8408733479788895E-3</c:v>
                </c:pt>
                <c:pt idx="424">
                  <c:v>3.3764316510123227E-3</c:v>
                </c:pt>
                <c:pt idx="425">
                  <c:v>3.987365513241534E-3</c:v>
                </c:pt>
                <c:pt idx="426">
                  <c:v>4.6788177556575938E-3</c:v>
                </c:pt>
                <c:pt idx="427">
                  <c:v>5.45516895532684E-3</c:v>
                </c:pt>
                <c:pt idx="428">
                  <c:v>6.3197846283189465E-3</c:v>
                </c:pt>
                <c:pt idx="429">
                  <c:v>7.2747545762373855E-3</c:v>
                </c:pt>
                <c:pt idx="430">
                  <c:v>8.3206338358379605E-3</c:v>
                </c:pt>
                <c:pt idx="431">
                  <c:v>9.4561961193779034E-3</c:v>
                </c:pt>
                <c:pt idx="432">
                  <c:v>1.0678211715391399E-2</c:v>
                </c:pt>
                <c:pt idx="433">
                  <c:v>1.1981262412757789E-2</c:v>
                </c:pt>
                <c:pt idx="434">
                  <c:v>1.3357606007357027E-2</c:v>
                </c:pt>
                <c:pt idx="435">
                  <c:v>1.4797102267266181E-2</c:v>
                </c:pt>
                <c:pt idx="436">
                  <c:v>1.6287210821022361E-2</c:v>
                </c:pt>
                <c:pt idx="437">
                  <c:v>1.7813069288250785E-2</c:v>
                </c:pt>
                <c:pt idx="438">
                  <c:v>1.9357657135856465E-2</c:v>
                </c:pt>
                <c:pt idx="439">
                  <c:v>2.0902047309874411E-2</c:v>
                </c:pt>
                <c:pt idx="440">
                  <c:v>2.2425743806684616E-2</c:v>
                </c:pt>
                <c:pt idx="441">
                  <c:v>2.3907099195854428E-2</c:v>
                </c:pt>
                <c:pt idx="442">
                  <c:v>2.5323801913610392E-2</c:v>
                </c:pt>
                <c:pt idx="443">
                  <c:v>2.6653419156165491E-2</c:v>
                </c:pt>
                <c:pt idx="444">
                  <c:v>2.787397766719572E-2</c:v>
                </c:pt>
                <c:pt idx="445">
                  <c:v>2.8964561873453198E-2</c:v>
                </c:pt>
                <c:pt idx="446">
                  <c:v>2.9905906887004206E-2</c:v>
                </c:pt>
                <c:pt idx="447">
                  <c:v>3.0680963025524359E-2</c:v>
                </c:pt>
                <c:pt idx="448">
                  <c:v>3.1275408806363002E-2</c:v>
                </c:pt>
                <c:pt idx="449">
                  <c:v>3.1678090877445615E-2</c:v>
                </c:pt>
                <c:pt idx="450">
                  <c:v>3.1881372013987455E-2</c:v>
                </c:pt>
                <c:pt idx="451">
                  <c:v>3.1881372013987455E-2</c:v>
                </c:pt>
                <c:pt idx="452">
                  <c:v>3.1678090877445615E-2</c:v>
                </c:pt>
                <c:pt idx="453">
                  <c:v>3.1275408806363002E-2</c:v>
                </c:pt>
                <c:pt idx="454">
                  <c:v>3.0680963025524359E-2</c:v>
                </c:pt>
                <c:pt idx="455">
                  <c:v>2.9905906887004206E-2</c:v>
                </c:pt>
                <c:pt idx="456">
                  <c:v>2.8964561873453198E-2</c:v>
                </c:pt>
                <c:pt idx="457">
                  <c:v>2.787397766719572E-2</c:v>
                </c:pt>
                <c:pt idx="458">
                  <c:v>2.6653419156165491E-2</c:v>
                </c:pt>
                <c:pt idx="459">
                  <c:v>2.5323801913610392E-2</c:v>
                </c:pt>
                <c:pt idx="460">
                  <c:v>2.3907099195854428E-2</c:v>
                </c:pt>
                <c:pt idx="461">
                  <c:v>2.2425743806684616E-2</c:v>
                </c:pt>
                <c:pt idx="462">
                  <c:v>2.0902047309874411E-2</c:v>
                </c:pt>
                <c:pt idx="463">
                  <c:v>1.9357657135856465E-2</c:v>
                </c:pt>
                <c:pt idx="464">
                  <c:v>1.7813069288250785E-2</c:v>
                </c:pt>
                <c:pt idx="465">
                  <c:v>1.6287210821022361E-2</c:v>
                </c:pt>
                <c:pt idx="466">
                  <c:v>1.4797102267266181E-2</c:v>
                </c:pt>
                <c:pt idx="467">
                  <c:v>1.3357606007357027E-2</c:v>
                </c:pt>
                <c:pt idx="468">
                  <c:v>1.1981262412757789E-2</c:v>
                </c:pt>
                <c:pt idx="469">
                  <c:v>1.0678211715391399E-2</c:v>
                </c:pt>
                <c:pt idx="470">
                  <c:v>9.4561961193779034E-3</c:v>
                </c:pt>
                <c:pt idx="471">
                  <c:v>8.3206338358379605E-3</c:v>
                </c:pt>
                <c:pt idx="472">
                  <c:v>7.2747545762373855E-3</c:v>
                </c:pt>
                <c:pt idx="473">
                  <c:v>6.3197846283189465E-3</c:v>
                </c:pt>
                <c:pt idx="474">
                  <c:v>5.45516895532684E-3</c:v>
                </c:pt>
                <c:pt idx="475">
                  <c:v>4.6788177556575938E-3</c:v>
                </c:pt>
                <c:pt idx="476">
                  <c:v>3.987365513241534E-3</c:v>
                </c:pt>
                <c:pt idx="477">
                  <c:v>3.3764316510123227E-3</c:v>
                </c:pt>
                <c:pt idx="478">
                  <c:v>2.8408733479788895E-3</c:v>
                </c:pt>
                <c:pt idx="479">
                  <c:v>2.3750227672267882E-3</c:v>
                </c:pt>
                <c:pt idx="480">
                  <c:v>1.9729027441237673E-3</c:v>
                </c:pt>
                <c:pt idx="481">
                  <c:v>1.6284167890494583E-3</c:v>
                </c:pt>
                <c:pt idx="482">
                  <c:v>1.3355109719908104E-3</c:v>
                </c:pt>
                <c:pt idx="483">
                  <c:v>1.0883068025195901E-3</c:v>
                </c:pt>
                <c:pt idx="484">
                  <c:v>8.8120554514492945E-4</c:v>
                </c:pt>
                <c:pt idx="485">
                  <c:v>7.0896548546339918E-4</c:v>
                </c:pt>
                <c:pt idx="486">
                  <c:v>5.6675447553367064E-4</c:v>
                </c:pt>
                <c:pt idx="487">
                  <c:v>4.5018064315605175E-4</c:v>
                </c:pt>
                <c:pt idx="488">
                  <c:v>3.5530446863374468E-4</c:v>
                </c:pt>
                <c:pt idx="489">
                  <c:v>2.7863554328244611E-4</c:v>
                </c:pt>
                <c:pt idx="490">
                  <c:v>2.1711726190609681E-4</c:v>
                </c:pt>
                <c:pt idx="491">
                  <c:v>1.6810250470822326E-4</c:v>
                </c:pt>
                <c:pt idx="492">
                  <c:v>1.29323070625742E-4</c:v>
                </c:pt>
                <c:pt idx="493">
                  <c:v>9.8855269290432701E-5</c:v>
                </c:pt>
                <c:pt idx="494">
                  <c:v>7.5083693996114454E-5</c:v>
                </c:pt>
                <c:pt idx="495">
                  <c:v>5.6664809137574323E-5</c:v>
                </c:pt>
                <c:pt idx="496">
                  <c:v>4.2491613341910894E-5</c:v>
                </c:pt>
                <c:pt idx="497">
                  <c:v>3.166029831991336E-5</c:v>
                </c:pt>
                <c:pt idx="498">
                  <c:v>2.3439523308410616E-5</c:v>
                </c:pt>
                <c:pt idx="499">
                  <c:v>1.7242670877437644E-5</c:v>
                </c:pt>
                <c:pt idx="500">
                  <c:v>1.2603242473319119E-5</c:v>
                </c:pt>
                <c:pt idx="501">
                  <c:v>9.1533914475805508E-6</c:v>
                </c:pt>
                <c:pt idx="502">
                  <c:v>6.6054706693297134E-6</c:v>
                </c:pt>
                <c:pt idx="503">
                  <c:v>4.7363903838970905E-6</c:v>
                </c:pt>
                <c:pt idx="504">
                  <c:v>3.3745293035458777E-6</c:v>
                </c:pt>
                <c:pt idx="505">
                  <c:v>2.3889161244738952E-6</c:v>
                </c:pt>
                <c:pt idx="506">
                  <c:v>1.6803919065111542E-6</c:v>
                </c:pt>
                <c:pt idx="507">
                  <c:v>1.1744709308425599E-6</c:v>
                </c:pt>
                <c:pt idx="508">
                  <c:v>8.1563514053861763E-7</c:v>
                </c:pt>
                <c:pt idx="509">
                  <c:v>5.6282259019990902E-7</c:v>
                </c:pt>
                <c:pt idx="510">
                  <c:v>3.8589510431563842E-7</c:v>
                </c:pt>
                <c:pt idx="511">
                  <c:v>2.6289910726174043E-7</c:v>
                </c:pt>
                <c:pt idx="512">
                  <c:v>1.7796353246613077E-7</c:v>
                </c:pt>
                <c:pt idx="513">
                  <c:v>1.196996727292902E-7</c:v>
                </c:pt>
                <c:pt idx="514">
                  <c:v>7.9998094815181831E-8</c:v>
                </c:pt>
                <c:pt idx="515">
                  <c:v>5.3123565102453198E-8</c:v>
                </c:pt>
                <c:pt idx="516">
                  <c:v>3.5052319935502529E-8</c:v>
                </c:pt>
                <c:pt idx="517">
                  <c:v>2.2980967240293766E-8</c:v>
                </c:pt>
                <c:pt idx="518">
                  <c:v>1.4970690354054772E-8</c:v>
                </c:pt>
                <c:pt idx="519">
                  <c:v>9.6903025603723278E-9</c:v>
                </c:pt>
                <c:pt idx="520">
                  <c:v>6.2323928240460034E-9</c:v>
                </c:pt>
                <c:pt idx="521">
                  <c:v>3.9828531583907707E-9</c:v>
                </c:pt>
                <c:pt idx="522">
                  <c:v>2.5290403105060593E-9</c:v>
                </c:pt>
                <c:pt idx="523">
                  <c:v>1.5956557186669412E-9</c:v>
                </c:pt>
                <c:pt idx="524">
                  <c:v>1.0003329276031596E-9</c:v>
                </c:pt>
                <c:pt idx="525">
                  <c:v>6.2312044413204562E-10</c:v>
                </c:pt>
                <c:pt idx="526">
                  <c:v>3.8567493643171412E-10</c:v>
                </c:pt>
                <c:pt idx="527">
                  <c:v>2.3718804698091891E-10</c:v>
                </c:pt>
                <c:pt idx="528">
                  <c:v>1.4493928279790745E-10</c:v>
                </c:pt>
                <c:pt idx="529">
                  <c:v>8.8003826448357927E-11</c:v>
                </c:pt>
                <c:pt idx="530">
                  <c:v>5.3093085483624546E-11</c:v>
                </c:pt>
                <c:pt idx="531">
                  <c:v>3.1827207536139465E-11</c:v>
                </c:pt>
                <c:pt idx="532">
                  <c:v>1.8957391212382068E-11</c:v>
                </c:pt>
                <c:pt idx="533">
                  <c:v>1.1219802864559428E-11</c:v>
                </c:pt>
                <c:pt idx="534">
                  <c:v>6.5979444130448905E-12</c:v>
                </c:pt>
                <c:pt idx="535">
                  <c:v>3.8552494530108698E-12</c:v>
                </c:pt>
                <c:pt idx="536">
                  <c:v>2.2383206399467918E-12</c:v>
                </c:pt>
                <c:pt idx="537">
                  <c:v>1.2911893776390627E-12</c:v>
                </c:pt>
                <c:pt idx="538">
                  <c:v>7.4018569051759732E-13</c:v>
                </c:pt>
                <c:pt idx="539">
                  <c:v>4.2155168245017421E-13</c:v>
                </c:pt>
                <c:pt idx="540">
                  <c:v>2.385869279919476E-13</c:v>
                </c:pt>
                <c:pt idx="541">
                  <c:v>1.3422596367718271E-13</c:v>
                </c:pt>
                <c:pt idx="542">
                  <c:v>7.4940054162198622E-14</c:v>
                </c:pt>
                <c:pt idx="543">
                  <c:v>4.1633363423443667E-14</c:v>
                </c:pt>
                <c:pt idx="544">
                  <c:v>2.2870594307278401E-14</c:v>
                </c:pt>
                <c:pt idx="545">
                  <c:v>1.2656542480726843E-14</c:v>
                </c:pt>
                <c:pt idx="546">
                  <c:v>6.7723604502135219E-15</c:v>
                </c:pt>
                <c:pt idx="547">
                  <c:v>3.774758283725563E-15</c:v>
                </c:pt>
                <c:pt idx="548">
                  <c:v>1.9984014443253015E-15</c:v>
                </c:pt>
                <c:pt idx="549">
                  <c:v>9.9920072216265134E-16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0326-40D9-A520-33E36AE5C7D1}"/>
            </c:ext>
          </c:extLst>
        </c:ser>
        <c:axId val="62891136"/>
        <c:axId val="62893056"/>
      </c:scatterChart>
      <c:valAx>
        <c:axId val="62891136"/>
        <c:scaling>
          <c:orientation val="minMax"/>
          <c:max val="6"/>
          <c:min val="-6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/>
                  <a:t>Z</a:t>
                </a:r>
              </a:p>
            </c:rich>
          </c:tx>
        </c:title>
        <c:numFmt formatCode="0.00" sourceLinked="1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62893056"/>
        <c:crosses val="autoZero"/>
        <c:crossBetween val="midCat"/>
      </c:valAx>
      <c:valAx>
        <c:axId val="62893056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f(Z)</a:t>
                </a:r>
              </a:p>
            </c:rich>
          </c:tx>
        </c:title>
        <c:numFmt formatCode="0.0000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62891136"/>
        <c:crossesAt val="-6"/>
        <c:crossBetween val="midCat"/>
      </c:valAx>
    </c:plotArea>
    <c:plotVisOnly val="1"/>
    <c:dispBlanksAs val="gap"/>
  </c:chart>
  <c:spPr>
    <a:solidFill>
      <a:schemeClr val="bg1"/>
    </a:solidFill>
  </c:sp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>
              <a:defRPr/>
            </a:pPr>
            <a:r>
              <a:rPr lang="en-US"/>
              <a:t>Z(0.0;1) vs Z(0.2;1) - effetto piccolo</a:t>
            </a:r>
          </a:p>
        </c:rich>
      </c:tx>
      <c:layout>
        <c:manualLayout>
          <c:xMode val="edge"/>
          <c:yMode val="edge"/>
          <c:x val="0.22751138144363667"/>
          <c:y val="2.5204788909892879E-2"/>
        </c:manualLayout>
      </c:layout>
    </c:title>
    <c:plotArea>
      <c:layout/>
      <c:scatterChart>
        <c:scatterStyle val="smoothMarker"/>
        <c:ser>
          <c:idx val="0"/>
          <c:order val="0"/>
          <c:tx>
            <c:v>Z(0.0;1)</c:v>
          </c:tx>
          <c:marker>
            <c:symbol val="none"/>
          </c:marker>
          <c:xVal>
            <c:numRef>
              <c:f>'N064'!$E$2:$E$902</c:f>
              <c:numCache>
                <c:formatCode>0.00</c:formatCode>
                <c:ptCount val="901"/>
                <c:pt idx="0">
                  <c:v>-4.4999999999999813</c:v>
                </c:pt>
                <c:pt idx="1">
                  <c:v>-4.4899999999999824</c:v>
                </c:pt>
                <c:pt idx="2">
                  <c:v>-4.4799999999999889</c:v>
                </c:pt>
                <c:pt idx="3">
                  <c:v>-4.4699999999999802</c:v>
                </c:pt>
                <c:pt idx="4">
                  <c:v>-4.4599999999999804</c:v>
                </c:pt>
                <c:pt idx="5">
                  <c:v>-4.4499999999999824</c:v>
                </c:pt>
                <c:pt idx="6">
                  <c:v>-4.4399999999999888</c:v>
                </c:pt>
                <c:pt idx="7">
                  <c:v>-4.4299999999999802</c:v>
                </c:pt>
                <c:pt idx="8">
                  <c:v>-4.4199999999999804</c:v>
                </c:pt>
                <c:pt idx="9">
                  <c:v>-4.4099999999999824</c:v>
                </c:pt>
                <c:pt idx="10">
                  <c:v>-4.3999999999999799</c:v>
                </c:pt>
                <c:pt idx="11">
                  <c:v>-4.3899999999999801</c:v>
                </c:pt>
                <c:pt idx="12">
                  <c:v>-4.3799999999999804</c:v>
                </c:pt>
                <c:pt idx="13">
                  <c:v>-4.3699999999999797</c:v>
                </c:pt>
                <c:pt idx="14">
                  <c:v>-4.3599999999999799</c:v>
                </c:pt>
                <c:pt idx="15">
                  <c:v>-4.3499999999999801</c:v>
                </c:pt>
                <c:pt idx="16">
                  <c:v>-4.3399999999999803</c:v>
                </c:pt>
                <c:pt idx="17">
                  <c:v>-4.3299999999999796</c:v>
                </c:pt>
                <c:pt idx="18">
                  <c:v>-4.3199999999999799</c:v>
                </c:pt>
                <c:pt idx="19">
                  <c:v>-4.3099999999999801</c:v>
                </c:pt>
                <c:pt idx="20">
                  <c:v>-4.2999999999999803</c:v>
                </c:pt>
                <c:pt idx="21">
                  <c:v>-4.2899999999999814</c:v>
                </c:pt>
                <c:pt idx="22">
                  <c:v>-4.2799999999999834</c:v>
                </c:pt>
                <c:pt idx="23">
                  <c:v>-4.26999999999998</c:v>
                </c:pt>
                <c:pt idx="24">
                  <c:v>-4.2599999999999802</c:v>
                </c:pt>
                <c:pt idx="25">
                  <c:v>-4.2499999999999813</c:v>
                </c:pt>
                <c:pt idx="26">
                  <c:v>-4.2399999999999824</c:v>
                </c:pt>
                <c:pt idx="27">
                  <c:v>-4.22999999999998</c:v>
                </c:pt>
                <c:pt idx="28">
                  <c:v>-4.2199999999999802</c:v>
                </c:pt>
                <c:pt idx="29">
                  <c:v>-4.2099999999999804</c:v>
                </c:pt>
                <c:pt idx="30">
                  <c:v>-4.1999999999999797</c:v>
                </c:pt>
                <c:pt idx="31">
                  <c:v>-4.18999999999998</c:v>
                </c:pt>
                <c:pt idx="32">
                  <c:v>-4.1799999999999802</c:v>
                </c:pt>
                <c:pt idx="33">
                  <c:v>-4.1699999999999795</c:v>
                </c:pt>
                <c:pt idx="34">
                  <c:v>-4.1599999999999797</c:v>
                </c:pt>
                <c:pt idx="35">
                  <c:v>-4.1499999999999799</c:v>
                </c:pt>
                <c:pt idx="36">
                  <c:v>-4.1399999999999801</c:v>
                </c:pt>
                <c:pt idx="37">
                  <c:v>-4.1299999999999795</c:v>
                </c:pt>
                <c:pt idx="38">
                  <c:v>-4.1199999999999886</c:v>
                </c:pt>
                <c:pt idx="39">
                  <c:v>-4.1099999999999897</c:v>
                </c:pt>
                <c:pt idx="40">
                  <c:v>-4.0999999999999801</c:v>
                </c:pt>
                <c:pt idx="41">
                  <c:v>-4.0899999999999803</c:v>
                </c:pt>
                <c:pt idx="42">
                  <c:v>-4.0799999999999903</c:v>
                </c:pt>
                <c:pt idx="43">
                  <c:v>-4.0699999999999896</c:v>
                </c:pt>
                <c:pt idx="44">
                  <c:v>-4.0599999999999898</c:v>
                </c:pt>
                <c:pt idx="45">
                  <c:v>-4.0499999999999901</c:v>
                </c:pt>
                <c:pt idx="46">
                  <c:v>-4.0399999999999903</c:v>
                </c:pt>
                <c:pt idx="47">
                  <c:v>-4.0299999999999896</c:v>
                </c:pt>
                <c:pt idx="48">
                  <c:v>-4.0199999999999898</c:v>
                </c:pt>
                <c:pt idx="49">
                  <c:v>-4.00999999999999</c:v>
                </c:pt>
                <c:pt idx="50">
                  <c:v>-3.9999999999999867</c:v>
                </c:pt>
                <c:pt idx="51">
                  <c:v>-3.98999999999999</c:v>
                </c:pt>
                <c:pt idx="52">
                  <c:v>-3.9799999999999867</c:v>
                </c:pt>
                <c:pt idx="53">
                  <c:v>-3.96999999999999</c:v>
                </c:pt>
                <c:pt idx="54">
                  <c:v>-3.9599999999999858</c:v>
                </c:pt>
                <c:pt idx="55">
                  <c:v>-3.94999999999999</c:v>
                </c:pt>
                <c:pt idx="56">
                  <c:v>-3.9399999999999857</c:v>
                </c:pt>
                <c:pt idx="57">
                  <c:v>-3.9299999999999877</c:v>
                </c:pt>
                <c:pt idx="58">
                  <c:v>-3.9199999999999857</c:v>
                </c:pt>
                <c:pt idx="59">
                  <c:v>-3.9099999999999877</c:v>
                </c:pt>
                <c:pt idx="60">
                  <c:v>-3.8999999999999857</c:v>
                </c:pt>
                <c:pt idx="61">
                  <c:v>-3.8899999999999877</c:v>
                </c:pt>
                <c:pt idx="62">
                  <c:v>-3.8799999999999852</c:v>
                </c:pt>
                <c:pt idx="63">
                  <c:v>-3.8699999999999877</c:v>
                </c:pt>
                <c:pt idx="64">
                  <c:v>-3.8599999999999852</c:v>
                </c:pt>
                <c:pt idx="65">
                  <c:v>-3.8499999999999877</c:v>
                </c:pt>
                <c:pt idx="66">
                  <c:v>-3.8399999999999848</c:v>
                </c:pt>
                <c:pt idx="67">
                  <c:v>-3.8299999999999867</c:v>
                </c:pt>
                <c:pt idx="68">
                  <c:v>-3.8199999999999847</c:v>
                </c:pt>
                <c:pt idx="69">
                  <c:v>-3.8099999999999867</c:v>
                </c:pt>
                <c:pt idx="70">
                  <c:v>-3.7999999999999901</c:v>
                </c:pt>
                <c:pt idx="71">
                  <c:v>-3.7899999999999898</c:v>
                </c:pt>
                <c:pt idx="72">
                  <c:v>-3.77999999999999</c:v>
                </c:pt>
                <c:pt idx="73">
                  <c:v>-3.7699999999999898</c:v>
                </c:pt>
                <c:pt idx="74">
                  <c:v>-3.75999999999999</c:v>
                </c:pt>
                <c:pt idx="75">
                  <c:v>-3.7499999999999898</c:v>
                </c:pt>
                <c:pt idx="76">
                  <c:v>-3.73999999999999</c:v>
                </c:pt>
                <c:pt idx="77">
                  <c:v>-3.7299999999999902</c:v>
                </c:pt>
                <c:pt idx="78">
                  <c:v>-3.72</c:v>
                </c:pt>
                <c:pt idx="79">
                  <c:v>-3.71</c:v>
                </c:pt>
                <c:pt idx="80">
                  <c:v>-3.7</c:v>
                </c:pt>
                <c:pt idx="81">
                  <c:v>-3.69</c:v>
                </c:pt>
                <c:pt idx="82">
                  <c:v>-3.68</c:v>
                </c:pt>
                <c:pt idx="83">
                  <c:v>-3.67</c:v>
                </c:pt>
                <c:pt idx="84">
                  <c:v>-3.66</c:v>
                </c:pt>
                <c:pt idx="85">
                  <c:v>-3.65</c:v>
                </c:pt>
                <c:pt idx="86">
                  <c:v>-3.64</c:v>
                </c:pt>
                <c:pt idx="87">
                  <c:v>-3.63</c:v>
                </c:pt>
                <c:pt idx="88">
                  <c:v>-3.62</c:v>
                </c:pt>
                <c:pt idx="89">
                  <c:v>-3.61</c:v>
                </c:pt>
                <c:pt idx="90">
                  <c:v>-3.6</c:v>
                </c:pt>
                <c:pt idx="91">
                  <c:v>-3.59</c:v>
                </c:pt>
                <c:pt idx="92">
                  <c:v>-3.58</c:v>
                </c:pt>
                <c:pt idx="93">
                  <c:v>-3.57</c:v>
                </c:pt>
                <c:pt idx="94">
                  <c:v>-3.56</c:v>
                </c:pt>
                <c:pt idx="95">
                  <c:v>-3.55</c:v>
                </c:pt>
                <c:pt idx="96">
                  <c:v>-3.54</c:v>
                </c:pt>
                <c:pt idx="97">
                  <c:v>-3.53</c:v>
                </c:pt>
                <c:pt idx="98">
                  <c:v>-3.52</c:v>
                </c:pt>
                <c:pt idx="99">
                  <c:v>-3.51</c:v>
                </c:pt>
                <c:pt idx="100">
                  <c:v>-3.5</c:v>
                </c:pt>
                <c:pt idx="101">
                  <c:v>-3.4899999999999998</c:v>
                </c:pt>
                <c:pt idx="102">
                  <c:v>-3.48</c:v>
                </c:pt>
                <c:pt idx="103">
                  <c:v>-3.4699999999999998</c:v>
                </c:pt>
                <c:pt idx="104">
                  <c:v>-3.46</c:v>
                </c:pt>
                <c:pt idx="105">
                  <c:v>-3.4499999999999997</c:v>
                </c:pt>
                <c:pt idx="106">
                  <c:v>-3.44</c:v>
                </c:pt>
                <c:pt idx="107">
                  <c:v>-3.4299999999999997</c:v>
                </c:pt>
                <c:pt idx="108">
                  <c:v>-3.42</c:v>
                </c:pt>
                <c:pt idx="109">
                  <c:v>-3.4099999999999997</c:v>
                </c:pt>
                <c:pt idx="110">
                  <c:v>-3.4</c:v>
                </c:pt>
                <c:pt idx="111">
                  <c:v>-3.3899999999999997</c:v>
                </c:pt>
                <c:pt idx="112">
                  <c:v>-3.38</c:v>
                </c:pt>
                <c:pt idx="113">
                  <c:v>-3.3699999999999997</c:v>
                </c:pt>
                <c:pt idx="114">
                  <c:v>-3.36</c:v>
                </c:pt>
                <c:pt idx="115">
                  <c:v>-3.3499999999999988</c:v>
                </c:pt>
                <c:pt idx="116">
                  <c:v>-3.34</c:v>
                </c:pt>
                <c:pt idx="117">
                  <c:v>-3.3299999999999987</c:v>
                </c:pt>
                <c:pt idx="118">
                  <c:v>-3.32</c:v>
                </c:pt>
                <c:pt idx="119">
                  <c:v>-3.3099999999999987</c:v>
                </c:pt>
                <c:pt idx="120">
                  <c:v>-3.3</c:v>
                </c:pt>
                <c:pt idx="121">
                  <c:v>-3.29</c:v>
                </c:pt>
                <c:pt idx="122">
                  <c:v>-3.2800000000000002</c:v>
                </c:pt>
                <c:pt idx="123">
                  <c:v>-3.27</c:v>
                </c:pt>
                <c:pt idx="124">
                  <c:v>-3.2600000000000002</c:v>
                </c:pt>
                <c:pt idx="125">
                  <c:v>-3.25</c:v>
                </c:pt>
                <c:pt idx="126">
                  <c:v>-3.24</c:v>
                </c:pt>
                <c:pt idx="127">
                  <c:v>-3.23</c:v>
                </c:pt>
                <c:pt idx="128">
                  <c:v>-3.22</c:v>
                </c:pt>
                <c:pt idx="129">
                  <c:v>-3.21</c:v>
                </c:pt>
                <c:pt idx="130">
                  <c:v>-3.2</c:v>
                </c:pt>
                <c:pt idx="131">
                  <c:v>-3.19</c:v>
                </c:pt>
                <c:pt idx="132">
                  <c:v>-3.18</c:v>
                </c:pt>
                <c:pt idx="133">
                  <c:v>-3.17</c:v>
                </c:pt>
                <c:pt idx="134">
                  <c:v>-3.16</c:v>
                </c:pt>
                <c:pt idx="135">
                  <c:v>-3.15</c:v>
                </c:pt>
                <c:pt idx="136">
                  <c:v>-3.14</c:v>
                </c:pt>
                <c:pt idx="137">
                  <c:v>-3.13</c:v>
                </c:pt>
                <c:pt idx="138">
                  <c:v>-3.12</c:v>
                </c:pt>
                <c:pt idx="139">
                  <c:v>-3.11</c:v>
                </c:pt>
                <c:pt idx="140">
                  <c:v>-3.1</c:v>
                </c:pt>
                <c:pt idx="141">
                  <c:v>-3.09</c:v>
                </c:pt>
                <c:pt idx="142">
                  <c:v>-3.08</c:v>
                </c:pt>
                <c:pt idx="143">
                  <c:v>-3.07</c:v>
                </c:pt>
                <c:pt idx="144">
                  <c:v>-3.06</c:v>
                </c:pt>
                <c:pt idx="145">
                  <c:v>-3.05</c:v>
                </c:pt>
                <c:pt idx="146">
                  <c:v>-3.04</c:v>
                </c:pt>
                <c:pt idx="147">
                  <c:v>-3.03</c:v>
                </c:pt>
                <c:pt idx="148">
                  <c:v>-3.02</c:v>
                </c:pt>
                <c:pt idx="149">
                  <c:v>-3.01</c:v>
                </c:pt>
                <c:pt idx="150">
                  <c:v>-3</c:v>
                </c:pt>
                <c:pt idx="151">
                  <c:v>-2.9899999999999998</c:v>
                </c:pt>
                <c:pt idx="152">
                  <c:v>-2.98</c:v>
                </c:pt>
                <c:pt idx="153">
                  <c:v>-2.9699999999999998</c:v>
                </c:pt>
                <c:pt idx="154">
                  <c:v>-2.96</c:v>
                </c:pt>
                <c:pt idx="155">
                  <c:v>-2.9499999999999997</c:v>
                </c:pt>
                <c:pt idx="156">
                  <c:v>-2.94</c:v>
                </c:pt>
                <c:pt idx="157">
                  <c:v>-2.9299999999999997</c:v>
                </c:pt>
                <c:pt idx="158">
                  <c:v>-2.92</c:v>
                </c:pt>
                <c:pt idx="159">
                  <c:v>-2.9099999999999997</c:v>
                </c:pt>
                <c:pt idx="160">
                  <c:v>-2.9</c:v>
                </c:pt>
                <c:pt idx="161">
                  <c:v>-2.8899999999999997</c:v>
                </c:pt>
                <c:pt idx="162">
                  <c:v>-2.88</c:v>
                </c:pt>
                <c:pt idx="163">
                  <c:v>-2.8699999999999997</c:v>
                </c:pt>
                <c:pt idx="164">
                  <c:v>-2.86</c:v>
                </c:pt>
                <c:pt idx="165">
                  <c:v>-2.8499999999999988</c:v>
                </c:pt>
                <c:pt idx="166">
                  <c:v>-2.84</c:v>
                </c:pt>
                <c:pt idx="167">
                  <c:v>-2.8299999999999987</c:v>
                </c:pt>
                <c:pt idx="168">
                  <c:v>-2.82</c:v>
                </c:pt>
                <c:pt idx="169">
                  <c:v>-2.8099999999999987</c:v>
                </c:pt>
                <c:pt idx="170">
                  <c:v>-2.8</c:v>
                </c:pt>
                <c:pt idx="171">
                  <c:v>-2.79</c:v>
                </c:pt>
                <c:pt idx="172">
                  <c:v>-2.7800000000000002</c:v>
                </c:pt>
                <c:pt idx="173">
                  <c:v>-2.77</c:v>
                </c:pt>
                <c:pt idx="174">
                  <c:v>-2.7600000000000002</c:v>
                </c:pt>
                <c:pt idx="175">
                  <c:v>-2.75</c:v>
                </c:pt>
                <c:pt idx="176">
                  <c:v>-2.74</c:v>
                </c:pt>
                <c:pt idx="177">
                  <c:v>-2.73</c:v>
                </c:pt>
                <c:pt idx="178">
                  <c:v>-2.72</c:v>
                </c:pt>
                <c:pt idx="179">
                  <c:v>-2.71</c:v>
                </c:pt>
                <c:pt idx="180">
                  <c:v>-2.7</c:v>
                </c:pt>
                <c:pt idx="181">
                  <c:v>-2.69</c:v>
                </c:pt>
                <c:pt idx="182">
                  <c:v>-2.68</c:v>
                </c:pt>
                <c:pt idx="183">
                  <c:v>-2.67</c:v>
                </c:pt>
                <c:pt idx="184">
                  <c:v>-2.66</c:v>
                </c:pt>
                <c:pt idx="185">
                  <c:v>-2.65</c:v>
                </c:pt>
                <c:pt idx="186">
                  <c:v>-2.64</c:v>
                </c:pt>
                <c:pt idx="187">
                  <c:v>-2.63</c:v>
                </c:pt>
                <c:pt idx="188">
                  <c:v>-2.62</c:v>
                </c:pt>
                <c:pt idx="189">
                  <c:v>-2.61</c:v>
                </c:pt>
                <c:pt idx="190">
                  <c:v>-2.6</c:v>
                </c:pt>
                <c:pt idx="191">
                  <c:v>-2.59</c:v>
                </c:pt>
                <c:pt idx="192">
                  <c:v>-2.58</c:v>
                </c:pt>
                <c:pt idx="193">
                  <c:v>-2.57</c:v>
                </c:pt>
                <c:pt idx="194">
                  <c:v>-2.56</c:v>
                </c:pt>
                <c:pt idx="195">
                  <c:v>-2.5499999999999998</c:v>
                </c:pt>
                <c:pt idx="196">
                  <c:v>-2.54</c:v>
                </c:pt>
                <c:pt idx="197">
                  <c:v>-2.5299999999999998</c:v>
                </c:pt>
                <c:pt idx="198">
                  <c:v>-2.52</c:v>
                </c:pt>
                <c:pt idx="199">
                  <c:v>-2.5099999999999998</c:v>
                </c:pt>
                <c:pt idx="200">
                  <c:v>-2.5</c:v>
                </c:pt>
                <c:pt idx="201">
                  <c:v>-2.4899999999999998</c:v>
                </c:pt>
                <c:pt idx="202">
                  <c:v>-2.48</c:v>
                </c:pt>
                <c:pt idx="203">
                  <c:v>-2.4699999999999998</c:v>
                </c:pt>
                <c:pt idx="204">
                  <c:v>-2.46</c:v>
                </c:pt>
                <c:pt idx="205">
                  <c:v>-2.4499999999999997</c:v>
                </c:pt>
                <c:pt idx="206">
                  <c:v>-2.44</c:v>
                </c:pt>
                <c:pt idx="207">
                  <c:v>-2.4299999999999997</c:v>
                </c:pt>
                <c:pt idx="208">
                  <c:v>-2.42</c:v>
                </c:pt>
                <c:pt idx="209">
                  <c:v>-2.4099999999999997</c:v>
                </c:pt>
                <c:pt idx="210">
                  <c:v>-2.4</c:v>
                </c:pt>
                <c:pt idx="211">
                  <c:v>-2.3899999999999997</c:v>
                </c:pt>
                <c:pt idx="212">
                  <c:v>-2.38</c:v>
                </c:pt>
                <c:pt idx="213">
                  <c:v>-2.3699999999999997</c:v>
                </c:pt>
                <c:pt idx="214">
                  <c:v>-2.36</c:v>
                </c:pt>
                <c:pt idx="215">
                  <c:v>-2.3499999999999988</c:v>
                </c:pt>
                <c:pt idx="216">
                  <c:v>-2.34</c:v>
                </c:pt>
                <c:pt idx="217">
                  <c:v>-2.3299999999999987</c:v>
                </c:pt>
                <c:pt idx="218">
                  <c:v>-2.3199999999999967</c:v>
                </c:pt>
                <c:pt idx="219">
                  <c:v>-2.3099999999999987</c:v>
                </c:pt>
                <c:pt idx="220">
                  <c:v>-2.2999999999999998</c:v>
                </c:pt>
                <c:pt idx="221">
                  <c:v>-2.29</c:v>
                </c:pt>
                <c:pt idx="222">
                  <c:v>-2.2799999999999998</c:v>
                </c:pt>
                <c:pt idx="223">
                  <c:v>-2.27</c:v>
                </c:pt>
                <c:pt idx="224">
                  <c:v>-2.2599999999999998</c:v>
                </c:pt>
                <c:pt idx="225">
                  <c:v>-2.25</c:v>
                </c:pt>
                <c:pt idx="226">
                  <c:v>-2.2400000000000002</c:v>
                </c:pt>
                <c:pt idx="227">
                  <c:v>-2.23</c:v>
                </c:pt>
                <c:pt idx="228">
                  <c:v>-2.2200000000000002</c:v>
                </c:pt>
                <c:pt idx="229">
                  <c:v>-2.21</c:v>
                </c:pt>
                <c:pt idx="230">
                  <c:v>-2.2000000000000002</c:v>
                </c:pt>
                <c:pt idx="231">
                  <c:v>-2.19</c:v>
                </c:pt>
                <c:pt idx="232">
                  <c:v>-2.1800000000000002</c:v>
                </c:pt>
                <c:pt idx="233">
                  <c:v>-2.17</c:v>
                </c:pt>
                <c:pt idx="234">
                  <c:v>-2.16</c:v>
                </c:pt>
                <c:pt idx="235">
                  <c:v>-2.15</c:v>
                </c:pt>
                <c:pt idx="236">
                  <c:v>-2.14</c:v>
                </c:pt>
                <c:pt idx="237">
                  <c:v>-2.13</c:v>
                </c:pt>
                <c:pt idx="238">
                  <c:v>-2.12</c:v>
                </c:pt>
                <c:pt idx="239">
                  <c:v>-2.11</c:v>
                </c:pt>
                <c:pt idx="240">
                  <c:v>-2.1</c:v>
                </c:pt>
                <c:pt idx="241">
                  <c:v>-2.09</c:v>
                </c:pt>
                <c:pt idx="242">
                  <c:v>-2.08</c:v>
                </c:pt>
                <c:pt idx="243">
                  <c:v>-2.0699999999999998</c:v>
                </c:pt>
                <c:pt idx="244">
                  <c:v>-2.06</c:v>
                </c:pt>
                <c:pt idx="245">
                  <c:v>-2.0499999999999998</c:v>
                </c:pt>
                <c:pt idx="246">
                  <c:v>-2.04</c:v>
                </c:pt>
                <c:pt idx="247">
                  <c:v>-2.0299999999999998</c:v>
                </c:pt>
                <c:pt idx="248">
                  <c:v>-2.02</c:v>
                </c:pt>
                <c:pt idx="249">
                  <c:v>-2.0099999999999998</c:v>
                </c:pt>
                <c:pt idx="250">
                  <c:v>-2</c:v>
                </c:pt>
                <c:pt idx="251">
                  <c:v>-1.9900000000000024</c:v>
                </c:pt>
                <c:pt idx="252">
                  <c:v>-1.9800000000000024</c:v>
                </c:pt>
                <c:pt idx="253">
                  <c:v>-1.9700000000000022</c:v>
                </c:pt>
                <c:pt idx="254">
                  <c:v>-1.9600000000000022</c:v>
                </c:pt>
                <c:pt idx="255">
                  <c:v>-1.9500000000000022</c:v>
                </c:pt>
                <c:pt idx="256">
                  <c:v>-1.9400000000000022</c:v>
                </c:pt>
                <c:pt idx="257">
                  <c:v>-1.9300000000000022</c:v>
                </c:pt>
                <c:pt idx="258">
                  <c:v>-1.9200000000000021</c:v>
                </c:pt>
                <c:pt idx="259">
                  <c:v>-1.9100000000000001</c:v>
                </c:pt>
                <c:pt idx="260">
                  <c:v>-1.9000000000000001</c:v>
                </c:pt>
                <c:pt idx="261">
                  <c:v>-1.8900000000000001</c:v>
                </c:pt>
                <c:pt idx="262">
                  <c:v>-1.8800000000000001</c:v>
                </c:pt>
                <c:pt idx="263">
                  <c:v>-1.87</c:v>
                </c:pt>
                <c:pt idx="264">
                  <c:v>-1.86</c:v>
                </c:pt>
                <c:pt idx="265">
                  <c:v>-1.85</c:v>
                </c:pt>
                <c:pt idx="266">
                  <c:v>-1.84</c:v>
                </c:pt>
                <c:pt idx="267">
                  <c:v>-1.83</c:v>
                </c:pt>
                <c:pt idx="268">
                  <c:v>-1.82</c:v>
                </c:pt>
                <c:pt idx="269">
                  <c:v>-1.81</c:v>
                </c:pt>
                <c:pt idx="270">
                  <c:v>-1.8</c:v>
                </c:pt>
                <c:pt idx="271">
                  <c:v>-1.79</c:v>
                </c:pt>
                <c:pt idx="272">
                  <c:v>-1.78</c:v>
                </c:pt>
                <c:pt idx="273">
                  <c:v>-1.77</c:v>
                </c:pt>
                <c:pt idx="274">
                  <c:v>-1.76</c:v>
                </c:pt>
                <c:pt idx="275">
                  <c:v>-1.75</c:v>
                </c:pt>
                <c:pt idx="276">
                  <c:v>-1.74</c:v>
                </c:pt>
                <c:pt idx="277">
                  <c:v>-1.73</c:v>
                </c:pt>
                <c:pt idx="278">
                  <c:v>-1.72</c:v>
                </c:pt>
                <c:pt idx="279">
                  <c:v>-1.71</c:v>
                </c:pt>
                <c:pt idx="280">
                  <c:v>-1.7</c:v>
                </c:pt>
                <c:pt idx="281">
                  <c:v>-1.6900000000000022</c:v>
                </c:pt>
                <c:pt idx="282">
                  <c:v>-1.6800000000000022</c:v>
                </c:pt>
                <c:pt idx="283">
                  <c:v>-1.6700000000000021</c:v>
                </c:pt>
                <c:pt idx="284">
                  <c:v>-1.6600000000000001</c:v>
                </c:pt>
                <c:pt idx="285">
                  <c:v>-1.6500000000000001</c:v>
                </c:pt>
                <c:pt idx="286">
                  <c:v>-1.6400000000000001</c:v>
                </c:pt>
                <c:pt idx="287">
                  <c:v>-1.6300000000000001</c:v>
                </c:pt>
                <c:pt idx="288">
                  <c:v>-1.62</c:v>
                </c:pt>
                <c:pt idx="289">
                  <c:v>-1.61</c:v>
                </c:pt>
                <c:pt idx="290">
                  <c:v>-1.6</c:v>
                </c:pt>
                <c:pt idx="291">
                  <c:v>-1.59</c:v>
                </c:pt>
                <c:pt idx="292">
                  <c:v>-1.58</c:v>
                </c:pt>
                <c:pt idx="293">
                  <c:v>-1.57</c:v>
                </c:pt>
                <c:pt idx="294">
                  <c:v>-1.56</c:v>
                </c:pt>
                <c:pt idx="295">
                  <c:v>-1.55</c:v>
                </c:pt>
                <c:pt idx="296">
                  <c:v>-1.54</c:v>
                </c:pt>
                <c:pt idx="297">
                  <c:v>-1.53</c:v>
                </c:pt>
                <c:pt idx="298">
                  <c:v>-1.52</c:v>
                </c:pt>
                <c:pt idx="299">
                  <c:v>-1.51</c:v>
                </c:pt>
                <c:pt idx="300">
                  <c:v>-1.5</c:v>
                </c:pt>
                <c:pt idx="301">
                  <c:v>-1.49</c:v>
                </c:pt>
                <c:pt idx="302">
                  <c:v>-1.48</c:v>
                </c:pt>
                <c:pt idx="303">
                  <c:v>-1.47</c:v>
                </c:pt>
                <c:pt idx="304">
                  <c:v>-1.46</c:v>
                </c:pt>
                <c:pt idx="305">
                  <c:v>-1.45</c:v>
                </c:pt>
                <c:pt idx="306">
                  <c:v>-1.44</c:v>
                </c:pt>
                <c:pt idx="307">
                  <c:v>-1.43</c:v>
                </c:pt>
                <c:pt idx="308">
                  <c:v>-1.42</c:v>
                </c:pt>
                <c:pt idx="309">
                  <c:v>-1.41</c:v>
                </c:pt>
                <c:pt idx="310">
                  <c:v>-1.4</c:v>
                </c:pt>
                <c:pt idx="311">
                  <c:v>-1.3900000000000001</c:v>
                </c:pt>
                <c:pt idx="312">
                  <c:v>-1.3800000000000001</c:v>
                </c:pt>
                <c:pt idx="313">
                  <c:v>-1.37</c:v>
                </c:pt>
                <c:pt idx="314">
                  <c:v>-1.36</c:v>
                </c:pt>
                <c:pt idx="315">
                  <c:v>-1.35</c:v>
                </c:pt>
                <c:pt idx="316">
                  <c:v>-1.34</c:v>
                </c:pt>
                <c:pt idx="317">
                  <c:v>-1.33</c:v>
                </c:pt>
                <c:pt idx="318">
                  <c:v>-1.32</c:v>
                </c:pt>
                <c:pt idx="319">
                  <c:v>-1.31</c:v>
                </c:pt>
                <c:pt idx="320">
                  <c:v>-1.3</c:v>
                </c:pt>
                <c:pt idx="321">
                  <c:v>-1.29</c:v>
                </c:pt>
                <c:pt idx="322">
                  <c:v>-1.28</c:v>
                </c:pt>
                <c:pt idx="323">
                  <c:v>-1.27</c:v>
                </c:pt>
                <c:pt idx="324">
                  <c:v>-1.26</c:v>
                </c:pt>
                <c:pt idx="325">
                  <c:v>-1.25</c:v>
                </c:pt>
                <c:pt idx="326">
                  <c:v>-1.24</c:v>
                </c:pt>
                <c:pt idx="327">
                  <c:v>-1.23</c:v>
                </c:pt>
                <c:pt idx="328">
                  <c:v>-1.22</c:v>
                </c:pt>
                <c:pt idx="329">
                  <c:v>-1.21</c:v>
                </c:pt>
                <c:pt idx="330">
                  <c:v>-1.2</c:v>
                </c:pt>
                <c:pt idx="331">
                  <c:v>-1.1900000000000022</c:v>
                </c:pt>
                <c:pt idx="332">
                  <c:v>-1.1800000000000022</c:v>
                </c:pt>
                <c:pt idx="333">
                  <c:v>-1.1700000000000021</c:v>
                </c:pt>
                <c:pt idx="334">
                  <c:v>-1.1599999999999975</c:v>
                </c:pt>
                <c:pt idx="335">
                  <c:v>-1.1499999999999975</c:v>
                </c:pt>
                <c:pt idx="336">
                  <c:v>-1.1399999999999975</c:v>
                </c:pt>
                <c:pt idx="337">
                  <c:v>-1.1299999999999975</c:v>
                </c:pt>
                <c:pt idx="338">
                  <c:v>-1.1200000000000001</c:v>
                </c:pt>
                <c:pt idx="339">
                  <c:v>-1.1100000000000001</c:v>
                </c:pt>
                <c:pt idx="340">
                  <c:v>-1.1000000000000001</c:v>
                </c:pt>
                <c:pt idx="341">
                  <c:v>-1.0900000000000001</c:v>
                </c:pt>
                <c:pt idx="342">
                  <c:v>-1.08</c:v>
                </c:pt>
                <c:pt idx="343">
                  <c:v>-1.07</c:v>
                </c:pt>
                <c:pt idx="344">
                  <c:v>-1.06</c:v>
                </c:pt>
                <c:pt idx="345">
                  <c:v>-1.05</c:v>
                </c:pt>
                <c:pt idx="346">
                  <c:v>-1.04</c:v>
                </c:pt>
                <c:pt idx="347">
                  <c:v>-1.03</c:v>
                </c:pt>
                <c:pt idx="348">
                  <c:v>-1.02</c:v>
                </c:pt>
                <c:pt idx="349">
                  <c:v>-1.01</c:v>
                </c:pt>
                <c:pt idx="350">
                  <c:v>-1</c:v>
                </c:pt>
                <c:pt idx="351">
                  <c:v>-0.99</c:v>
                </c:pt>
                <c:pt idx="352">
                  <c:v>-0.98</c:v>
                </c:pt>
                <c:pt idx="353">
                  <c:v>-0.97000000000000064</c:v>
                </c:pt>
                <c:pt idx="354">
                  <c:v>-0.96000000000000063</c:v>
                </c:pt>
                <c:pt idx="355">
                  <c:v>-0.95000000000000062</c:v>
                </c:pt>
                <c:pt idx="356">
                  <c:v>-0.94000000000000061</c:v>
                </c:pt>
                <c:pt idx="357">
                  <c:v>-0.93</c:v>
                </c:pt>
                <c:pt idx="358">
                  <c:v>-0.92</c:v>
                </c:pt>
                <c:pt idx="359">
                  <c:v>-0.91</c:v>
                </c:pt>
                <c:pt idx="360">
                  <c:v>-0.9</c:v>
                </c:pt>
                <c:pt idx="361">
                  <c:v>-0.89</c:v>
                </c:pt>
                <c:pt idx="362">
                  <c:v>-0.88</c:v>
                </c:pt>
                <c:pt idx="363">
                  <c:v>-0.87000000000000111</c:v>
                </c:pt>
                <c:pt idx="364">
                  <c:v>-0.86000000000000065</c:v>
                </c:pt>
                <c:pt idx="365">
                  <c:v>-0.85000000000000064</c:v>
                </c:pt>
                <c:pt idx="366">
                  <c:v>-0.84000000000000064</c:v>
                </c:pt>
                <c:pt idx="367">
                  <c:v>-0.83000000000000063</c:v>
                </c:pt>
                <c:pt idx="368">
                  <c:v>-0.82000000000000062</c:v>
                </c:pt>
                <c:pt idx="369">
                  <c:v>-0.81</c:v>
                </c:pt>
                <c:pt idx="370">
                  <c:v>-0.8</c:v>
                </c:pt>
                <c:pt idx="371">
                  <c:v>-0.79</c:v>
                </c:pt>
                <c:pt idx="372">
                  <c:v>-0.78</c:v>
                </c:pt>
                <c:pt idx="373">
                  <c:v>-0.77000000000000124</c:v>
                </c:pt>
                <c:pt idx="374">
                  <c:v>-0.76000000000000123</c:v>
                </c:pt>
                <c:pt idx="375">
                  <c:v>-0.75000000000000122</c:v>
                </c:pt>
                <c:pt idx="376">
                  <c:v>-0.7400000000000011</c:v>
                </c:pt>
                <c:pt idx="377">
                  <c:v>-0.73000000000000065</c:v>
                </c:pt>
                <c:pt idx="378">
                  <c:v>-0.72000000000000064</c:v>
                </c:pt>
                <c:pt idx="379">
                  <c:v>-0.71000000000000063</c:v>
                </c:pt>
                <c:pt idx="380">
                  <c:v>-0.70000000000000062</c:v>
                </c:pt>
                <c:pt idx="381">
                  <c:v>-0.69000000000000061</c:v>
                </c:pt>
                <c:pt idx="382">
                  <c:v>-0.68</c:v>
                </c:pt>
                <c:pt idx="383">
                  <c:v>-0.67000000000000148</c:v>
                </c:pt>
                <c:pt idx="384">
                  <c:v>-0.66000000000000136</c:v>
                </c:pt>
                <c:pt idx="385">
                  <c:v>-0.65000000000000135</c:v>
                </c:pt>
                <c:pt idx="386">
                  <c:v>-0.64000000000000123</c:v>
                </c:pt>
                <c:pt idx="387">
                  <c:v>-0.63000000000000123</c:v>
                </c:pt>
                <c:pt idx="388">
                  <c:v>-0.62000000000000111</c:v>
                </c:pt>
                <c:pt idx="389">
                  <c:v>-0.61000000000000065</c:v>
                </c:pt>
                <c:pt idx="390">
                  <c:v>-0.60000000000000064</c:v>
                </c:pt>
                <c:pt idx="391">
                  <c:v>-0.59</c:v>
                </c:pt>
                <c:pt idx="392">
                  <c:v>-0.58000000000000007</c:v>
                </c:pt>
                <c:pt idx="393">
                  <c:v>-0.56999999999999995</c:v>
                </c:pt>
                <c:pt idx="394">
                  <c:v>-0.56000000000000005</c:v>
                </c:pt>
                <c:pt idx="395">
                  <c:v>-0.55000000000000004</c:v>
                </c:pt>
                <c:pt idx="396">
                  <c:v>-0.54</c:v>
                </c:pt>
                <c:pt idx="397">
                  <c:v>-0.53</c:v>
                </c:pt>
                <c:pt idx="398">
                  <c:v>-0.52</c:v>
                </c:pt>
                <c:pt idx="399">
                  <c:v>-0.51</c:v>
                </c:pt>
                <c:pt idx="400">
                  <c:v>-0.5</c:v>
                </c:pt>
                <c:pt idx="401">
                  <c:v>-0.49000000000000032</c:v>
                </c:pt>
                <c:pt idx="402">
                  <c:v>-0.48000000000000032</c:v>
                </c:pt>
                <c:pt idx="403">
                  <c:v>-0.47000000000000008</c:v>
                </c:pt>
                <c:pt idx="404">
                  <c:v>-0.46</c:v>
                </c:pt>
                <c:pt idx="405">
                  <c:v>-0.45</c:v>
                </c:pt>
                <c:pt idx="406">
                  <c:v>-0.44</c:v>
                </c:pt>
                <c:pt idx="407">
                  <c:v>-0.43000000000000038</c:v>
                </c:pt>
                <c:pt idx="408">
                  <c:v>-0.42000000000000032</c:v>
                </c:pt>
                <c:pt idx="409">
                  <c:v>-0.41000000000000031</c:v>
                </c:pt>
                <c:pt idx="410">
                  <c:v>-0.4</c:v>
                </c:pt>
                <c:pt idx="411">
                  <c:v>-0.39000000000000062</c:v>
                </c:pt>
                <c:pt idx="412">
                  <c:v>-0.38000000000000062</c:v>
                </c:pt>
                <c:pt idx="413">
                  <c:v>-0.37000000000000038</c:v>
                </c:pt>
                <c:pt idx="414">
                  <c:v>-0.36000000000000032</c:v>
                </c:pt>
                <c:pt idx="415">
                  <c:v>-0.35000000000000031</c:v>
                </c:pt>
                <c:pt idx="416">
                  <c:v>-0.34</c:v>
                </c:pt>
                <c:pt idx="417">
                  <c:v>-0.33000000000000074</c:v>
                </c:pt>
                <c:pt idx="418">
                  <c:v>-0.32000000000000062</c:v>
                </c:pt>
                <c:pt idx="419">
                  <c:v>-0.31000000000000055</c:v>
                </c:pt>
                <c:pt idx="420">
                  <c:v>-0.30000000000000032</c:v>
                </c:pt>
                <c:pt idx="421">
                  <c:v>-0.29000000000000031</c:v>
                </c:pt>
                <c:pt idx="422">
                  <c:v>-0.28000000000000008</c:v>
                </c:pt>
                <c:pt idx="423">
                  <c:v>-0.27</c:v>
                </c:pt>
                <c:pt idx="424">
                  <c:v>-0.26</c:v>
                </c:pt>
                <c:pt idx="425">
                  <c:v>-0.25</c:v>
                </c:pt>
                <c:pt idx="426">
                  <c:v>-0.24000000000000021</c:v>
                </c:pt>
                <c:pt idx="427">
                  <c:v>-0.23</c:v>
                </c:pt>
                <c:pt idx="428">
                  <c:v>-0.22</c:v>
                </c:pt>
                <c:pt idx="429">
                  <c:v>-0.21000000000000021</c:v>
                </c:pt>
                <c:pt idx="430">
                  <c:v>-0.2</c:v>
                </c:pt>
                <c:pt idx="431">
                  <c:v>-0.19</c:v>
                </c:pt>
                <c:pt idx="432">
                  <c:v>-0.18000000000000024</c:v>
                </c:pt>
                <c:pt idx="433">
                  <c:v>-0.17</c:v>
                </c:pt>
                <c:pt idx="434">
                  <c:v>-0.16</c:v>
                </c:pt>
                <c:pt idx="435">
                  <c:v>-0.15000000000000024</c:v>
                </c:pt>
                <c:pt idx="436">
                  <c:v>-0.14000000000000001</c:v>
                </c:pt>
                <c:pt idx="437">
                  <c:v>-0.13</c:v>
                </c:pt>
                <c:pt idx="438">
                  <c:v>-0.12000000000000002</c:v>
                </c:pt>
                <c:pt idx="439">
                  <c:v>-0.11</c:v>
                </c:pt>
                <c:pt idx="440">
                  <c:v>-0.1</c:v>
                </c:pt>
                <c:pt idx="441">
                  <c:v>-9.0000000000000024E-2</c:v>
                </c:pt>
                <c:pt idx="442">
                  <c:v>-8.0000000000000043E-2</c:v>
                </c:pt>
                <c:pt idx="443">
                  <c:v>-7.0000000000000021E-2</c:v>
                </c:pt>
                <c:pt idx="444">
                  <c:v>-6.0000000000000032E-2</c:v>
                </c:pt>
                <c:pt idx="445">
                  <c:v>-0.05</c:v>
                </c:pt>
                <c:pt idx="446">
                  <c:v>-4.0000000000000022E-2</c:v>
                </c:pt>
                <c:pt idx="447">
                  <c:v>-3.0000000000000002E-2</c:v>
                </c:pt>
                <c:pt idx="448">
                  <c:v>-2.0000000000000011E-2</c:v>
                </c:pt>
                <c:pt idx="449">
                  <c:v>-1.0000000000000005E-2</c:v>
                </c:pt>
                <c:pt idx="450">
                  <c:v>0</c:v>
                </c:pt>
                <c:pt idx="451">
                  <c:v>1.0000000000000005E-2</c:v>
                </c:pt>
                <c:pt idx="452">
                  <c:v>2.0000000000000011E-2</c:v>
                </c:pt>
                <c:pt idx="453">
                  <c:v>3.0000000000000002E-2</c:v>
                </c:pt>
                <c:pt idx="454">
                  <c:v>4.0000000000000022E-2</c:v>
                </c:pt>
                <c:pt idx="455">
                  <c:v>0.05</c:v>
                </c:pt>
                <c:pt idx="456">
                  <c:v>6.0000000000000032E-2</c:v>
                </c:pt>
                <c:pt idx="457">
                  <c:v>7.0000000000000021E-2</c:v>
                </c:pt>
                <c:pt idx="458">
                  <c:v>8.0000000000000043E-2</c:v>
                </c:pt>
                <c:pt idx="459">
                  <c:v>9.0000000000000024E-2</c:v>
                </c:pt>
                <c:pt idx="460">
                  <c:v>0.1</c:v>
                </c:pt>
                <c:pt idx="461">
                  <c:v>0.11</c:v>
                </c:pt>
                <c:pt idx="462">
                  <c:v>0.12000000000000002</c:v>
                </c:pt>
                <c:pt idx="463">
                  <c:v>0.13</c:v>
                </c:pt>
                <c:pt idx="464">
                  <c:v>0.14000000000000001</c:v>
                </c:pt>
                <c:pt idx="465">
                  <c:v>0.15000000000000024</c:v>
                </c:pt>
                <c:pt idx="466">
                  <c:v>0.16</c:v>
                </c:pt>
                <c:pt idx="467">
                  <c:v>0.17</c:v>
                </c:pt>
                <c:pt idx="468">
                  <c:v>0.18000000000000024</c:v>
                </c:pt>
                <c:pt idx="469">
                  <c:v>0.19</c:v>
                </c:pt>
                <c:pt idx="470">
                  <c:v>0.2</c:v>
                </c:pt>
                <c:pt idx="471">
                  <c:v>0.21000000000000021</c:v>
                </c:pt>
                <c:pt idx="472">
                  <c:v>0.22</c:v>
                </c:pt>
                <c:pt idx="473">
                  <c:v>0.23</c:v>
                </c:pt>
                <c:pt idx="474">
                  <c:v>0.24000000000000021</c:v>
                </c:pt>
                <c:pt idx="475">
                  <c:v>0.25</c:v>
                </c:pt>
                <c:pt idx="476">
                  <c:v>0.26</c:v>
                </c:pt>
                <c:pt idx="477">
                  <c:v>0.27</c:v>
                </c:pt>
                <c:pt idx="478">
                  <c:v>0.28000000000000008</c:v>
                </c:pt>
                <c:pt idx="479">
                  <c:v>0.29000000000000031</c:v>
                </c:pt>
                <c:pt idx="480">
                  <c:v>0.30000000000000032</c:v>
                </c:pt>
                <c:pt idx="481">
                  <c:v>0.31000000000000055</c:v>
                </c:pt>
                <c:pt idx="482">
                  <c:v>0.32000000000000062</c:v>
                </c:pt>
                <c:pt idx="483">
                  <c:v>0.33000000000000074</c:v>
                </c:pt>
                <c:pt idx="484">
                  <c:v>0.34</c:v>
                </c:pt>
                <c:pt idx="485">
                  <c:v>0.35000000000000031</c:v>
                </c:pt>
                <c:pt idx="486">
                  <c:v>0.36000000000000032</c:v>
                </c:pt>
                <c:pt idx="487">
                  <c:v>0.37000000000000038</c:v>
                </c:pt>
                <c:pt idx="488">
                  <c:v>0.38000000000000062</c:v>
                </c:pt>
                <c:pt idx="489">
                  <c:v>0.39000000000000062</c:v>
                </c:pt>
                <c:pt idx="490">
                  <c:v>0.4</c:v>
                </c:pt>
                <c:pt idx="491">
                  <c:v>0.41000000000000031</c:v>
                </c:pt>
                <c:pt idx="492">
                  <c:v>0.42000000000000032</c:v>
                </c:pt>
                <c:pt idx="493">
                  <c:v>0.43000000000000038</c:v>
                </c:pt>
                <c:pt idx="494">
                  <c:v>0.44</c:v>
                </c:pt>
                <c:pt idx="495">
                  <c:v>0.45</c:v>
                </c:pt>
                <c:pt idx="496">
                  <c:v>0.46</c:v>
                </c:pt>
                <c:pt idx="497">
                  <c:v>0.47000000000000008</c:v>
                </c:pt>
                <c:pt idx="498">
                  <c:v>0.48000000000000032</c:v>
                </c:pt>
                <c:pt idx="499">
                  <c:v>0.49000000000000032</c:v>
                </c:pt>
                <c:pt idx="500">
                  <c:v>0.5</c:v>
                </c:pt>
                <c:pt idx="501">
                  <c:v>0.51</c:v>
                </c:pt>
                <c:pt idx="502">
                  <c:v>0.52</c:v>
                </c:pt>
                <c:pt idx="503">
                  <c:v>0.53</c:v>
                </c:pt>
                <c:pt idx="504">
                  <c:v>0.54</c:v>
                </c:pt>
                <c:pt idx="505">
                  <c:v>0.55000000000000004</c:v>
                </c:pt>
                <c:pt idx="506">
                  <c:v>0.56000000000000005</c:v>
                </c:pt>
                <c:pt idx="507">
                  <c:v>0.56999999999999995</c:v>
                </c:pt>
                <c:pt idx="508">
                  <c:v>0.58000000000000007</c:v>
                </c:pt>
                <c:pt idx="509">
                  <c:v>0.59</c:v>
                </c:pt>
                <c:pt idx="510">
                  <c:v>0.60000000000000064</c:v>
                </c:pt>
                <c:pt idx="511">
                  <c:v>0.61000000000000065</c:v>
                </c:pt>
                <c:pt idx="512">
                  <c:v>0.62000000000000111</c:v>
                </c:pt>
                <c:pt idx="513">
                  <c:v>0.63000000000000123</c:v>
                </c:pt>
                <c:pt idx="514">
                  <c:v>0.64000000000000123</c:v>
                </c:pt>
                <c:pt idx="515">
                  <c:v>0.65000000000000135</c:v>
                </c:pt>
                <c:pt idx="516">
                  <c:v>0.66000000000000136</c:v>
                </c:pt>
                <c:pt idx="517">
                  <c:v>0.67000000000000148</c:v>
                </c:pt>
                <c:pt idx="518">
                  <c:v>0.68</c:v>
                </c:pt>
                <c:pt idx="519">
                  <c:v>0.69000000000000061</c:v>
                </c:pt>
                <c:pt idx="520">
                  <c:v>0.70000000000000062</c:v>
                </c:pt>
                <c:pt idx="521">
                  <c:v>0.71000000000000063</c:v>
                </c:pt>
                <c:pt idx="522">
                  <c:v>0.72000000000000064</c:v>
                </c:pt>
                <c:pt idx="523">
                  <c:v>0.73000000000000065</c:v>
                </c:pt>
                <c:pt idx="524">
                  <c:v>0.7400000000000011</c:v>
                </c:pt>
                <c:pt idx="525">
                  <c:v>0.75000000000000122</c:v>
                </c:pt>
                <c:pt idx="526">
                  <c:v>0.76000000000000123</c:v>
                </c:pt>
                <c:pt idx="527">
                  <c:v>0.77000000000000124</c:v>
                </c:pt>
                <c:pt idx="528">
                  <c:v>0.78</c:v>
                </c:pt>
                <c:pt idx="529">
                  <c:v>0.79</c:v>
                </c:pt>
                <c:pt idx="530">
                  <c:v>0.8</c:v>
                </c:pt>
                <c:pt idx="531">
                  <c:v>0.81</c:v>
                </c:pt>
                <c:pt idx="532">
                  <c:v>0.82000000000000062</c:v>
                </c:pt>
                <c:pt idx="533">
                  <c:v>0.83000000000000063</c:v>
                </c:pt>
                <c:pt idx="534">
                  <c:v>0.84000000000000064</c:v>
                </c:pt>
                <c:pt idx="535">
                  <c:v>0.85000000000000064</c:v>
                </c:pt>
                <c:pt idx="536">
                  <c:v>0.86000000000000065</c:v>
                </c:pt>
                <c:pt idx="537">
                  <c:v>0.87000000000000111</c:v>
                </c:pt>
                <c:pt idx="538">
                  <c:v>0.88</c:v>
                </c:pt>
                <c:pt idx="539">
                  <c:v>0.89</c:v>
                </c:pt>
                <c:pt idx="540">
                  <c:v>0.9</c:v>
                </c:pt>
                <c:pt idx="541">
                  <c:v>0.91</c:v>
                </c:pt>
                <c:pt idx="542">
                  <c:v>0.92</c:v>
                </c:pt>
                <c:pt idx="543">
                  <c:v>0.93</c:v>
                </c:pt>
                <c:pt idx="544">
                  <c:v>0.94000000000000061</c:v>
                </c:pt>
                <c:pt idx="545">
                  <c:v>0.95000000000000062</c:v>
                </c:pt>
                <c:pt idx="546">
                  <c:v>0.96000000000000063</c:v>
                </c:pt>
                <c:pt idx="547">
                  <c:v>0.97000000000000064</c:v>
                </c:pt>
                <c:pt idx="548">
                  <c:v>0.98</c:v>
                </c:pt>
                <c:pt idx="549">
                  <c:v>0.99</c:v>
                </c:pt>
                <c:pt idx="550">
                  <c:v>1</c:v>
                </c:pt>
                <c:pt idx="551">
                  <c:v>1.01</c:v>
                </c:pt>
                <c:pt idx="552">
                  <c:v>1.02</c:v>
                </c:pt>
                <c:pt idx="553">
                  <c:v>1.03</c:v>
                </c:pt>
                <c:pt idx="554">
                  <c:v>1.04</c:v>
                </c:pt>
                <c:pt idx="555">
                  <c:v>1.05</c:v>
                </c:pt>
                <c:pt idx="556">
                  <c:v>1.06</c:v>
                </c:pt>
                <c:pt idx="557">
                  <c:v>1.07</c:v>
                </c:pt>
                <c:pt idx="558">
                  <c:v>1.08</c:v>
                </c:pt>
                <c:pt idx="559">
                  <c:v>1.0900000000000001</c:v>
                </c:pt>
                <c:pt idx="560">
                  <c:v>1.1000000000000001</c:v>
                </c:pt>
                <c:pt idx="561">
                  <c:v>1.1100000000000001</c:v>
                </c:pt>
                <c:pt idx="562">
                  <c:v>1.1200000000000001</c:v>
                </c:pt>
                <c:pt idx="563">
                  <c:v>1.1299999999999975</c:v>
                </c:pt>
                <c:pt idx="564">
                  <c:v>1.1399999999999975</c:v>
                </c:pt>
                <c:pt idx="565">
                  <c:v>1.1499999999999975</c:v>
                </c:pt>
                <c:pt idx="566">
                  <c:v>1.1599999999999975</c:v>
                </c:pt>
                <c:pt idx="567">
                  <c:v>1.1700000000000021</c:v>
                </c:pt>
                <c:pt idx="568">
                  <c:v>1.1800000000000022</c:v>
                </c:pt>
                <c:pt idx="569">
                  <c:v>1.1900000000000022</c:v>
                </c:pt>
                <c:pt idx="570">
                  <c:v>1.2</c:v>
                </c:pt>
                <c:pt idx="571">
                  <c:v>1.21</c:v>
                </c:pt>
                <c:pt idx="572">
                  <c:v>1.22</c:v>
                </c:pt>
                <c:pt idx="573">
                  <c:v>1.23</c:v>
                </c:pt>
                <c:pt idx="574">
                  <c:v>1.24</c:v>
                </c:pt>
                <c:pt idx="575">
                  <c:v>1.25</c:v>
                </c:pt>
                <c:pt idx="576">
                  <c:v>1.26</c:v>
                </c:pt>
                <c:pt idx="577">
                  <c:v>1.27</c:v>
                </c:pt>
                <c:pt idx="578">
                  <c:v>1.28</c:v>
                </c:pt>
                <c:pt idx="579">
                  <c:v>1.29</c:v>
                </c:pt>
                <c:pt idx="580">
                  <c:v>1.3</c:v>
                </c:pt>
                <c:pt idx="581">
                  <c:v>1.31</c:v>
                </c:pt>
                <c:pt idx="582">
                  <c:v>1.32</c:v>
                </c:pt>
                <c:pt idx="583">
                  <c:v>1.33</c:v>
                </c:pt>
                <c:pt idx="584">
                  <c:v>1.34</c:v>
                </c:pt>
                <c:pt idx="585">
                  <c:v>1.35</c:v>
                </c:pt>
                <c:pt idx="586">
                  <c:v>1.36</c:v>
                </c:pt>
                <c:pt idx="587">
                  <c:v>1.37</c:v>
                </c:pt>
                <c:pt idx="588">
                  <c:v>1.3800000000000001</c:v>
                </c:pt>
                <c:pt idx="589">
                  <c:v>1.3900000000000001</c:v>
                </c:pt>
                <c:pt idx="590">
                  <c:v>1.4</c:v>
                </c:pt>
                <c:pt idx="591">
                  <c:v>1.41</c:v>
                </c:pt>
                <c:pt idx="592">
                  <c:v>1.42</c:v>
                </c:pt>
                <c:pt idx="593">
                  <c:v>1.43</c:v>
                </c:pt>
                <c:pt idx="594">
                  <c:v>1.44</c:v>
                </c:pt>
                <c:pt idx="595">
                  <c:v>1.45</c:v>
                </c:pt>
                <c:pt idx="596">
                  <c:v>1.46</c:v>
                </c:pt>
                <c:pt idx="597">
                  <c:v>1.47</c:v>
                </c:pt>
                <c:pt idx="598">
                  <c:v>1.48</c:v>
                </c:pt>
                <c:pt idx="599">
                  <c:v>1.49</c:v>
                </c:pt>
                <c:pt idx="600">
                  <c:v>1.5</c:v>
                </c:pt>
                <c:pt idx="601">
                  <c:v>1.51</c:v>
                </c:pt>
                <c:pt idx="602">
                  <c:v>1.52</c:v>
                </c:pt>
                <c:pt idx="603">
                  <c:v>1.53</c:v>
                </c:pt>
                <c:pt idx="604">
                  <c:v>1.54</c:v>
                </c:pt>
                <c:pt idx="605">
                  <c:v>1.55</c:v>
                </c:pt>
                <c:pt idx="606">
                  <c:v>1.56</c:v>
                </c:pt>
                <c:pt idx="607">
                  <c:v>1.57</c:v>
                </c:pt>
                <c:pt idx="608">
                  <c:v>1.58</c:v>
                </c:pt>
                <c:pt idx="609">
                  <c:v>1.59</c:v>
                </c:pt>
                <c:pt idx="610">
                  <c:v>1.6</c:v>
                </c:pt>
                <c:pt idx="611">
                  <c:v>1.61</c:v>
                </c:pt>
                <c:pt idx="612">
                  <c:v>1.62</c:v>
                </c:pt>
                <c:pt idx="613">
                  <c:v>1.6300000000000001</c:v>
                </c:pt>
                <c:pt idx="614">
                  <c:v>1.6400000000000001</c:v>
                </c:pt>
                <c:pt idx="615">
                  <c:v>1.6500000000000001</c:v>
                </c:pt>
                <c:pt idx="616">
                  <c:v>1.6600000000000001</c:v>
                </c:pt>
                <c:pt idx="617">
                  <c:v>1.6700000000000021</c:v>
                </c:pt>
                <c:pt idx="618">
                  <c:v>1.6800000000000022</c:v>
                </c:pt>
                <c:pt idx="619">
                  <c:v>1.6900000000000022</c:v>
                </c:pt>
                <c:pt idx="620">
                  <c:v>1.7</c:v>
                </c:pt>
                <c:pt idx="621">
                  <c:v>1.71</c:v>
                </c:pt>
                <c:pt idx="622">
                  <c:v>1.72</c:v>
                </c:pt>
                <c:pt idx="623">
                  <c:v>1.73</c:v>
                </c:pt>
                <c:pt idx="624">
                  <c:v>1.74</c:v>
                </c:pt>
                <c:pt idx="625">
                  <c:v>1.75</c:v>
                </c:pt>
                <c:pt idx="626">
                  <c:v>1.76</c:v>
                </c:pt>
                <c:pt idx="627">
                  <c:v>1.77</c:v>
                </c:pt>
                <c:pt idx="628">
                  <c:v>1.78</c:v>
                </c:pt>
                <c:pt idx="629">
                  <c:v>1.79</c:v>
                </c:pt>
                <c:pt idx="630">
                  <c:v>1.8</c:v>
                </c:pt>
                <c:pt idx="631">
                  <c:v>1.81</c:v>
                </c:pt>
                <c:pt idx="632">
                  <c:v>1.82</c:v>
                </c:pt>
                <c:pt idx="633">
                  <c:v>1.83</c:v>
                </c:pt>
                <c:pt idx="634">
                  <c:v>1.84</c:v>
                </c:pt>
                <c:pt idx="635">
                  <c:v>1.85</c:v>
                </c:pt>
                <c:pt idx="636">
                  <c:v>1.86</c:v>
                </c:pt>
                <c:pt idx="637">
                  <c:v>1.87</c:v>
                </c:pt>
                <c:pt idx="638">
                  <c:v>1.8800000000000001</c:v>
                </c:pt>
                <c:pt idx="639">
                  <c:v>1.8900000000000001</c:v>
                </c:pt>
                <c:pt idx="640">
                  <c:v>1.9000000000000001</c:v>
                </c:pt>
                <c:pt idx="641">
                  <c:v>1.9100000000000001</c:v>
                </c:pt>
                <c:pt idx="642">
                  <c:v>1.9200000000000021</c:v>
                </c:pt>
                <c:pt idx="643">
                  <c:v>1.9300000000000022</c:v>
                </c:pt>
                <c:pt idx="644">
                  <c:v>1.9400000000000022</c:v>
                </c:pt>
                <c:pt idx="645">
                  <c:v>1.9500000000000022</c:v>
                </c:pt>
                <c:pt idx="646">
                  <c:v>1.9600000000000022</c:v>
                </c:pt>
                <c:pt idx="647">
                  <c:v>1.9700000000000022</c:v>
                </c:pt>
                <c:pt idx="648">
                  <c:v>1.9800000000000024</c:v>
                </c:pt>
                <c:pt idx="649">
                  <c:v>1.9900000000000024</c:v>
                </c:pt>
                <c:pt idx="650">
                  <c:v>2</c:v>
                </c:pt>
                <c:pt idx="651">
                  <c:v>2.0099999999999998</c:v>
                </c:pt>
                <c:pt idx="652">
                  <c:v>2.02</c:v>
                </c:pt>
                <c:pt idx="653">
                  <c:v>2.0299999999999998</c:v>
                </c:pt>
                <c:pt idx="654">
                  <c:v>2.04</c:v>
                </c:pt>
                <c:pt idx="655">
                  <c:v>2.0499999999999998</c:v>
                </c:pt>
                <c:pt idx="656">
                  <c:v>2.06</c:v>
                </c:pt>
                <c:pt idx="657">
                  <c:v>2.0699999999999998</c:v>
                </c:pt>
                <c:pt idx="658">
                  <c:v>2.08</c:v>
                </c:pt>
                <c:pt idx="659">
                  <c:v>2.09</c:v>
                </c:pt>
                <c:pt idx="660">
                  <c:v>2.1</c:v>
                </c:pt>
                <c:pt idx="661">
                  <c:v>2.11</c:v>
                </c:pt>
                <c:pt idx="662">
                  <c:v>2.12</c:v>
                </c:pt>
                <c:pt idx="663">
                  <c:v>2.13</c:v>
                </c:pt>
                <c:pt idx="664">
                  <c:v>2.14</c:v>
                </c:pt>
                <c:pt idx="665">
                  <c:v>2.15</c:v>
                </c:pt>
                <c:pt idx="666">
                  <c:v>2.16</c:v>
                </c:pt>
                <c:pt idx="667">
                  <c:v>2.17</c:v>
                </c:pt>
                <c:pt idx="668">
                  <c:v>2.1800000000000002</c:v>
                </c:pt>
                <c:pt idx="669">
                  <c:v>2.19</c:v>
                </c:pt>
                <c:pt idx="670">
                  <c:v>2.2000000000000002</c:v>
                </c:pt>
                <c:pt idx="671">
                  <c:v>2.21</c:v>
                </c:pt>
                <c:pt idx="672">
                  <c:v>2.2200000000000002</c:v>
                </c:pt>
                <c:pt idx="673">
                  <c:v>2.23</c:v>
                </c:pt>
                <c:pt idx="674">
                  <c:v>2.2400000000000002</c:v>
                </c:pt>
                <c:pt idx="675">
                  <c:v>2.25</c:v>
                </c:pt>
                <c:pt idx="676">
                  <c:v>2.2599999999999998</c:v>
                </c:pt>
                <c:pt idx="677">
                  <c:v>2.27</c:v>
                </c:pt>
                <c:pt idx="678">
                  <c:v>2.2799999999999998</c:v>
                </c:pt>
                <c:pt idx="679">
                  <c:v>2.29</c:v>
                </c:pt>
                <c:pt idx="680">
                  <c:v>2.2999999999999998</c:v>
                </c:pt>
                <c:pt idx="681">
                  <c:v>2.3099999999999987</c:v>
                </c:pt>
                <c:pt idx="682">
                  <c:v>2.3199999999999967</c:v>
                </c:pt>
                <c:pt idx="683">
                  <c:v>2.3299999999999987</c:v>
                </c:pt>
                <c:pt idx="684">
                  <c:v>2.34</c:v>
                </c:pt>
                <c:pt idx="685">
                  <c:v>2.3499999999999988</c:v>
                </c:pt>
                <c:pt idx="686">
                  <c:v>2.36</c:v>
                </c:pt>
                <c:pt idx="687">
                  <c:v>2.3699999999999997</c:v>
                </c:pt>
                <c:pt idx="688">
                  <c:v>2.38</c:v>
                </c:pt>
                <c:pt idx="689">
                  <c:v>2.3899999999999997</c:v>
                </c:pt>
                <c:pt idx="690">
                  <c:v>2.4</c:v>
                </c:pt>
                <c:pt idx="691">
                  <c:v>2.4099999999999997</c:v>
                </c:pt>
                <c:pt idx="692">
                  <c:v>2.42</c:v>
                </c:pt>
                <c:pt idx="693">
                  <c:v>2.4299999999999997</c:v>
                </c:pt>
                <c:pt idx="694">
                  <c:v>2.44</c:v>
                </c:pt>
                <c:pt idx="695">
                  <c:v>2.4499999999999997</c:v>
                </c:pt>
                <c:pt idx="696">
                  <c:v>2.46</c:v>
                </c:pt>
                <c:pt idx="697">
                  <c:v>2.4699999999999998</c:v>
                </c:pt>
                <c:pt idx="698">
                  <c:v>2.48</c:v>
                </c:pt>
                <c:pt idx="699">
                  <c:v>2.4899999999999998</c:v>
                </c:pt>
                <c:pt idx="700">
                  <c:v>2.5</c:v>
                </c:pt>
                <c:pt idx="701">
                  <c:v>2.5099999999999998</c:v>
                </c:pt>
                <c:pt idx="702">
                  <c:v>2.52</c:v>
                </c:pt>
                <c:pt idx="703">
                  <c:v>2.5299999999999998</c:v>
                </c:pt>
                <c:pt idx="704">
                  <c:v>2.54</c:v>
                </c:pt>
                <c:pt idx="705">
                  <c:v>2.5499999999999998</c:v>
                </c:pt>
                <c:pt idx="706">
                  <c:v>2.56</c:v>
                </c:pt>
                <c:pt idx="707">
                  <c:v>2.57</c:v>
                </c:pt>
                <c:pt idx="708">
                  <c:v>2.58</c:v>
                </c:pt>
                <c:pt idx="709">
                  <c:v>2.59</c:v>
                </c:pt>
                <c:pt idx="710">
                  <c:v>2.6</c:v>
                </c:pt>
                <c:pt idx="711">
                  <c:v>2.61</c:v>
                </c:pt>
                <c:pt idx="712">
                  <c:v>2.62</c:v>
                </c:pt>
                <c:pt idx="713">
                  <c:v>2.63</c:v>
                </c:pt>
                <c:pt idx="714">
                  <c:v>2.64</c:v>
                </c:pt>
                <c:pt idx="715">
                  <c:v>2.65</c:v>
                </c:pt>
                <c:pt idx="716">
                  <c:v>2.66</c:v>
                </c:pt>
                <c:pt idx="717">
                  <c:v>2.67</c:v>
                </c:pt>
                <c:pt idx="718">
                  <c:v>2.68</c:v>
                </c:pt>
                <c:pt idx="719">
                  <c:v>2.69</c:v>
                </c:pt>
                <c:pt idx="720">
                  <c:v>2.7</c:v>
                </c:pt>
                <c:pt idx="721">
                  <c:v>2.71</c:v>
                </c:pt>
                <c:pt idx="722">
                  <c:v>2.72</c:v>
                </c:pt>
                <c:pt idx="723">
                  <c:v>2.73</c:v>
                </c:pt>
                <c:pt idx="724">
                  <c:v>2.74</c:v>
                </c:pt>
                <c:pt idx="725">
                  <c:v>2.75</c:v>
                </c:pt>
                <c:pt idx="726">
                  <c:v>2.7600000000000002</c:v>
                </c:pt>
                <c:pt idx="727">
                  <c:v>2.77</c:v>
                </c:pt>
                <c:pt idx="728">
                  <c:v>2.7800000000000002</c:v>
                </c:pt>
                <c:pt idx="729">
                  <c:v>2.79</c:v>
                </c:pt>
                <c:pt idx="730">
                  <c:v>2.8</c:v>
                </c:pt>
                <c:pt idx="731">
                  <c:v>2.8099999999999987</c:v>
                </c:pt>
                <c:pt idx="732">
                  <c:v>2.82</c:v>
                </c:pt>
                <c:pt idx="733">
                  <c:v>2.8299999999999987</c:v>
                </c:pt>
                <c:pt idx="734">
                  <c:v>2.84</c:v>
                </c:pt>
                <c:pt idx="735">
                  <c:v>2.8499999999999988</c:v>
                </c:pt>
                <c:pt idx="736">
                  <c:v>2.86</c:v>
                </c:pt>
                <c:pt idx="737">
                  <c:v>2.8699999999999997</c:v>
                </c:pt>
                <c:pt idx="738">
                  <c:v>2.88</c:v>
                </c:pt>
                <c:pt idx="739">
                  <c:v>2.8899999999999997</c:v>
                </c:pt>
                <c:pt idx="740">
                  <c:v>2.9</c:v>
                </c:pt>
                <c:pt idx="741">
                  <c:v>2.9099999999999997</c:v>
                </c:pt>
                <c:pt idx="742">
                  <c:v>2.92</c:v>
                </c:pt>
                <c:pt idx="743">
                  <c:v>2.9299999999999997</c:v>
                </c:pt>
                <c:pt idx="744">
                  <c:v>2.94</c:v>
                </c:pt>
                <c:pt idx="745">
                  <c:v>2.9499999999999997</c:v>
                </c:pt>
                <c:pt idx="746">
                  <c:v>2.96</c:v>
                </c:pt>
                <c:pt idx="747">
                  <c:v>2.9699999999999998</c:v>
                </c:pt>
                <c:pt idx="748">
                  <c:v>2.98</c:v>
                </c:pt>
                <c:pt idx="749">
                  <c:v>2.9899999999999998</c:v>
                </c:pt>
                <c:pt idx="750">
                  <c:v>3</c:v>
                </c:pt>
                <c:pt idx="751">
                  <c:v>3.01</c:v>
                </c:pt>
                <c:pt idx="752">
                  <c:v>3.02</c:v>
                </c:pt>
                <c:pt idx="753">
                  <c:v>3.03</c:v>
                </c:pt>
                <c:pt idx="754">
                  <c:v>3.04</c:v>
                </c:pt>
                <c:pt idx="755">
                  <c:v>3.05</c:v>
                </c:pt>
                <c:pt idx="756">
                  <c:v>3.06</c:v>
                </c:pt>
                <c:pt idx="757">
                  <c:v>3.07</c:v>
                </c:pt>
                <c:pt idx="758">
                  <c:v>3.08</c:v>
                </c:pt>
                <c:pt idx="759">
                  <c:v>3.09</c:v>
                </c:pt>
                <c:pt idx="760">
                  <c:v>3.1</c:v>
                </c:pt>
                <c:pt idx="761">
                  <c:v>3.11</c:v>
                </c:pt>
                <c:pt idx="762">
                  <c:v>3.12</c:v>
                </c:pt>
                <c:pt idx="763">
                  <c:v>3.13</c:v>
                </c:pt>
                <c:pt idx="764">
                  <c:v>3.14</c:v>
                </c:pt>
                <c:pt idx="765">
                  <c:v>3.15</c:v>
                </c:pt>
                <c:pt idx="766">
                  <c:v>3.16</c:v>
                </c:pt>
                <c:pt idx="767">
                  <c:v>3.17</c:v>
                </c:pt>
                <c:pt idx="768">
                  <c:v>3.18</c:v>
                </c:pt>
                <c:pt idx="769">
                  <c:v>3.19</c:v>
                </c:pt>
                <c:pt idx="770">
                  <c:v>3.2</c:v>
                </c:pt>
                <c:pt idx="771">
                  <c:v>3.21</c:v>
                </c:pt>
                <c:pt idx="772">
                  <c:v>3.22</c:v>
                </c:pt>
                <c:pt idx="773">
                  <c:v>3.23</c:v>
                </c:pt>
                <c:pt idx="774">
                  <c:v>3.24</c:v>
                </c:pt>
                <c:pt idx="775">
                  <c:v>3.25</c:v>
                </c:pt>
                <c:pt idx="776">
                  <c:v>3.2600000000000002</c:v>
                </c:pt>
                <c:pt idx="777">
                  <c:v>3.27</c:v>
                </c:pt>
                <c:pt idx="778">
                  <c:v>3.2800000000000002</c:v>
                </c:pt>
                <c:pt idx="779">
                  <c:v>3.29</c:v>
                </c:pt>
                <c:pt idx="780">
                  <c:v>3.3</c:v>
                </c:pt>
                <c:pt idx="781">
                  <c:v>3.3099999999999987</c:v>
                </c:pt>
                <c:pt idx="782">
                  <c:v>3.32</c:v>
                </c:pt>
                <c:pt idx="783">
                  <c:v>3.3299999999999987</c:v>
                </c:pt>
                <c:pt idx="784">
                  <c:v>3.34</c:v>
                </c:pt>
                <c:pt idx="785">
                  <c:v>3.3499999999999988</c:v>
                </c:pt>
                <c:pt idx="786">
                  <c:v>3.36</c:v>
                </c:pt>
                <c:pt idx="787">
                  <c:v>3.3699999999999997</c:v>
                </c:pt>
                <c:pt idx="788">
                  <c:v>3.38</c:v>
                </c:pt>
                <c:pt idx="789">
                  <c:v>3.3899999999999997</c:v>
                </c:pt>
                <c:pt idx="790">
                  <c:v>3.4</c:v>
                </c:pt>
                <c:pt idx="791">
                  <c:v>3.4099999999999997</c:v>
                </c:pt>
                <c:pt idx="792">
                  <c:v>3.42</c:v>
                </c:pt>
                <c:pt idx="793">
                  <c:v>3.4299999999999997</c:v>
                </c:pt>
                <c:pt idx="794">
                  <c:v>3.44</c:v>
                </c:pt>
                <c:pt idx="795">
                  <c:v>3.4499999999999997</c:v>
                </c:pt>
                <c:pt idx="796">
                  <c:v>3.46</c:v>
                </c:pt>
                <c:pt idx="797">
                  <c:v>3.4699999999999998</c:v>
                </c:pt>
                <c:pt idx="798">
                  <c:v>3.48</c:v>
                </c:pt>
                <c:pt idx="799">
                  <c:v>3.4899999999999998</c:v>
                </c:pt>
                <c:pt idx="800">
                  <c:v>3.5</c:v>
                </c:pt>
                <c:pt idx="801">
                  <c:v>3.51</c:v>
                </c:pt>
                <c:pt idx="802">
                  <c:v>3.52</c:v>
                </c:pt>
                <c:pt idx="803">
                  <c:v>3.53</c:v>
                </c:pt>
                <c:pt idx="804">
                  <c:v>3.54</c:v>
                </c:pt>
                <c:pt idx="805">
                  <c:v>3.55</c:v>
                </c:pt>
                <c:pt idx="806">
                  <c:v>3.56</c:v>
                </c:pt>
                <c:pt idx="807">
                  <c:v>3.57</c:v>
                </c:pt>
                <c:pt idx="808">
                  <c:v>3.58</c:v>
                </c:pt>
                <c:pt idx="809">
                  <c:v>3.59</c:v>
                </c:pt>
                <c:pt idx="810">
                  <c:v>3.6</c:v>
                </c:pt>
                <c:pt idx="811">
                  <c:v>3.61</c:v>
                </c:pt>
                <c:pt idx="812">
                  <c:v>3.62</c:v>
                </c:pt>
                <c:pt idx="813">
                  <c:v>3.63</c:v>
                </c:pt>
                <c:pt idx="814">
                  <c:v>3.64</c:v>
                </c:pt>
                <c:pt idx="815">
                  <c:v>3.65</c:v>
                </c:pt>
                <c:pt idx="816">
                  <c:v>3.66</c:v>
                </c:pt>
                <c:pt idx="817">
                  <c:v>3.67</c:v>
                </c:pt>
                <c:pt idx="818">
                  <c:v>3.6800000000000099</c:v>
                </c:pt>
                <c:pt idx="819">
                  <c:v>3.69</c:v>
                </c:pt>
                <c:pt idx="820">
                  <c:v>3.7000000000000099</c:v>
                </c:pt>
                <c:pt idx="821">
                  <c:v>3.71</c:v>
                </c:pt>
                <c:pt idx="822">
                  <c:v>3.7200000000000144</c:v>
                </c:pt>
                <c:pt idx="823">
                  <c:v>3.7300000000000102</c:v>
                </c:pt>
                <c:pt idx="824">
                  <c:v>3.7400000000000144</c:v>
                </c:pt>
                <c:pt idx="825">
                  <c:v>3.7500000000000102</c:v>
                </c:pt>
                <c:pt idx="826">
                  <c:v>3.7600000000000149</c:v>
                </c:pt>
                <c:pt idx="827">
                  <c:v>3.7700000000000098</c:v>
                </c:pt>
                <c:pt idx="828">
                  <c:v>3.7800000000000149</c:v>
                </c:pt>
                <c:pt idx="829">
                  <c:v>3.7900000000000098</c:v>
                </c:pt>
                <c:pt idx="830">
                  <c:v>3.80000000000001</c:v>
                </c:pt>
                <c:pt idx="831">
                  <c:v>3.8100000000000067</c:v>
                </c:pt>
                <c:pt idx="832">
                  <c:v>3.8200000000000101</c:v>
                </c:pt>
                <c:pt idx="833">
                  <c:v>3.8300000000000067</c:v>
                </c:pt>
                <c:pt idx="834">
                  <c:v>3.8400000000000101</c:v>
                </c:pt>
                <c:pt idx="835">
                  <c:v>3.8500000000000068</c:v>
                </c:pt>
                <c:pt idx="836">
                  <c:v>3.8600000000000101</c:v>
                </c:pt>
                <c:pt idx="837">
                  <c:v>3.8700000000000077</c:v>
                </c:pt>
                <c:pt idx="838">
                  <c:v>3.8800000000000101</c:v>
                </c:pt>
                <c:pt idx="839">
                  <c:v>3.8900000000000077</c:v>
                </c:pt>
                <c:pt idx="840">
                  <c:v>3.9000000000000101</c:v>
                </c:pt>
                <c:pt idx="841">
                  <c:v>3.9100000000000077</c:v>
                </c:pt>
                <c:pt idx="842">
                  <c:v>3.9200000000000101</c:v>
                </c:pt>
                <c:pt idx="843">
                  <c:v>3.9300000000000077</c:v>
                </c:pt>
                <c:pt idx="844">
                  <c:v>3.9400000000000102</c:v>
                </c:pt>
                <c:pt idx="845">
                  <c:v>3.9500000000000077</c:v>
                </c:pt>
                <c:pt idx="846">
                  <c:v>3.9600000000000102</c:v>
                </c:pt>
                <c:pt idx="847">
                  <c:v>3.97000000000001</c:v>
                </c:pt>
                <c:pt idx="848">
                  <c:v>3.9800000000000102</c:v>
                </c:pt>
                <c:pt idx="849">
                  <c:v>3.99000000000001</c:v>
                </c:pt>
                <c:pt idx="850">
                  <c:v>4.0000000000000098</c:v>
                </c:pt>
                <c:pt idx="851">
                  <c:v>4.0100000000000096</c:v>
                </c:pt>
                <c:pt idx="852">
                  <c:v>4.0200000000000085</c:v>
                </c:pt>
                <c:pt idx="853">
                  <c:v>4.03000000000001</c:v>
                </c:pt>
                <c:pt idx="854">
                  <c:v>4.0400000000000098</c:v>
                </c:pt>
                <c:pt idx="855">
                  <c:v>4.0500000000000096</c:v>
                </c:pt>
                <c:pt idx="856">
                  <c:v>4.0600000000000085</c:v>
                </c:pt>
                <c:pt idx="857">
                  <c:v>4.0700000000000101</c:v>
                </c:pt>
                <c:pt idx="858">
                  <c:v>4.0800000000000098</c:v>
                </c:pt>
                <c:pt idx="859">
                  <c:v>4.0900000000000096</c:v>
                </c:pt>
                <c:pt idx="860">
                  <c:v>4.1000000000000085</c:v>
                </c:pt>
                <c:pt idx="861">
                  <c:v>4.1100000000000145</c:v>
                </c:pt>
                <c:pt idx="862">
                  <c:v>4.1200000000000099</c:v>
                </c:pt>
                <c:pt idx="863">
                  <c:v>4.1300000000000097</c:v>
                </c:pt>
                <c:pt idx="864">
                  <c:v>4.1400000000000095</c:v>
                </c:pt>
                <c:pt idx="865">
                  <c:v>4.1500000000000075</c:v>
                </c:pt>
                <c:pt idx="866">
                  <c:v>4.1600000000000108</c:v>
                </c:pt>
                <c:pt idx="867">
                  <c:v>4.1700000000000204</c:v>
                </c:pt>
                <c:pt idx="868">
                  <c:v>4.1800000000000201</c:v>
                </c:pt>
                <c:pt idx="869">
                  <c:v>4.1900000000000155</c:v>
                </c:pt>
                <c:pt idx="870">
                  <c:v>4.2000000000000197</c:v>
                </c:pt>
                <c:pt idx="871">
                  <c:v>4.2100000000000204</c:v>
                </c:pt>
                <c:pt idx="872">
                  <c:v>4.2200000000000202</c:v>
                </c:pt>
                <c:pt idx="873">
                  <c:v>4.2300000000000288</c:v>
                </c:pt>
                <c:pt idx="874">
                  <c:v>4.2400000000000198</c:v>
                </c:pt>
                <c:pt idx="875">
                  <c:v>4.2500000000000204</c:v>
                </c:pt>
                <c:pt idx="876">
                  <c:v>4.2600000000000202</c:v>
                </c:pt>
                <c:pt idx="877">
                  <c:v>4.2700000000000289</c:v>
                </c:pt>
                <c:pt idx="878">
                  <c:v>4.2800000000000198</c:v>
                </c:pt>
                <c:pt idx="879">
                  <c:v>4.2900000000000196</c:v>
                </c:pt>
                <c:pt idx="880">
                  <c:v>4.3000000000000203</c:v>
                </c:pt>
                <c:pt idx="881">
                  <c:v>4.31000000000002</c:v>
                </c:pt>
                <c:pt idx="882">
                  <c:v>4.3200000000000145</c:v>
                </c:pt>
                <c:pt idx="883">
                  <c:v>4.3300000000000196</c:v>
                </c:pt>
                <c:pt idx="884">
                  <c:v>4.3400000000000203</c:v>
                </c:pt>
                <c:pt idx="885">
                  <c:v>4.3500000000000201</c:v>
                </c:pt>
                <c:pt idx="886">
                  <c:v>4.3600000000000145</c:v>
                </c:pt>
                <c:pt idx="887">
                  <c:v>4.3700000000000196</c:v>
                </c:pt>
                <c:pt idx="888">
                  <c:v>4.3800000000000203</c:v>
                </c:pt>
                <c:pt idx="889">
                  <c:v>4.3900000000000201</c:v>
                </c:pt>
                <c:pt idx="890">
                  <c:v>4.4000000000000199</c:v>
                </c:pt>
                <c:pt idx="891">
                  <c:v>4.4100000000000197</c:v>
                </c:pt>
                <c:pt idx="892">
                  <c:v>4.4200000000000204</c:v>
                </c:pt>
                <c:pt idx="893">
                  <c:v>4.4300000000000299</c:v>
                </c:pt>
                <c:pt idx="894">
                  <c:v>4.4400000000000199</c:v>
                </c:pt>
                <c:pt idx="895">
                  <c:v>4.4500000000000197</c:v>
                </c:pt>
                <c:pt idx="896">
                  <c:v>4.4600000000000204</c:v>
                </c:pt>
                <c:pt idx="897">
                  <c:v>4.4700000000000299</c:v>
                </c:pt>
                <c:pt idx="898">
                  <c:v>4.4800000000000288</c:v>
                </c:pt>
                <c:pt idx="899">
                  <c:v>4.4900000000000198</c:v>
                </c:pt>
                <c:pt idx="900">
                  <c:v>4.5000000000000204</c:v>
                </c:pt>
              </c:numCache>
            </c:numRef>
          </c:xVal>
          <c:yVal>
            <c:numRef>
              <c:f>'N064'!$D$2:$D$902</c:f>
              <c:numCache>
                <c:formatCode>0.0000</c:formatCode>
                <c:ptCount val="901"/>
                <c:pt idx="0">
                  <c:v>0</c:v>
                </c:pt>
                <c:pt idx="1">
                  <c:v>7.0254893563315408E-283</c:v>
                </c:pt>
                <c:pt idx="2">
                  <c:v>1.241870695229125E-281</c:v>
                </c:pt>
                <c:pt idx="3">
                  <c:v>2.1812112009001725E-280</c:v>
                </c:pt>
                <c:pt idx="4">
                  <c:v>3.8066294408150159E-279</c:v>
                </c:pt>
                <c:pt idx="5">
                  <c:v>6.600928512425882E-278</c:v>
                </c:pt>
                <c:pt idx="6">
                  <c:v>1.1373418043459001E-276</c:v>
                </c:pt>
                <c:pt idx="7">
                  <c:v>1.9471460268717345E-275</c:v>
                </c:pt>
                <c:pt idx="8">
                  <c:v>3.3122841923849974E-274</c:v>
                </c:pt>
                <c:pt idx="9">
                  <c:v>5.5985841649317768E-273</c:v>
                </c:pt>
                <c:pt idx="10">
                  <c:v>9.4026524320494578E-272</c:v>
                </c:pt>
                <c:pt idx="11">
                  <c:v>1.5690764615504375E-270</c:v>
                </c:pt>
                <c:pt idx="12">
                  <c:v>2.6017129992274392E-269</c:v>
                </c:pt>
                <c:pt idx="13">
                  <c:v>4.2864348052787631E-268</c:v>
                </c:pt>
                <c:pt idx="14">
                  <c:v>7.0170507311898358E-267</c:v>
                </c:pt>
                <c:pt idx="15">
                  <c:v>1.1413913301514548E-265</c:v>
                </c:pt>
                <c:pt idx="16">
                  <c:v>1.8447439014168229E-264</c:v>
                </c:pt>
                <c:pt idx="17">
                  <c:v>2.9625054606595739E-263</c:v>
                </c:pt>
                <c:pt idx="18">
                  <c:v>4.7271980701535868E-262</c:v>
                </c:pt>
                <c:pt idx="19">
                  <c:v>7.4949718354337312E-261</c:v>
                </c:pt>
                <c:pt idx="20">
                  <c:v>1.1807495197705836E-259</c:v>
                </c:pt>
                <c:pt idx="21">
                  <c:v>1.8482772521760638E-258</c:v>
                </c:pt>
                <c:pt idx="22">
                  <c:v>2.8747364072402115E-257</c:v>
                </c:pt>
                <c:pt idx="23">
                  <c:v>4.4427360439635148E-256</c:v>
                </c:pt>
                <c:pt idx="24">
                  <c:v>6.8222018739420412E-255</c:v>
                </c:pt>
                <c:pt idx="25">
                  <c:v>1.0409268136417655E-253</c:v>
                </c:pt>
                <c:pt idx="26">
                  <c:v>1.5781104703357634E-252</c:v>
                </c:pt>
                <c:pt idx="27">
                  <c:v>2.3772572696072703E-251</c:v>
                </c:pt>
                <c:pt idx="28">
                  <c:v>3.5582507204180232E-250</c:v>
                </c:pt>
                <c:pt idx="29">
                  <c:v>5.2919835830232998E-249</c:v>
                </c:pt>
                <c:pt idx="30">
                  <c:v>7.8202747691691718E-248</c:v>
                </c:pt>
                <c:pt idx="31">
                  <c:v>1.1482782009118482E-246</c:v>
                </c:pt>
                <c:pt idx="32">
                  <c:v>1.6753047231117185E-245</c:v>
                </c:pt>
                <c:pt idx="33">
                  <c:v>2.4286341195100341E-244</c:v>
                </c:pt>
                <c:pt idx="34">
                  <c:v>3.4982589928381475E-243</c:v>
                </c:pt>
                <c:pt idx="35">
                  <c:v>5.0068365726851402E-242</c:v>
                </c:pt>
                <c:pt idx="36">
                  <c:v>7.120270019851036E-241</c:v>
                </c:pt>
                <c:pt idx="37">
                  <c:v>1.006123061742545E-239</c:v>
                </c:pt>
                <c:pt idx="38">
                  <c:v>1.4126264637544118E-238</c:v>
                </c:pt>
                <c:pt idx="39">
                  <c:v>1.9707211053179618E-237</c:v>
                </c:pt>
                <c:pt idx="40">
                  <c:v>2.731772912743042E-236</c:v>
                </c:pt>
                <c:pt idx="41">
                  <c:v>3.7625789344811671E-235</c:v>
                </c:pt>
                <c:pt idx="42">
                  <c:v>5.1493005962223762E-234</c:v>
                </c:pt>
                <c:pt idx="43">
                  <c:v>7.0021671205915964E-233</c:v>
                </c:pt>
                <c:pt idx="44">
                  <c:v>9.4610274328704214E-232</c:v>
                </c:pt>
                <c:pt idx="45">
                  <c:v>1.2701813630734631E-230</c:v>
                </c:pt>
                <c:pt idx="46">
                  <c:v>1.6943954506107931E-229</c:v>
                </c:pt>
                <c:pt idx="47">
                  <c:v>2.2458741929955061E-228</c:v>
                </c:pt>
                <c:pt idx="48">
                  <c:v>2.9578604600222488E-227</c:v>
                </c:pt>
                <c:pt idx="49">
                  <c:v>3.8707181557555111E-226</c:v>
                </c:pt>
                <c:pt idx="50">
                  <c:v>5.0330011461198536E-225</c:v>
                </c:pt>
                <c:pt idx="51">
                  <c:v>6.5025563230453107E-224</c:v>
                </c:pt>
                <c:pt idx="52">
                  <c:v>8.3476230767066486E-223</c:v>
                </c:pt>
                <c:pt idx="53">
                  <c:v>1.064788019270161E-221</c:v>
                </c:pt>
                <c:pt idx="54">
                  <c:v>1.3495379412601258E-220</c:v>
                </c:pt>
                <c:pt idx="55">
                  <c:v>1.6995293205928165E-219</c:v>
                </c:pt>
                <c:pt idx="56">
                  <c:v>2.1266393481996095E-218</c:v>
                </c:pt>
                <c:pt idx="57">
                  <c:v>2.6441168962785522E-217</c:v>
                </c:pt>
                <c:pt idx="58">
                  <c:v>3.2665482811747444E-216</c:v>
                </c:pt>
                <c:pt idx="59">
                  <c:v>4.0097670016888739E-215</c:v>
                </c:pt>
                <c:pt idx="60">
                  <c:v>4.8906977116161141E-214</c:v>
                </c:pt>
                <c:pt idx="61">
                  <c:v>5.9271256208897476E-213</c:v>
                </c:pt>
                <c:pt idx="62">
                  <c:v>7.1373841715077811E-212</c:v>
                </c:pt>
                <c:pt idx="63">
                  <c:v>8.539956262862134E-211</c:v>
                </c:pt>
                <c:pt idx="64">
                  <c:v>1.0152987525473249E-209</c:v>
                </c:pt>
                <c:pt idx="65">
                  <c:v>1.1993714130616948E-208</c:v>
                </c:pt>
                <c:pt idx="66">
                  <c:v>1.4077812283711299E-207</c:v>
                </c:pt>
                <c:pt idx="67">
                  <c:v>1.6418681724444126E-206</c:v>
                </c:pt>
                <c:pt idx="68">
                  <c:v>1.9026681022550227E-205</c:v>
                </c:pt>
                <c:pt idx="69">
                  <c:v>2.1908337929033087E-204</c:v>
                </c:pt>
                <c:pt idx="70">
                  <c:v>2.506556318082297E-203</c:v>
                </c:pt>
                <c:pt idx="71">
                  <c:v>2.8494900589070613E-202</c:v>
                </c:pt>
                <c:pt idx="72">
                  <c:v>3.21868495805853E-201</c:v>
                </c:pt>
                <c:pt idx="73">
                  <c:v>3.6125298235494289E-200</c:v>
                </c:pt>
                <c:pt idx="74">
                  <c:v>4.0287104941283021E-199</c:v>
                </c:pt>
                <c:pt idx="75">
                  <c:v>4.4641864809269075E-198</c:v>
                </c:pt>
                <c:pt idx="76">
                  <c:v>4.9151892821105299E-197</c:v>
                </c:pt>
                <c:pt idx="77">
                  <c:v>5.3772449267954287E-196</c:v>
                </c:pt>
                <c:pt idx="78">
                  <c:v>5.8452224535119187E-195</c:v>
                </c:pt>
                <c:pt idx="79">
                  <c:v>6.3134089950554079E-194</c:v>
                </c:pt>
                <c:pt idx="80">
                  <c:v>6.7756109679704005E-193</c:v>
                </c:pt>
                <c:pt idx="81">
                  <c:v>7.2252796089637145E-192</c:v>
                </c:pt>
                <c:pt idx="82">
                  <c:v>7.6556578276838427E-191</c:v>
                </c:pt>
                <c:pt idx="83">
                  <c:v>8.0599441315252846E-190</c:v>
                </c:pt>
                <c:pt idx="84">
                  <c:v>8.4314682984888318E-189</c:v>
                </c:pt>
                <c:pt idx="85">
                  <c:v>8.7638726021527043E-188</c:v>
                </c:pt>
                <c:pt idx="86">
                  <c:v>9.0512917924919448E-187</c:v>
                </c:pt>
                <c:pt idx="87">
                  <c:v>9.2885247582502753E-186</c:v>
                </c:pt>
                <c:pt idx="88">
                  <c:v>9.4711908725221803E-185</c:v>
                </c:pt>
                <c:pt idx="89">
                  <c:v>9.5958644642484448E-184</c:v>
                </c:pt>
                <c:pt idx="90">
                  <c:v>9.6601816514974809E-183</c:v>
                </c:pt>
                <c:pt idx="91">
                  <c:v>9.6629148826517367E-182</c:v>
                </c:pt>
                <c:pt idx="92">
                  <c:v>9.6040119017348688E-181</c:v>
                </c:pt>
                <c:pt idx="93">
                  <c:v>9.4845974099981576E-180</c:v>
                </c:pt>
                <c:pt idx="94">
                  <c:v>9.3069373499159875E-179</c:v>
                </c:pt>
                <c:pt idx="95">
                  <c:v>9.0743673961509387E-178</c:v>
                </c:pt>
                <c:pt idx="96">
                  <c:v>8.7911888060598607E-177</c:v>
                </c:pt>
                <c:pt idx="97">
                  <c:v>8.4625361722514195E-176</c:v>
                </c:pt>
                <c:pt idx="98">
                  <c:v>8.0942227552285272E-175</c:v>
                </c:pt>
                <c:pt idx="99">
                  <c:v>7.6925698972721799E-174</c:v>
                </c:pt>
                <c:pt idx="100">
                  <c:v>7.2642274914812913E-173</c:v>
                </c:pt>
                <c:pt idx="101">
                  <c:v>6.8159925881333125E-172</c:v>
                </c:pt>
                <c:pt idx="102">
                  <c:v>6.3546329726264469E-171</c:v>
                </c:pt>
                <c:pt idx="103">
                  <c:v>5.8867219756671231E-170</c:v>
                </c:pt>
                <c:pt idx="104">
                  <c:v>5.4184899259515938E-169</c:v>
                </c:pt>
                <c:pt idx="105">
                  <c:v>4.9556965915297941E-168</c:v>
                </c:pt>
                <c:pt idx="106">
                  <c:v>4.503527750824752E-167</c:v>
                </c:pt>
                <c:pt idx="107">
                  <c:v>4.0665177640168855E-166</c:v>
                </c:pt>
                <c:pt idx="108">
                  <c:v>3.6484987548646648E-165</c:v>
                </c:pt>
                <c:pt idx="109">
                  <c:v>3.2525758299391011E-164</c:v>
                </c:pt>
                <c:pt idx="110">
                  <c:v>2.8811267144795479E-163</c:v>
                </c:pt>
                <c:pt idx="111">
                  <c:v>2.5358233156499108E-162</c:v>
                </c:pt>
                <c:pt idx="112">
                  <c:v>2.2176720642033216E-161</c:v>
                </c:pt>
                <c:pt idx="113">
                  <c:v>1.9270694479494848E-160</c:v>
                </c:pt>
                <c:pt idx="114">
                  <c:v>1.6638689339954189E-159</c:v>
                </c:pt>
                <c:pt idx="115">
                  <c:v>1.4274554672096747E-158</c:v>
                </c:pt>
                <c:pt idx="116">
                  <c:v>1.2168239050965547E-157</c:v>
                </c:pt>
                <c:pt idx="117">
                  <c:v>1.0306580716843401E-156</c:v>
                </c:pt>
                <c:pt idx="118">
                  <c:v>8.6740754815671422E-156</c:v>
                </c:pt>
                <c:pt idx="119">
                  <c:v>7.253598270401863E-155</c:v>
                </c:pt>
                <c:pt idx="120">
                  <c:v>6.0270600232718629E-154</c:v>
                </c:pt>
                <c:pt idx="121">
                  <c:v>4.9759871575723343E-153</c:v>
                </c:pt>
                <c:pt idx="122">
                  <c:v>4.0820160053498268E-152</c:v>
                </c:pt>
                <c:pt idx="123">
                  <c:v>3.327299350665309E-151</c:v>
                </c:pt>
                <c:pt idx="124">
                  <c:v>2.6948262452221745E-150</c:v>
                </c:pt>
                <c:pt idx="125">
                  <c:v>2.1686595742976234E-149</c:v>
                </c:pt>
                <c:pt idx="126">
                  <c:v>1.7340983435725061E-148</c:v>
                </c:pt>
                <c:pt idx="127">
                  <c:v>1.3777733759567826E-147</c:v>
                </c:pt>
                <c:pt idx="128">
                  <c:v>1.0876861031030778E-146</c:v>
                </c:pt>
                <c:pt idx="129">
                  <c:v>8.5320049652966624E-146</c:v>
                </c:pt>
                <c:pt idx="130">
                  <c:v>6.6499801486690759E-145</c:v>
                </c:pt>
                <c:pt idx="131">
                  <c:v>5.1500486213956051E-144</c:v>
                </c:pt>
                <c:pt idx="132">
                  <c:v>3.9629997232073015E-143</c:v>
                </c:pt>
                <c:pt idx="133">
                  <c:v>3.0301106554730862E-142</c:v>
                </c:pt>
                <c:pt idx="134">
                  <c:v>2.3020495671421275E-141</c:v>
                </c:pt>
                <c:pt idx="135">
                  <c:v>1.7377711746168234E-140</c:v>
                </c:pt>
                <c:pt idx="136">
                  <c:v>1.3034436050834725E-139</c:v>
                </c:pt>
                <c:pt idx="137">
                  <c:v>9.7143476535350944E-139</c:v>
                </c:pt>
                <c:pt idx="138">
                  <c:v>7.1937738161332602E-138</c:v>
                </c:pt>
                <c:pt idx="139">
                  <c:v>5.2932408816487779E-137</c:v>
                </c:pt>
                <c:pt idx="140">
                  <c:v>3.8699760829706665E-136</c:v>
                </c:pt>
                <c:pt idx="141">
                  <c:v>2.8113612148937597E-135</c:v>
                </c:pt>
                <c:pt idx="142">
                  <c:v>2.02930237487185E-134</c:v>
                </c:pt>
                <c:pt idx="143">
                  <c:v>1.4554544760190812E-133</c:v>
                </c:pt>
                <c:pt idx="144">
                  <c:v>1.0372232369904684E-132</c:v>
                </c:pt>
                <c:pt idx="145">
                  <c:v>7.3445907287558963E-132</c:v>
                </c:pt>
                <c:pt idx="146">
                  <c:v>5.1675503220296334E-131</c:v>
                </c:pt>
                <c:pt idx="147">
                  <c:v>3.6126308176854793E-130</c:v>
                </c:pt>
                <c:pt idx="148">
                  <c:v>2.509482694157031E-129</c:v>
                </c:pt>
                <c:pt idx="149">
                  <c:v>1.7320745637658037E-128</c:v>
                </c:pt>
                <c:pt idx="150">
                  <c:v>1.1878749402612447E-127</c:v>
                </c:pt>
                <c:pt idx="151">
                  <c:v>8.0946227988945849E-127</c:v>
                </c:pt>
                <c:pt idx="152">
                  <c:v>5.4808040027053615E-126</c:v>
                </c:pt>
                <c:pt idx="153">
                  <c:v>3.6873442841611369E-125</c:v>
                </c:pt>
                <c:pt idx="154">
                  <c:v>2.4649315851160967E-124</c:v>
                </c:pt>
                <c:pt idx="155">
                  <c:v>1.6372606152862245E-123</c:v>
                </c:pt>
                <c:pt idx="156">
                  <c:v>1.0805690540059846E-122</c:v>
                </c:pt>
                <c:pt idx="157">
                  <c:v>7.0861281788862236E-122</c:v>
                </c:pt>
                <c:pt idx="158">
                  <c:v>4.6172910444377893E-121</c:v>
                </c:pt>
                <c:pt idx="159">
                  <c:v>2.98942228115742E-120</c:v>
                </c:pt>
                <c:pt idx="160">
                  <c:v>1.9231318256194085E-119</c:v>
                </c:pt>
                <c:pt idx="161">
                  <c:v>1.2292850939803023E-118</c:v>
                </c:pt>
                <c:pt idx="162">
                  <c:v>7.8076070939376254E-118</c:v>
                </c:pt>
                <c:pt idx="163">
                  <c:v>4.9272552376784722E-117</c:v>
                </c:pt>
                <c:pt idx="164">
                  <c:v>3.08968316399652E-116</c:v>
                </c:pt>
                <c:pt idx="165">
                  <c:v>1.9250615108094247E-115</c:v>
                </c:pt>
                <c:pt idx="166">
                  <c:v>1.191782639605267E-114</c:v>
                </c:pt>
                <c:pt idx="167">
                  <c:v>7.3311360569744064E-114</c:v>
                </c:pt>
                <c:pt idx="168">
                  <c:v>4.480920990411471E-113</c:v>
                </c:pt>
                <c:pt idx="169">
                  <c:v>2.7213542317218792E-112</c:v>
                </c:pt>
                <c:pt idx="170">
                  <c:v>1.6421947196516663E-111</c:v>
                </c:pt>
                <c:pt idx="171">
                  <c:v>9.8465935714032149E-111</c:v>
                </c:pt>
                <c:pt idx="172">
                  <c:v>5.8663660778462515E-110</c:v>
                </c:pt>
                <c:pt idx="173">
                  <c:v>3.4727546203573562E-109</c:v>
                </c:pt>
                <c:pt idx="174">
                  <c:v>2.042682296405877E-108</c:v>
                </c:pt>
                <c:pt idx="175">
                  <c:v>1.1938488447131654E-107</c:v>
                </c:pt>
                <c:pt idx="176">
                  <c:v>6.9329753283951418E-107</c:v>
                </c:pt>
                <c:pt idx="177">
                  <c:v>4.0004768352977328E-106</c:v>
                </c:pt>
                <c:pt idx="178">
                  <c:v>2.2936421477097387E-105</c:v>
                </c:pt>
                <c:pt idx="179">
                  <c:v>1.3066562730589836E-104</c:v>
                </c:pt>
                <c:pt idx="180">
                  <c:v>7.3963738241941865E-104</c:v>
                </c:pt>
                <c:pt idx="181">
                  <c:v>4.160046138870595E-103</c:v>
                </c:pt>
                <c:pt idx="182">
                  <c:v>2.3248730458463956E-102</c:v>
                </c:pt>
                <c:pt idx="183">
                  <c:v>1.2909878032824759E-101</c:v>
                </c:pt>
                <c:pt idx="184">
                  <c:v>7.1230638822768688E-101</c:v>
                </c:pt>
                <c:pt idx="185">
                  <c:v>3.9051106480470661E-100</c:v>
                </c:pt>
                <c:pt idx="186">
                  <c:v>2.1272652905123068E-99</c:v>
                </c:pt>
                <c:pt idx="187">
                  <c:v>1.1514147040300721E-98</c:v>
                </c:pt>
                <c:pt idx="188">
                  <c:v>6.1924669428452435E-98</c:v>
                </c:pt>
                <c:pt idx="189">
                  <c:v>3.3091574551485287E-97</c:v>
                </c:pt>
                <c:pt idx="190">
                  <c:v>1.757085837339484E-96</c:v>
                </c:pt>
                <c:pt idx="191">
                  <c:v>9.2702263097330651E-96</c:v>
                </c:pt>
                <c:pt idx="192">
                  <c:v>4.8597005383664398E-95</c:v>
                </c:pt>
                <c:pt idx="193">
                  <c:v>2.5313400748720994E-94</c:v>
                </c:pt>
                <c:pt idx="194">
                  <c:v>1.3101266989306628E-93</c:v>
                </c:pt>
                <c:pt idx="195">
                  <c:v>6.7374866380700169E-93</c:v>
                </c:pt>
                <c:pt idx="196">
                  <c:v>3.4427410278133617E-92</c:v>
                </c:pt>
                <c:pt idx="197">
                  <c:v>1.7479645202085383E-91</c:v>
                </c:pt>
                <c:pt idx="198">
                  <c:v>8.8182557912124905E-91</c:v>
                </c:pt>
                <c:pt idx="199">
                  <c:v>4.420328990301614E-90</c:v>
                </c:pt>
                <c:pt idx="200">
                  <c:v>2.2016501975719739E-89</c:v>
                </c:pt>
                <c:pt idx="201">
                  <c:v>1.0895919056776111E-88</c:v>
                </c:pt>
                <c:pt idx="202">
                  <c:v>5.3579819237643737E-88</c:v>
                </c:pt>
                <c:pt idx="203">
                  <c:v>2.6179445713228541E-87</c:v>
                </c:pt>
                <c:pt idx="204">
                  <c:v>1.2709880836602846E-86</c:v>
                </c:pt>
                <c:pt idx="205">
                  <c:v>6.1311838649259077E-86</c:v>
                </c:pt>
                <c:pt idx="206">
                  <c:v>2.9387932423967756E-85</c:v>
                </c:pt>
                <c:pt idx="207">
                  <c:v>1.3996374590049493E-84</c:v>
                </c:pt>
                <c:pt idx="208">
                  <c:v>6.6234447081593924E-84</c:v>
                </c:pt>
                <c:pt idx="209">
                  <c:v>3.1143979724480283E-83</c:v>
                </c:pt>
                <c:pt idx="210">
                  <c:v>1.455077538206963E-82</c:v>
                </c:pt>
                <c:pt idx="211">
                  <c:v>6.7549167721557982E-82</c:v>
                </c:pt>
                <c:pt idx="212">
                  <c:v>3.1158440048614587E-81</c:v>
                </c:pt>
                <c:pt idx="213">
                  <c:v>1.4280823452648733E-80</c:v>
                </c:pt>
                <c:pt idx="214">
                  <c:v>6.5035822131619453E-80</c:v>
                </c:pt>
                <c:pt idx="215">
                  <c:v>2.9428888599590226E-79</c:v>
                </c:pt>
                <c:pt idx="216">
                  <c:v>1.323173914761546E-78</c:v>
                </c:pt>
                <c:pt idx="217">
                  <c:v>5.9112842652143064E-78</c:v>
                </c:pt>
                <c:pt idx="218">
                  <c:v>2.6240288397789644E-77</c:v>
                </c:pt>
                <c:pt idx="219">
                  <c:v>1.1573832960393351E-76</c:v>
                </c:pt>
                <c:pt idx="220">
                  <c:v>5.0723319124371938E-76</c:v>
                </c:pt>
                <c:pt idx="221">
                  <c:v>2.2088181765274866E-75</c:v>
                </c:pt>
                <c:pt idx="222">
                  <c:v>9.5572758472550866E-75</c:v>
                </c:pt>
                <c:pt idx="223">
                  <c:v>4.1089430885319801E-74</c:v>
                </c:pt>
                <c:pt idx="224">
                  <c:v>1.7552863830065962E-73</c:v>
                </c:pt>
                <c:pt idx="225">
                  <c:v>7.4505390483462598E-73</c:v>
                </c:pt>
                <c:pt idx="226">
                  <c:v>3.1423116942595693E-72</c:v>
                </c:pt>
                <c:pt idx="227">
                  <c:v>1.3168390121094747E-71</c:v>
                </c:pt>
                <c:pt idx="228">
                  <c:v>5.483248950905494E-71</c:v>
                </c:pt>
                <c:pt idx="229">
                  <c:v>2.2686374791395911E-70</c:v>
                </c:pt>
                <c:pt idx="230">
                  <c:v>9.3264013446434302E-70</c:v>
                </c:pt>
                <c:pt idx="231">
                  <c:v>3.8096489590307464E-69</c:v>
                </c:pt>
                <c:pt idx="232">
                  <c:v>1.5462427631791802E-68</c:v>
                </c:pt>
                <c:pt idx="233">
                  <c:v>6.2358012360582456E-68</c:v>
                </c:pt>
                <c:pt idx="234">
                  <c:v>2.498783972521423E-67</c:v>
                </c:pt>
                <c:pt idx="235">
                  <c:v>9.9491739689965434E-67</c:v>
                </c:pt>
                <c:pt idx="236">
                  <c:v>3.936109797999309E-66</c:v>
                </c:pt>
                <c:pt idx="237">
                  <c:v>1.5472812111337739E-65</c:v>
                </c:pt>
                <c:pt idx="238">
                  <c:v>6.0435645884836144E-65</c:v>
                </c:pt>
                <c:pt idx="239">
                  <c:v>2.3455189908790163E-64</c:v>
                </c:pt>
                <c:pt idx="240">
                  <c:v>9.0449591621128907E-64</c:v>
                </c:pt>
                <c:pt idx="241">
                  <c:v>3.4657412795520396E-63</c:v>
                </c:pt>
                <c:pt idx="242">
                  <c:v>1.319494368678361E-62</c:v>
                </c:pt>
                <c:pt idx="243">
                  <c:v>4.9916119675742221E-62</c:v>
                </c:pt>
                <c:pt idx="244">
                  <c:v>1.8762727400232747E-61</c:v>
                </c:pt>
                <c:pt idx="245">
                  <c:v>7.0076595873818876E-61</c:v>
                </c:pt>
                <c:pt idx="246">
                  <c:v>2.6005900849526382E-60</c:v>
                </c:pt>
                <c:pt idx="247">
                  <c:v>9.5894276448725643E-60</c:v>
                </c:pt>
                <c:pt idx="248">
                  <c:v>3.5134627262740003E-59</c:v>
                </c:pt>
                <c:pt idx="249">
                  <c:v>1.2790864411778708E-58</c:v>
                </c:pt>
                <c:pt idx="250">
                  <c:v>4.6268596068603451E-58</c:v>
                </c:pt>
                <c:pt idx="251">
                  <c:v>1.6630091219666173E-57</c:v>
                </c:pt>
                <c:pt idx="252">
                  <c:v>5.9391572614107641E-57</c:v>
                </c:pt>
                <c:pt idx="253">
                  <c:v>2.1075452293939337E-56</c:v>
                </c:pt>
                <c:pt idx="254">
                  <c:v>7.4310617205789698E-56</c:v>
                </c:pt>
                <c:pt idx="255">
                  <c:v>2.6034348882551324E-55</c:v>
                </c:pt>
                <c:pt idx="256">
                  <c:v>9.0628430868775563E-55</c:v>
                </c:pt>
                <c:pt idx="257">
                  <c:v>3.1347585117816402E-54</c:v>
                </c:pt>
                <c:pt idx="258">
                  <c:v>1.0773718159075663E-53</c:v>
                </c:pt>
                <c:pt idx="259">
                  <c:v>3.6791629359779478E-53</c:v>
                </c:pt>
                <c:pt idx="260">
                  <c:v>1.2484016247275431E-52</c:v>
                </c:pt>
                <c:pt idx="261">
                  <c:v>4.2090251654786782E-52</c:v>
                </c:pt>
                <c:pt idx="262">
                  <c:v>1.4100373413529958E-51</c:v>
                </c:pt>
                <c:pt idx="263">
                  <c:v>4.6935516475540151E-51</c:v>
                </c:pt>
                <c:pt idx="264">
                  <c:v>1.5523672961849162E-50</c:v>
                </c:pt>
                <c:pt idx="265">
                  <c:v>5.1016336207556702E-50</c:v>
                </c:pt>
                <c:pt idx="266">
                  <c:v>1.6658885601045991E-49</c:v>
                </c:pt>
                <c:pt idx="267">
                  <c:v>5.4051098557213414E-49</c:v>
                </c:pt>
                <c:pt idx="268">
                  <c:v>1.7425490235089095E-48</c:v>
                </c:pt>
                <c:pt idx="269">
                  <c:v>5.5819685657668415E-48</c:v>
                </c:pt>
                <c:pt idx="270">
                  <c:v>1.7766900511966145E-47</c:v>
                </c:pt>
                <c:pt idx="271">
                  <c:v>5.6189848091547809E-47</c:v>
                </c:pt>
                <c:pt idx="272">
                  <c:v>1.7657367256995874E-46</c:v>
                </c:pt>
                <c:pt idx="273">
                  <c:v>5.5133548777768146E-46</c:v>
                </c:pt>
                <c:pt idx="274">
                  <c:v>1.7105187992804384E-45</c:v>
                </c:pt>
                <c:pt idx="275">
                  <c:v>5.2730472522193463E-45</c:v>
                </c:pt>
                <c:pt idx="276">
                  <c:v>1.6151668147321156E-44</c:v>
                </c:pt>
                <c:pt idx="277">
                  <c:v>4.9158091349204831E-44</c:v>
                </c:pt>
                <c:pt idx="278">
                  <c:v>1.4866014494380018E-43</c:v>
                </c:pt>
                <c:pt idx="279">
                  <c:v>4.4670005178786149E-43</c:v>
                </c:pt>
                <c:pt idx="280">
                  <c:v>1.3337037306341479E-42</c:v>
                </c:pt>
                <c:pt idx="281">
                  <c:v>3.9566227366503975E-42</c:v>
                </c:pt>
                <c:pt idx="282">
                  <c:v>1.1663041818269514E-41</c:v>
                </c:pt>
                <c:pt idx="283">
                  <c:v>3.4160241973828454E-41</c:v>
                </c:pt>
                <c:pt idx="284">
                  <c:v>9.9415009851973672E-41</c:v>
                </c:pt>
                <c:pt idx="285">
                  <c:v>2.8747818770301868E-40</c:v>
                </c:pt>
                <c:pt idx="286">
                  <c:v>8.2599944336934386E-40</c:v>
                </c:pt>
                <c:pt idx="287">
                  <c:v>2.3581777084665416E-39</c:v>
                </c:pt>
                <c:pt idx="288">
                  <c:v>6.689524127442999E-39</c:v>
                </c:pt>
                <c:pt idx="289">
                  <c:v>1.885540389869588E-38</c:v>
                </c:pt>
                <c:pt idx="290">
                  <c:v>5.2807836682347222E-38</c:v>
                </c:pt>
                <c:pt idx="291">
                  <c:v>1.4695448184881532E-37</c:v>
                </c:pt>
                <c:pt idx="292">
                  <c:v>4.0633966507845359E-37</c:v>
                </c:pt>
                <c:pt idx="293">
                  <c:v>1.1163940802648624E-36</c:v>
                </c:pt>
                <c:pt idx="294">
                  <c:v>3.0476687130951988E-36</c:v>
                </c:pt>
                <c:pt idx="295">
                  <c:v>8.2668472738275962E-36</c:v>
                </c:pt>
                <c:pt idx="296">
                  <c:v>2.2280965120357127E-35</c:v>
                </c:pt>
                <c:pt idx="297">
                  <c:v>5.9669171933952423E-35</c:v>
                </c:pt>
                <c:pt idx="298">
                  <c:v>1.5877713149100849E-34</c:v>
                </c:pt>
                <c:pt idx="299">
                  <c:v>4.1980520768213762E-34</c:v>
                </c:pt>
                <c:pt idx="300">
                  <c:v>1.102883456018984E-33</c:v>
                </c:pt>
                <c:pt idx="301">
                  <c:v>2.8789449035465793E-33</c:v>
                </c:pt>
                <c:pt idx="302">
                  <c:v>7.4672212079030198E-33</c:v>
                </c:pt>
                <c:pt idx="303">
                  <c:v>1.9244499170194691E-32</c:v>
                </c:pt>
                <c:pt idx="304">
                  <c:v>4.9280617741179255E-32</c:v>
                </c:pt>
                <c:pt idx="305">
                  <c:v>1.253913584809805E-31</c:v>
                </c:pt>
                <c:pt idx="306">
                  <c:v>3.1701587248067657E-31</c:v>
                </c:pt>
                <c:pt idx="307">
                  <c:v>7.9637266183850455E-31</c:v>
                </c:pt>
                <c:pt idx="308">
                  <c:v>1.9878042542856758E-30</c:v>
                </c:pt>
                <c:pt idx="309">
                  <c:v>4.9300670547848085E-30</c:v>
                </c:pt>
                <c:pt idx="310">
                  <c:v>1.2149376068443432E-29</c:v>
                </c:pt>
                <c:pt idx="311">
                  <c:v>2.9749321404839477E-29</c:v>
                </c:pt>
                <c:pt idx="312">
                  <c:v>7.2380585573959121E-29</c:v>
                </c:pt>
                <c:pt idx="313">
                  <c:v>1.7498026175638718E-28</c:v>
                </c:pt>
                <c:pt idx="314">
                  <c:v>4.2031798471976558E-28</c:v>
                </c:pt>
                <c:pt idx="315">
                  <c:v>1.0032030109893868E-27</c:v>
                </c:pt>
                <c:pt idx="316">
                  <c:v>2.379148903857506E-27</c:v>
                </c:pt>
                <c:pt idx="317">
                  <c:v>5.6063004080039517E-27</c:v>
                </c:pt>
                <c:pt idx="318">
                  <c:v>1.312662417725257E-26</c:v>
                </c:pt>
                <c:pt idx="319">
                  <c:v>3.0538779973216239E-26</c:v>
                </c:pt>
                <c:pt idx="320">
                  <c:v>7.0594726656591939E-26</c:v>
                </c:pt>
                <c:pt idx="321">
                  <c:v>1.6214919095482126E-25</c:v>
                </c:pt>
                <c:pt idx="322">
                  <c:v>3.7006606235643758E-25</c:v>
                </c:pt>
                <c:pt idx="323">
                  <c:v>8.3920039706926277E-25</c:v>
                </c:pt>
                <c:pt idx="324">
                  <c:v>1.8909239023306587E-24</c:v>
                </c:pt>
                <c:pt idx="325">
                  <c:v>4.2335468734909888E-24</c:v>
                </c:pt>
                <c:pt idx="326">
                  <c:v>9.4179557244118678E-24</c:v>
                </c:pt>
                <c:pt idx="327">
                  <c:v>2.0817609980428231E-23</c:v>
                </c:pt>
                <c:pt idx="328">
                  <c:v>4.5722192026682813E-23</c:v>
                </c:pt>
                <c:pt idx="329">
                  <c:v>9.9780384191905326E-23</c:v>
                </c:pt>
                <c:pt idx="330">
                  <c:v>2.1636412562504015E-22</c:v>
                </c:pt>
                <c:pt idx="331">
                  <c:v>4.6617318699982035E-22</c:v>
                </c:pt>
                <c:pt idx="332">
                  <c:v>9.9800170223867134E-22</c:v>
                </c:pt>
                <c:pt idx="333">
                  <c:v>2.122937601504886E-21</c:v>
                </c:pt>
                <c:pt idx="334">
                  <c:v>4.4870936426829755E-21</c:v>
                </c:pt>
                <c:pt idx="335">
                  <c:v>9.4235598661415225E-21</c:v>
                </c:pt>
                <c:pt idx="336">
                  <c:v>1.9664676780340669E-20</c:v>
                </c:pt>
                <c:pt idx="337">
                  <c:v>4.0773743783425537E-20</c:v>
                </c:pt>
                <c:pt idx="338">
                  <c:v>8.4003295823102383E-20</c:v>
                </c:pt>
                <c:pt idx="339">
                  <c:v>1.7196260743813531E-19</c:v>
                </c:pt>
                <c:pt idx="340">
                  <c:v>3.4977895664841281E-19</c:v>
                </c:pt>
                <c:pt idx="341">
                  <c:v>7.0692818204743192E-19</c:v>
                </c:pt>
                <c:pt idx="342">
                  <c:v>1.419642114593267E-18</c:v>
                </c:pt>
                <c:pt idx="343">
                  <c:v>2.8327250035812999E-18</c:v>
                </c:pt>
                <c:pt idx="344">
                  <c:v>5.6163209808744823E-18</c:v>
                </c:pt>
                <c:pt idx="345">
                  <c:v>1.106423492319047E-17</c:v>
                </c:pt>
                <c:pt idx="346">
                  <c:v>2.1657724289443333E-17</c:v>
                </c:pt>
                <c:pt idx="347">
                  <c:v>4.212367154930545E-17</c:v>
                </c:pt>
                <c:pt idx="348">
                  <c:v>8.1406968107063846E-17</c:v>
                </c:pt>
                <c:pt idx="349">
                  <c:v>1.5632157026453628E-16</c:v>
                </c:pt>
                <c:pt idx="350">
                  <c:v>2.9826219124395036E-16</c:v>
                </c:pt>
                <c:pt idx="351">
                  <c:v>5.6545684626087957E-16</c:v>
                </c:pt>
                <c:pt idx="352">
                  <c:v>1.0651792482780642E-15</c:v>
                </c:pt>
                <c:pt idx="353">
                  <c:v>1.9937371242308362E-15</c:v>
                </c:pt>
                <c:pt idx="354">
                  <c:v>3.7079601955245613E-15</c:v>
                </c:pt>
                <c:pt idx="355">
                  <c:v>6.8521080183266426E-15</c:v>
                </c:pt>
                <c:pt idx="356">
                  <c:v>1.2581583611253272E-14</c:v>
                </c:pt>
                <c:pt idx="357">
                  <c:v>2.2954529008827711E-14</c:v>
                </c:pt>
                <c:pt idx="358">
                  <c:v>4.1612464289271157E-14</c:v>
                </c:pt>
                <c:pt idx="359">
                  <c:v>7.495497377852778E-14</c:v>
                </c:pt>
                <c:pt idx="360">
                  <c:v>1.3415270993381524E-13</c:v>
                </c:pt>
                <c:pt idx="361">
                  <c:v>2.3857251909117586E-13</c:v>
                </c:pt>
                <c:pt idx="362">
                  <c:v>4.2156384406601931E-13</c:v>
                </c:pt>
                <c:pt idx="363">
                  <c:v>7.4016453092672843E-13</c:v>
                </c:pt>
                <c:pt idx="364">
                  <c:v>1.2912643404393588E-12</c:v>
                </c:pt>
                <c:pt idx="365">
                  <c:v>2.2383295115095307E-12</c:v>
                </c:pt>
                <c:pt idx="366">
                  <c:v>3.8552705364206786E-12</c:v>
                </c:pt>
                <c:pt idx="367">
                  <c:v>6.5979295459340006E-12</c:v>
                </c:pt>
                <c:pt idx="368">
                  <c:v>1.1219731520320289E-11</c:v>
                </c:pt>
                <c:pt idx="369">
                  <c:v>1.8957420029903612E-11</c:v>
                </c:pt>
                <c:pt idx="370">
                  <c:v>3.1827166640371507E-11</c:v>
                </c:pt>
                <c:pt idx="371">
                  <c:v>5.3093175509321138E-11</c:v>
                </c:pt>
                <c:pt idx="372">
                  <c:v>8.8003795476470993E-11</c:v>
                </c:pt>
                <c:pt idx="373">
                  <c:v>1.4493927468114707E-10</c:v>
                </c:pt>
                <c:pt idx="374">
                  <c:v>2.3718801666472485E-10</c:v>
                </c:pt>
                <c:pt idx="375">
                  <c:v>3.8567490688876018E-10</c:v>
                </c:pt>
                <c:pt idx="376">
                  <c:v>6.231204483963419E-10</c:v>
                </c:pt>
                <c:pt idx="377">
                  <c:v>1.0003330185782205E-9</c:v>
                </c:pt>
                <c:pt idx="378">
                  <c:v>1.5956556925081457E-9</c:v>
                </c:pt>
                <c:pt idx="379">
                  <c:v>2.5290402970334055E-9</c:v>
                </c:pt>
                <c:pt idx="380">
                  <c:v>3.9828531567489852E-9</c:v>
                </c:pt>
                <c:pt idx="381">
                  <c:v>6.2323928782306018E-9</c:v>
                </c:pt>
                <c:pt idx="382">
                  <c:v>9.6903024733965049E-9</c:v>
                </c:pt>
                <c:pt idx="383">
                  <c:v>1.4970690339810818E-8</c:v>
                </c:pt>
                <c:pt idx="384">
                  <c:v>2.2980967309918273E-8</c:v>
                </c:pt>
                <c:pt idx="385">
                  <c:v>3.5052319909327794E-8</c:v>
                </c:pt>
                <c:pt idx="386">
                  <c:v>5.3123565124851945E-8</c:v>
                </c:pt>
                <c:pt idx="387">
                  <c:v>7.9998094753248794E-8</c:v>
                </c:pt>
                <c:pt idx="388">
                  <c:v>1.1969967277383098E-7</c:v>
                </c:pt>
                <c:pt idx="389">
                  <c:v>1.7796353246613077E-7</c:v>
                </c:pt>
                <c:pt idx="390">
                  <c:v>2.6289910726174043E-7</c:v>
                </c:pt>
                <c:pt idx="391">
                  <c:v>3.8589510431563842E-7</c:v>
                </c:pt>
                <c:pt idx="392">
                  <c:v>5.6282259019990902E-7</c:v>
                </c:pt>
                <c:pt idx="393">
                  <c:v>8.1563514053861763E-7</c:v>
                </c:pt>
                <c:pt idx="394">
                  <c:v>1.1744709308425599E-6</c:v>
                </c:pt>
                <c:pt idx="395">
                  <c:v>1.6803919065111542E-6</c:v>
                </c:pt>
                <c:pt idx="396">
                  <c:v>2.3889161244738952E-6</c:v>
                </c:pt>
                <c:pt idx="397">
                  <c:v>3.3745293035458777E-6</c:v>
                </c:pt>
                <c:pt idx="398">
                  <c:v>4.7363903838970905E-6</c:v>
                </c:pt>
                <c:pt idx="399">
                  <c:v>6.6054706693297134E-6</c:v>
                </c:pt>
                <c:pt idx="400">
                  <c:v>9.1533914475805508E-6</c:v>
                </c:pt>
                <c:pt idx="401">
                  <c:v>1.2603242473319119E-5</c:v>
                </c:pt>
                <c:pt idx="402">
                  <c:v>1.7242670877437644E-5</c:v>
                </c:pt>
                <c:pt idx="403">
                  <c:v>2.3439523308410616E-5</c:v>
                </c:pt>
                <c:pt idx="404">
                  <c:v>3.166029831991336E-5</c:v>
                </c:pt>
                <c:pt idx="405">
                  <c:v>4.2491613341910894E-5</c:v>
                </c:pt>
                <c:pt idx="406">
                  <c:v>5.6664809137574323E-5</c:v>
                </c:pt>
                <c:pt idx="407">
                  <c:v>7.5083693996114454E-5</c:v>
                </c:pt>
                <c:pt idx="408">
                  <c:v>9.8855269290432701E-5</c:v>
                </c:pt>
                <c:pt idx="409">
                  <c:v>1.29323070625742E-4</c:v>
                </c:pt>
                <c:pt idx="410">
                  <c:v>1.6810250470822326E-4</c:v>
                </c:pt>
                <c:pt idx="411">
                  <c:v>2.1711726190609681E-4</c:v>
                </c:pt>
                <c:pt idx="412">
                  <c:v>2.7863554328244611E-4</c:v>
                </c:pt>
                <c:pt idx="413">
                  <c:v>3.5530446863374468E-4</c:v>
                </c:pt>
                <c:pt idx="414">
                  <c:v>4.5018064315605175E-4</c:v>
                </c:pt>
                <c:pt idx="415">
                  <c:v>5.6675447553367064E-4</c:v>
                </c:pt>
                <c:pt idx="416">
                  <c:v>7.0896548546339918E-4</c:v>
                </c:pt>
                <c:pt idx="417">
                  <c:v>8.8120554514492945E-4</c:v>
                </c:pt>
                <c:pt idx="418">
                  <c:v>1.0883068025195901E-3</c:v>
                </c:pt>
                <c:pt idx="419">
                  <c:v>1.3355109719908104E-3</c:v>
                </c:pt>
                <c:pt idx="420">
                  <c:v>1.6284167890494583E-3</c:v>
                </c:pt>
                <c:pt idx="421">
                  <c:v>1.9729027441237673E-3</c:v>
                </c:pt>
                <c:pt idx="422">
                  <c:v>2.3750227672267882E-3</c:v>
                </c:pt>
                <c:pt idx="423">
                  <c:v>2.8408733479788895E-3</c:v>
                </c:pt>
                <c:pt idx="424">
                  <c:v>3.3764316510123227E-3</c:v>
                </c:pt>
                <c:pt idx="425">
                  <c:v>3.987365513241534E-3</c:v>
                </c:pt>
                <c:pt idx="426">
                  <c:v>4.6788177556575938E-3</c:v>
                </c:pt>
                <c:pt idx="427">
                  <c:v>5.45516895532684E-3</c:v>
                </c:pt>
                <c:pt idx="428">
                  <c:v>6.3197846283189465E-3</c:v>
                </c:pt>
                <c:pt idx="429">
                  <c:v>7.2747545762373855E-3</c:v>
                </c:pt>
                <c:pt idx="430">
                  <c:v>8.3206338358379605E-3</c:v>
                </c:pt>
                <c:pt idx="431">
                  <c:v>9.4561961193779034E-3</c:v>
                </c:pt>
                <c:pt idx="432">
                  <c:v>1.0678211715391399E-2</c:v>
                </c:pt>
                <c:pt idx="433">
                  <c:v>1.1981262412757789E-2</c:v>
                </c:pt>
                <c:pt idx="434">
                  <c:v>1.3357606007357027E-2</c:v>
                </c:pt>
                <c:pt idx="435">
                  <c:v>1.4797102267266181E-2</c:v>
                </c:pt>
                <c:pt idx="436">
                  <c:v>1.6287210821022361E-2</c:v>
                </c:pt>
                <c:pt idx="437">
                  <c:v>1.7813069288250785E-2</c:v>
                </c:pt>
                <c:pt idx="438">
                  <c:v>1.9357657135856465E-2</c:v>
                </c:pt>
                <c:pt idx="439">
                  <c:v>2.0902047309874411E-2</c:v>
                </c:pt>
                <c:pt idx="440">
                  <c:v>2.2425743806684616E-2</c:v>
                </c:pt>
                <c:pt idx="441">
                  <c:v>2.3907099195854428E-2</c:v>
                </c:pt>
                <c:pt idx="442">
                  <c:v>2.5323801913610392E-2</c:v>
                </c:pt>
                <c:pt idx="443">
                  <c:v>2.6653419156165491E-2</c:v>
                </c:pt>
                <c:pt idx="444">
                  <c:v>2.787397766719572E-2</c:v>
                </c:pt>
                <c:pt idx="445">
                  <c:v>2.8964561873453198E-2</c:v>
                </c:pt>
                <c:pt idx="446">
                  <c:v>2.9905906887004206E-2</c:v>
                </c:pt>
                <c:pt idx="447">
                  <c:v>3.0680963025524359E-2</c:v>
                </c:pt>
                <c:pt idx="448">
                  <c:v>3.1275408806363002E-2</c:v>
                </c:pt>
                <c:pt idx="449">
                  <c:v>3.1678090877445615E-2</c:v>
                </c:pt>
                <c:pt idx="450">
                  <c:v>3.1881372013987455E-2</c:v>
                </c:pt>
                <c:pt idx="451">
                  <c:v>3.1881372013987455E-2</c:v>
                </c:pt>
                <c:pt idx="452">
                  <c:v>3.1678090877445615E-2</c:v>
                </c:pt>
                <c:pt idx="453">
                  <c:v>3.1275408806363002E-2</c:v>
                </c:pt>
                <c:pt idx="454">
                  <c:v>3.0680963025524359E-2</c:v>
                </c:pt>
                <c:pt idx="455">
                  <c:v>2.9905906887004206E-2</c:v>
                </c:pt>
                <c:pt idx="456">
                  <c:v>2.8964561873453198E-2</c:v>
                </c:pt>
                <c:pt idx="457">
                  <c:v>2.787397766719572E-2</c:v>
                </c:pt>
                <c:pt idx="458">
                  <c:v>2.6653419156165491E-2</c:v>
                </c:pt>
                <c:pt idx="459">
                  <c:v>2.5323801913610392E-2</c:v>
                </c:pt>
                <c:pt idx="460">
                  <c:v>2.3907099195854428E-2</c:v>
                </c:pt>
                <c:pt idx="461">
                  <c:v>2.2425743806684616E-2</c:v>
                </c:pt>
                <c:pt idx="462">
                  <c:v>2.0902047309874411E-2</c:v>
                </c:pt>
                <c:pt idx="463">
                  <c:v>1.9357657135856465E-2</c:v>
                </c:pt>
                <c:pt idx="464">
                  <c:v>1.7813069288250785E-2</c:v>
                </c:pt>
                <c:pt idx="465">
                  <c:v>1.6287210821022361E-2</c:v>
                </c:pt>
                <c:pt idx="466">
                  <c:v>1.4797102267266181E-2</c:v>
                </c:pt>
                <c:pt idx="467">
                  <c:v>1.3357606007357027E-2</c:v>
                </c:pt>
                <c:pt idx="468">
                  <c:v>1.1981262412757789E-2</c:v>
                </c:pt>
                <c:pt idx="469">
                  <c:v>1.0678211715391399E-2</c:v>
                </c:pt>
                <c:pt idx="470">
                  <c:v>9.4561961193779034E-3</c:v>
                </c:pt>
                <c:pt idx="471">
                  <c:v>8.3206338358379605E-3</c:v>
                </c:pt>
                <c:pt idx="472">
                  <c:v>7.2747545762373855E-3</c:v>
                </c:pt>
                <c:pt idx="473">
                  <c:v>6.3197846283189465E-3</c:v>
                </c:pt>
                <c:pt idx="474">
                  <c:v>5.45516895532684E-3</c:v>
                </c:pt>
                <c:pt idx="475">
                  <c:v>4.6788177556575938E-3</c:v>
                </c:pt>
                <c:pt idx="476">
                  <c:v>3.987365513241534E-3</c:v>
                </c:pt>
                <c:pt idx="477">
                  <c:v>3.3764316510123227E-3</c:v>
                </c:pt>
                <c:pt idx="478">
                  <c:v>2.8408733479788895E-3</c:v>
                </c:pt>
                <c:pt idx="479">
                  <c:v>2.3750227672267882E-3</c:v>
                </c:pt>
                <c:pt idx="480">
                  <c:v>1.9729027441237673E-3</c:v>
                </c:pt>
                <c:pt idx="481">
                  <c:v>1.6284167890494583E-3</c:v>
                </c:pt>
                <c:pt idx="482">
                  <c:v>1.3355109719908104E-3</c:v>
                </c:pt>
                <c:pt idx="483">
                  <c:v>1.0883068025195901E-3</c:v>
                </c:pt>
                <c:pt idx="484">
                  <c:v>8.8120554514492945E-4</c:v>
                </c:pt>
                <c:pt idx="485">
                  <c:v>7.0896548546339918E-4</c:v>
                </c:pt>
                <c:pt idx="486">
                  <c:v>5.6675447553367064E-4</c:v>
                </c:pt>
                <c:pt idx="487">
                  <c:v>4.5018064315605175E-4</c:v>
                </c:pt>
                <c:pt idx="488">
                  <c:v>3.5530446863374468E-4</c:v>
                </c:pt>
                <c:pt idx="489">
                  <c:v>2.7863554328244611E-4</c:v>
                </c:pt>
                <c:pt idx="490">
                  <c:v>2.1711726190609681E-4</c:v>
                </c:pt>
                <c:pt idx="491">
                  <c:v>1.6810250470822326E-4</c:v>
                </c:pt>
                <c:pt idx="492">
                  <c:v>1.29323070625742E-4</c:v>
                </c:pt>
                <c:pt idx="493">
                  <c:v>9.8855269290432701E-5</c:v>
                </c:pt>
                <c:pt idx="494">
                  <c:v>7.5083693996114454E-5</c:v>
                </c:pt>
                <c:pt idx="495">
                  <c:v>5.6664809137574323E-5</c:v>
                </c:pt>
                <c:pt idx="496">
                  <c:v>4.2491613341910894E-5</c:v>
                </c:pt>
                <c:pt idx="497">
                  <c:v>3.166029831991336E-5</c:v>
                </c:pt>
                <c:pt idx="498">
                  <c:v>2.3439523308410616E-5</c:v>
                </c:pt>
                <c:pt idx="499">
                  <c:v>1.7242670877437644E-5</c:v>
                </c:pt>
                <c:pt idx="500">
                  <c:v>1.2603242473319119E-5</c:v>
                </c:pt>
                <c:pt idx="501">
                  <c:v>9.1533914475805508E-6</c:v>
                </c:pt>
                <c:pt idx="502">
                  <c:v>6.6054706693297134E-6</c:v>
                </c:pt>
                <c:pt idx="503">
                  <c:v>4.7363903838970905E-6</c:v>
                </c:pt>
                <c:pt idx="504">
                  <c:v>3.3745293035458777E-6</c:v>
                </c:pt>
                <c:pt idx="505">
                  <c:v>2.3889161244738952E-6</c:v>
                </c:pt>
                <c:pt idx="506">
                  <c:v>1.6803919065111542E-6</c:v>
                </c:pt>
                <c:pt idx="507">
                  <c:v>1.1744709308425599E-6</c:v>
                </c:pt>
                <c:pt idx="508">
                  <c:v>8.1563514053861763E-7</c:v>
                </c:pt>
                <c:pt idx="509">
                  <c:v>5.6282259019990902E-7</c:v>
                </c:pt>
                <c:pt idx="510">
                  <c:v>3.8589510431563842E-7</c:v>
                </c:pt>
                <c:pt idx="511">
                  <c:v>2.6289910726174043E-7</c:v>
                </c:pt>
                <c:pt idx="512">
                  <c:v>1.7796353246613077E-7</c:v>
                </c:pt>
                <c:pt idx="513">
                  <c:v>1.196996727292902E-7</c:v>
                </c:pt>
                <c:pt idx="514">
                  <c:v>7.9998094815181831E-8</c:v>
                </c:pt>
                <c:pt idx="515">
                  <c:v>5.3123565102453198E-8</c:v>
                </c:pt>
                <c:pt idx="516">
                  <c:v>3.5052319935502529E-8</c:v>
                </c:pt>
                <c:pt idx="517">
                  <c:v>2.2980967240293766E-8</c:v>
                </c:pt>
                <c:pt idx="518">
                  <c:v>1.4970690354054772E-8</c:v>
                </c:pt>
                <c:pt idx="519">
                  <c:v>9.6903025603723278E-9</c:v>
                </c:pt>
                <c:pt idx="520">
                  <c:v>6.2323928240460034E-9</c:v>
                </c:pt>
                <c:pt idx="521">
                  <c:v>3.9828531583907707E-9</c:v>
                </c:pt>
                <c:pt idx="522">
                  <c:v>2.5290403105060593E-9</c:v>
                </c:pt>
                <c:pt idx="523">
                  <c:v>1.5956557186669412E-9</c:v>
                </c:pt>
                <c:pt idx="524">
                  <c:v>1.0003329276031596E-9</c:v>
                </c:pt>
                <c:pt idx="525">
                  <c:v>6.2312044413204562E-10</c:v>
                </c:pt>
                <c:pt idx="526">
                  <c:v>3.8567493643171412E-10</c:v>
                </c:pt>
                <c:pt idx="527">
                  <c:v>2.3718804698091891E-10</c:v>
                </c:pt>
                <c:pt idx="528">
                  <c:v>1.4493928279790745E-10</c:v>
                </c:pt>
                <c:pt idx="529">
                  <c:v>8.8003826448357927E-11</c:v>
                </c:pt>
                <c:pt idx="530">
                  <c:v>5.3093085483624546E-11</c:v>
                </c:pt>
                <c:pt idx="531">
                  <c:v>3.1827207536139465E-11</c:v>
                </c:pt>
                <c:pt idx="532">
                  <c:v>1.8957391212382068E-11</c:v>
                </c:pt>
                <c:pt idx="533">
                  <c:v>1.1219802864559428E-11</c:v>
                </c:pt>
                <c:pt idx="534">
                  <c:v>6.5979444130448905E-12</c:v>
                </c:pt>
                <c:pt idx="535">
                  <c:v>3.8552494530108698E-12</c:v>
                </c:pt>
                <c:pt idx="536">
                  <c:v>2.2383206399467918E-12</c:v>
                </c:pt>
                <c:pt idx="537">
                  <c:v>1.2911893776390627E-12</c:v>
                </c:pt>
                <c:pt idx="538">
                  <c:v>7.4018569051759732E-13</c:v>
                </c:pt>
                <c:pt idx="539">
                  <c:v>4.2155168245017421E-13</c:v>
                </c:pt>
                <c:pt idx="540">
                  <c:v>2.385869279919476E-13</c:v>
                </c:pt>
                <c:pt idx="541">
                  <c:v>1.3422596367718271E-13</c:v>
                </c:pt>
                <c:pt idx="542">
                  <c:v>7.4940054162198622E-14</c:v>
                </c:pt>
                <c:pt idx="543">
                  <c:v>4.1633363423443667E-14</c:v>
                </c:pt>
                <c:pt idx="544">
                  <c:v>2.2870594307278401E-14</c:v>
                </c:pt>
                <c:pt idx="545">
                  <c:v>1.2656542480726843E-14</c:v>
                </c:pt>
                <c:pt idx="546">
                  <c:v>6.7723604502135219E-15</c:v>
                </c:pt>
                <c:pt idx="547">
                  <c:v>3.774758283725563E-15</c:v>
                </c:pt>
                <c:pt idx="548">
                  <c:v>1.9984014443253015E-15</c:v>
                </c:pt>
                <c:pt idx="549">
                  <c:v>9.9920072216265134E-16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6FB1-44CA-98EA-A3D816686E1C}"/>
            </c:ext>
          </c:extLst>
        </c:ser>
        <c:ser>
          <c:idx val="1"/>
          <c:order val="1"/>
          <c:tx>
            <c:v>Z(0.2;1)</c:v>
          </c:tx>
          <c:marker>
            <c:symbol val="none"/>
          </c:marker>
          <c:xVal>
            <c:numRef>
              <c:f>'N064'!$F$2:$F$902</c:f>
              <c:numCache>
                <c:formatCode>0.00</c:formatCode>
                <c:ptCount val="901"/>
                <c:pt idx="0">
                  <c:v>-4.2999999999999794</c:v>
                </c:pt>
                <c:pt idx="1">
                  <c:v>-4.2899999999999814</c:v>
                </c:pt>
                <c:pt idx="2">
                  <c:v>-4.2799999999999834</c:v>
                </c:pt>
                <c:pt idx="3">
                  <c:v>-4.26999999999998</c:v>
                </c:pt>
                <c:pt idx="4">
                  <c:v>-4.2599999999999802</c:v>
                </c:pt>
                <c:pt idx="5">
                  <c:v>-4.2499999999999813</c:v>
                </c:pt>
                <c:pt idx="6">
                  <c:v>-4.2399999999999824</c:v>
                </c:pt>
                <c:pt idx="7">
                  <c:v>-4.22999999999998</c:v>
                </c:pt>
                <c:pt idx="8">
                  <c:v>-4.2199999999999802</c:v>
                </c:pt>
                <c:pt idx="9">
                  <c:v>-4.2099999999999804</c:v>
                </c:pt>
                <c:pt idx="10">
                  <c:v>-4.1999999999999797</c:v>
                </c:pt>
                <c:pt idx="11">
                  <c:v>-4.18999999999998</c:v>
                </c:pt>
                <c:pt idx="12">
                  <c:v>-4.1799999999999802</c:v>
                </c:pt>
                <c:pt idx="13">
                  <c:v>-4.1699999999999795</c:v>
                </c:pt>
                <c:pt idx="14">
                  <c:v>-4.1599999999999797</c:v>
                </c:pt>
                <c:pt idx="15">
                  <c:v>-4.1499999999999799</c:v>
                </c:pt>
                <c:pt idx="16">
                  <c:v>-4.1399999999999801</c:v>
                </c:pt>
                <c:pt idx="17">
                  <c:v>-4.1299999999999795</c:v>
                </c:pt>
                <c:pt idx="18">
                  <c:v>-4.1199999999999797</c:v>
                </c:pt>
                <c:pt idx="19">
                  <c:v>-4.1099999999999799</c:v>
                </c:pt>
                <c:pt idx="20">
                  <c:v>-4.0999999999999801</c:v>
                </c:pt>
                <c:pt idx="21">
                  <c:v>-4.0899999999999794</c:v>
                </c:pt>
                <c:pt idx="22">
                  <c:v>-4.0799999999999814</c:v>
                </c:pt>
                <c:pt idx="23">
                  <c:v>-4.0699999999999799</c:v>
                </c:pt>
                <c:pt idx="24">
                  <c:v>-4.0599999999999801</c:v>
                </c:pt>
                <c:pt idx="25">
                  <c:v>-4.0499999999999794</c:v>
                </c:pt>
                <c:pt idx="26">
                  <c:v>-4.0399999999999814</c:v>
                </c:pt>
                <c:pt idx="27">
                  <c:v>-4.0299999999999798</c:v>
                </c:pt>
                <c:pt idx="28">
                  <c:v>-4.01999999999998</c:v>
                </c:pt>
                <c:pt idx="29">
                  <c:v>-4.0099999999999802</c:v>
                </c:pt>
                <c:pt idx="30">
                  <c:v>-3.9999999999999787</c:v>
                </c:pt>
                <c:pt idx="31">
                  <c:v>-3.9899999999999798</c:v>
                </c:pt>
                <c:pt idx="32">
                  <c:v>-3.9799999999999787</c:v>
                </c:pt>
                <c:pt idx="33">
                  <c:v>-3.9699999999999798</c:v>
                </c:pt>
                <c:pt idx="34">
                  <c:v>-3.9599999999999778</c:v>
                </c:pt>
                <c:pt idx="35">
                  <c:v>-3.9499999999999797</c:v>
                </c:pt>
                <c:pt idx="36">
                  <c:v>-3.9399999999999777</c:v>
                </c:pt>
                <c:pt idx="37">
                  <c:v>-3.9299999999999797</c:v>
                </c:pt>
                <c:pt idx="38">
                  <c:v>-3.9199999999999857</c:v>
                </c:pt>
                <c:pt idx="39">
                  <c:v>-3.9099999999999877</c:v>
                </c:pt>
                <c:pt idx="40">
                  <c:v>-3.8999999999999777</c:v>
                </c:pt>
                <c:pt idx="41">
                  <c:v>-3.8899999999999797</c:v>
                </c:pt>
                <c:pt idx="42">
                  <c:v>-3.8799999999999852</c:v>
                </c:pt>
                <c:pt idx="43">
                  <c:v>-3.8699999999999877</c:v>
                </c:pt>
                <c:pt idx="44">
                  <c:v>-3.8599999999999843</c:v>
                </c:pt>
                <c:pt idx="45">
                  <c:v>-3.8499999999999877</c:v>
                </c:pt>
                <c:pt idx="46">
                  <c:v>-3.8399999999999848</c:v>
                </c:pt>
                <c:pt idx="47">
                  <c:v>-3.8299999999999867</c:v>
                </c:pt>
                <c:pt idx="48">
                  <c:v>-3.8199999999999843</c:v>
                </c:pt>
                <c:pt idx="49">
                  <c:v>-3.8099999999999867</c:v>
                </c:pt>
                <c:pt idx="50">
                  <c:v>-3.7999999999999887</c:v>
                </c:pt>
                <c:pt idx="51">
                  <c:v>-3.7899999999999898</c:v>
                </c:pt>
                <c:pt idx="52">
                  <c:v>-3.77999999999999</c:v>
                </c:pt>
                <c:pt idx="53">
                  <c:v>-3.7699999999999898</c:v>
                </c:pt>
                <c:pt idx="54">
                  <c:v>-3.75999999999999</c:v>
                </c:pt>
                <c:pt idx="55">
                  <c:v>-3.7499999999999898</c:v>
                </c:pt>
                <c:pt idx="56">
                  <c:v>-3.73999999999999</c:v>
                </c:pt>
                <c:pt idx="57">
                  <c:v>-3.7299999999999898</c:v>
                </c:pt>
                <c:pt idx="58">
                  <c:v>-3.71999999999999</c:v>
                </c:pt>
                <c:pt idx="59">
                  <c:v>-3.7099999999999898</c:v>
                </c:pt>
                <c:pt idx="60">
                  <c:v>-3.69999999999999</c:v>
                </c:pt>
                <c:pt idx="61">
                  <c:v>-3.6899999999999897</c:v>
                </c:pt>
                <c:pt idx="62">
                  <c:v>-3.6799999999999877</c:v>
                </c:pt>
                <c:pt idx="63">
                  <c:v>-3.6699999999999897</c:v>
                </c:pt>
                <c:pt idx="64">
                  <c:v>-3.6599999999999877</c:v>
                </c:pt>
                <c:pt idx="65">
                  <c:v>-3.6499999999999897</c:v>
                </c:pt>
                <c:pt idx="66">
                  <c:v>-3.6399999999999877</c:v>
                </c:pt>
                <c:pt idx="67">
                  <c:v>-3.6299999999999897</c:v>
                </c:pt>
                <c:pt idx="68">
                  <c:v>-3.6199999999999877</c:v>
                </c:pt>
                <c:pt idx="69">
                  <c:v>-3.6099999999999897</c:v>
                </c:pt>
                <c:pt idx="70">
                  <c:v>-3.5999999999999877</c:v>
                </c:pt>
                <c:pt idx="71">
                  <c:v>-3.5899999999999888</c:v>
                </c:pt>
                <c:pt idx="72">
                  <c:v>-3.5799999999999867</c:v>
                </c:pt>
                <c:pt idx="73">
                  <c:v>-3.5699999999999887</c:v>
                </c:pt>
                <c:pt idx="74">
                  <c:v>-3.5599999999999867</c:v>
                </c:pt>
                <c:pt idx="75">
                  <c:v>-3.5499999999999887</c:v>
                </c:pt>
                <c:pt idx="76">
                  <c:v>-3.5399999999999867</c:v>
                </c:pt>
                <c:pt idx="77">
                  <c:v>-3.52999999999999</c:v>
                </c:pt>
                <c:pt idx="78">
                  <c:v>-3.52</c:v>
                </c:pt>
                <c:pt idx="79">
                  <c:v>-3.51</c:v>
                </c:pt>
                <c:pt idx="80">
                  <c:v>-3.5</c:v>
                </c:pt>
                <c:pt idx="81">
                  <c:v>-3.4899999999999998</c:v>
                </c:pt>
                <c:pt idx="82">
                  <c:v>-3.48</c:v>
                </c:pt>
                <c:pt idx="83">
                  <c:v>-3.4699999999999998</c:v>
                </c:pt>
                <c:pt idx="84">
                  <c:v>-3.46</c:v>
                </c:pt>
                <c:pt idx="85">
                  <c:v>-3.4499999999999997</c:v>
                </c:pt>
                <c:pt idx="86">
                  <c:v>-3.44</c:v>
                </c:pt>
                <c:pt idx="87">
                  <c:v>-3.4299999999999997</c:v>
                </c:pt>
                <c:pt idx="88">
                  <c:v>-3.42</c:v>
                </c:pt>
                <c:pt idx="89">
                  <c:v>-3.4099999999999997</c:v>
                </c:pt>
                <c:pt idx="90">
                  <c:v>-3.4</c:v>
                </c:pt>
                <c:pt idx="91">
                  <c:v>-3.3899999999999997</c:v>
                </c:pt>
                <c:pt idx="92">
                  <c:v>-3.38</c:v>
                </c:pt>
                <c:pt idx="93">
                  <c:v>-3.3699999999999997</c:v>
                </c:pt>
                <c:pt idx="94">
                  <c:v>-3.36</c:v>
                </c:pt>
                <c:pt idx="95">
                  <c:v>-3.3499999999999988</c:v>
                </c:pt>
                <c:pt idx="96">
                  <c:v>-3.34</c:v>
                </c:pt>
                <c:pt idx="97">
                  <c:v>-3.3299999999999987</c:v>
                </c:pt>
                <c:pt idx="98">
                  <c:v>-3.32</c:v>
                </c:pt>
                <c:pt idx="99">
                  <c:v>-3.3099999999999987</c:v>
                </c:pt>
                <c:pt idx="100">
                  <c:v>-3.3</c:v>
                </c:pt>
                <c:pt idx="101">
                  <c:v>-3.29</c:v>
                </c:pt>
                <c:pt idx="102">
                  <c:v>-3.2800000000000002</c:v>
                </c:pt>
                <c:pt idx="103">
                  <c:v>-3.27</c:v>
                </c:pt>
                <c:pt idx="104">
                  <c:v>-3.2600000000000002</c:v>
                </c:pt>
                <c:pt idx="105">
                  <c:v>-3.25</c:v>
                </c:pt>
                <c:pt idx="106">
                  <c:v>-3.2399999999999998</c:v>
                </c:pt>
                <c:pt idx="107">
                  <c:v>-3.23</c:v>
                </c:pt>
                <c:pt idx="108">
                  <c:v>-3.2199999999999998</c:v>
                </c:pt>
                <c:pt idx="109">
                  <c:v>-3.21</c:v>
                </c:pt>
                <c:pt idx="110">
                  <c:v>-3.1999999999999997</c:v>
                </c:pt>
                <c:pt idx="111">
                  <c:v>-3.19</c:v>
                </c:pt>
                <c:pt idx="112">
                  <c:v>-3.1799999999999997</c:v>
                </c:pt>
                <c:pt idx="113">
                  <c:v>-3.17</c:v>
                </c:pt>
                <c:pt idx="114">
                  <c:v>-3.1599999999999997</c:v>
                </c:pt>
                <c:pt idx="115">
                  <c:v>-3.15</c:v>
                </c:pt>
                <c:pt idx="116">
                  <c:v>-3.1399999999999997</c:v>
                </c:pt>
                <c:pt idx="117">
                  <c:v>-3.13</c:v>
                </c:pt>
                <c:pt idx="118">
                  <c:v>-3.1199999999999997</c:v>
                </c:pt>
                <c:pt idx="119">
                  <c:v>-3.11</c:v>
                </c:pt>
                <c:pt idx="120">
                  <c:v>-3.0999999999999988</c:v>
                </c:pt>
                <c:pt idx="121">
                  <c:v>-3.09</c:v>
                </c:pt>
                <c:pt idx="122">
                  <c:v>-3.0799999999999987</c:v>
                </c:pt>
                <c:pt idx="123">
                  <c:v>-3.07</c:v>
                </c:pt>
                <c:pt idx="124">
                  <c:v>-3.0599999999999987</c:v>
                </c:pt>
                <c:pt idx="125">
                  <c:v>-3.05</c:v>
                </c:pt>
                <c:pt idx="126">
                  <c:v>-3.04</c:v>
                </c:pt>
                <c:pt idx="127">
                  <c:v>-3.03</c:v>
                </c:pt>
                <c:pt idx="128">
                  <c:v>-3.02</c:v>
                </c:pt>
                <c:pt idx="129">
                  <c:v>-3.01</c:v>
                </c:pt>
                <c:pt idx="130">
                  <c:v>-3</c:v>
                </c:pt>
                <c:pt idx="131">
                  <c:v>-2.9899999999999998</c:v>
                </c:pt>
                <c:pt idx="132">
                  <c:v>-2.98</c:v>
                </c:pt>
                <c:pt idx="133">
                  <c:v>-2.9699999999999998</c:v>
                </c:pt>
                <c:pt idx="134">
                  <c:v>-2.96</c:v>
                </c:pt>
                <c:pt idx="135">
                  <c:v>-2.9499999999999997</c:v>
                </c:pt>
                <c:pt idx="136">
                  <c:v>-2.94</c:v>
                </c:pt>
                <c:pt idx="137">
                  <c:v>-2.9299999999999997</c:v>
                </c:pt>
                <c:pt idx="138">
                  <c:v>-2.92</c:v>
                </c:pt>
                <c:pt idx="139">
                  <c:v>-2.9099999999999997</c:v>
                </c:pt>
                <c:pt idx="140">
                  <c:v>-2.9</c:v>
                </c:pt>
                <c:pt idx="141">
                  <c:v>-2.8899999999999997</c:v>
                </c:pt>
                <c:pt idx="142">
                  <c:v>-2.88</c:v>
                </c:pt>
                <c:pt idx="143">
                  <c:v>-2.8699999999999997</c:v>
                </c:pt>
                <c:pt idx="144">
                  <c:v>-2.86</c:v>
                </c:pt>
                <c:pt idx="145">
                  <c:v>-2.8499999999999988</c:v>
                </c:pt>
                <c:pt idx="146">
                  <c:v>-2.84</c:v>
                </c:pt>
                <c:pt idx="147">
                  <c:v>-2.8299999999999987</c:v>
                </c:pt>
                <c:pt idx="148">
                  <c:v>-2.82</c:v>
                </c:pt>
                <c:pt idx="149">
                  <c:v>-2.8099999999999987</c:v>
                </c:pt>
                <c:pt idx="150">
                  <c:v>-2.8</c:v>
                </c:pt>
                <c:pt idx="151">
                  <c:v>-2.79</c:v>
                </c:pt>
                <c:pt idx="152">
                  <c:v>-2.7800000000000002</c:v>
                </c:pt>
                <c:pt idx="153">
                  <c:v>-2.77</c:v>
                </c:pt>
                <c:pt idx="154">
                  <c:v>-2.7600000000000002</c:v>
                </c:pt>
                <c:pt idx="155">
                  <c:v>-2.75</c:v>
                </c:pt>
                <c:pt idx="156">
                  <c:v>-2.7399999999999998</c:v>
                </c:pt>
                <c:pt idx="157">
                  <c:v>-2.73</c:v>
                </c:pt>
                <c:pt idx="158">
                  <c:v>-2.7199999999999998</c:v>
                </c:pt>
                <c:pt idx="159">
                  <c:v>-2.71</c:v>
                </c:pt>
                <c:pt idx="160">
                  <c:v>-2.6999999999999997</c:v>
                </c:pt>
                <c:pt idx="161">
                  <c:v>-2.69</c:v>
                </c:pt>
                <c:pt idx="162">
                  <c:v>-2.6799999999999997</c:v>
                </c:pt>
                <c:pt idx="163">
                  <c:v>-2.67</c:v>
                </c:pt>
                <c:pt idx="164">
                  <c:v>-2.6599999999999997</c:v>
                </c:pt>
                <c:pt idx="165">
                  <c:v>-2.65</c:v>
                </c:pt>
                <c:pt idx="166">
                  <c:v>-2.6399999999999997</c:v>
                </c:pt>
                <c:pt idx="167">
                  <c:v>-2.63</c:v>
                </c:pt>
                <c:pt idx="168">
                  <c:v>-2.6199999999999997</c:v>
                </c:pt>
                <c:pt idx="169">
                  <c:v>-2.61</c:v>
                </c:pt>
                <c:pt idx="170">
                  <c:v>-2.5999999999999988</c:v>
                </c:pt>
                <c:pt idx="171">
                  <c:v>-2.59</c:v>
                </c:pt>
                <c:pt idx="172">
                  <c:v>-2.5799999999999987</c:v>
                </c:pt>
                <c:pt idx="173">
                  <c:v>-2.57</c:v>
                </c:pt>
                <c:pt idx="174">
                  <c:v>-2.5599999999999987</c:v>
                </c:pt>
                <c:pt idx="175">
                  <c:v>-2.5499999999999998</c:v>
                </c:pt>
                <c:pt idx="176">
                  <c:v>-2.54</c:v>
                </c:pt>
                <c:pt idx="177">
                  <c:v>-2.5299999999999998</c:v>
                </c:pt>
                <c:pt idx="178">
                  <c:v>-2.52</c:v>
                </c:pt>
                <c:pt idx="179">
                  <c:v>-2.5099999999999998</c:v>
                </c:pt>
                <c:pt idx="180">
                  <c:v>-2.5</c:v>
                </c:pt>
                <c:pt idx="181">
                  <c:v>-2.4899999999999998</c:v>
                </c:pt>
                <c:pt idx="182">
                  <c:v>-2.48</c:v>
                </c:pt>
                <c:pt idx="183">
                  <c:v>-2.4699999999999998</c:v>
                </c:pt>
                <c:pt idx="184">
                  <c:v>-2.46</c:v>
                </c:pt>
                <c:pt idx="185">
                  <c:v>-2.4499999999999997</c:v>
                </c:pt>
                <c:pt idx="186">
                  <c:v>-2.44</c:v>
                </c:pt>
                <c:pt idx="187">
                  <c:v>-2.4299999999999997</c:v>
                </c:pt>
                <c:pt idx="188">
                  <c:v>-2.42</c:v>
                </c:pt>
                <c:pt idx="189">
                  <c:v>-2.4099999999999997</c:v>
                </c:pt>
                <c:pt idx="190">
                  <c:v>-2.4</c:v>
                </c:pt>
                <c:pt idx="191">
                  <c:v>-2.3899999999999997</c:v>
                </c:pt>
                <c:pt idx="192">
                  <c:v>-2.38</c:v>
                </c:pt>
                <c:pt idx="193">
                  <c:v>-2.3699999999999997</c:v>
                </c:pt>
                <c:pt idx="194">
                  <c:v>-2.36</c:v>
                </c:pt>
                <c:pt idx="195">
                  <c:v>-2.3499999999999988</c:v>
                </c:pt>
                <c:pt idx="196">
                  <c:v>-2.34</c:v>
                </c:pt>
                <c:pt idx="197">
                  <c:v>-2.3299999999999987</c:v>
                </c:pt>
                <c:pt idx="198">
                  <c:v>-2.3199999999999967</c:v>
                </c:pt>
                <c:pt idx="199">
                  <c:v>-2.3099999999999987</c:v>
                </c:pt>
                <c:pt idx="200">
                  <c:v>-2.2999999999999998</c:v>
                </c:pt>
                <c:pt idx="201">
                  <c:v>-2.29</c:v>
                </c:pt>
                <c:pt idx="202">
                  <c:v>-2.2799999999999998</c:v>
                </c:pt>
                <c:pt idx="203">
                  <c:v>-2.27</c:v>
                </c:pt>
                <c:pt idx="204">
                  <c:v>-2.2599999999999998</c:v>
                </c:pt>
                <c:pt idx="205">
                  <c:v>-2.25</c:v>
                </c:pt>
                <c:pt idx="206">
                  <c:v>-2.2399999999999998</c:v>
                </c:pt>
                <c:pt idx="207">
                  <c:v>-2.23</c:v>
                </c:pt>
                <c:pt idx="208">
                  <c:v>-2.2199999999999998</c:v>
                </c:pt>
                <c:pt idx="209">
                  <c:v>-2.21</c:v>
                </c:pt>
                <c:pt idx="210">
                  <c:v>-2.1999999999999997</c:v>
                </c:pt>
                <c:pt idx="211">
                  <c:v>-2.19</c:v>
                </c:pt>
                <c:pt idx="212">
                  <c:v>-2.1799999999999997</c:v>
                </c:pt>
                <c:pt idx="213">
                  <c:v>-2.17</c:v>
                </c:pt>
                <c:pt idx="214">
                  <c:v>-2.1599999999999997</c:v>
                </c:pt>
                <c:pt idx="215">
                  <c:v>-2.15</c:v>
                </c:pt>
                <c:pt idx="216">
                  <c:v>-2.1399999999999997</c:v>
                </c:pt>
                <c:pt idx="217">
                  <c:v>-2.13</c:v>
                </c:pt>
                <c:pt idx="218">
                  <c:v>-2.1199999999999997</c:v>
                </c:pt>
                <c:pt idx="219">
                  <c:v>-2.11</c:v>
                </c:pt>
                <c:pt idx="220">
                  <c:v>-2.0999999999999988</c:v>
                </c:pt>
                <c:pt idx="221">
                  <c:v>-2.09</c:v>
                </c:pt>
                <c:pt idx="222">
                  <c:v>-2.0799999999999987</c:v>
                </c:pt>
                <c:pt idx="223">
                  <c:v>-2.0699999999999998</c:v>
                </c:pt>
                <c:pt idx="224">
                  <c:v>-2.0599999999999987</c:v>
                </c:pt>
                <c:pt idx="225">
                  <c:v>-2.0499999999999998</c:v>
                </c:pt>
                <c:pt idx="226">
                  <c:v>-2.04</c:v>
                </c:pt>
                <c:pt idx="227">
                  <c:v>-2.0299999999999998</c:v>
                </c:pt>
                <c:pt idx="228">
                  <c:v>-2.02</c:v>
                </c:pt>
                <c:pt idx="229">
                  <c:v>-2.0099999999999998</c:v>
                </c:pt>
                <c:pt idx="230">
                  <c:v>-2</c:v>
                </c:pt>
                <c:pt idx="231">
                  <c:v>-1.9900000000000024</c:v>
                </c:pt>
                <c:pt idx="232">
                  <c:v>-1.9800000000000026</c:v>
                </c:pt>
                <c:pt idx="233">
                  <c:v>-1.9700000000000022</c:v>
                </c:pt>
                <c:pt idx="234">
                  <c:v>-1.9600000000000024</c:v>
                </c:pt>
                <c:pt idx="235">
                  <c:v>-1.9500000000000022</c:v>
                </c:pt>
                <c:pt idx="236">
                  <c:v>-1.9400000000000024</c:v>
                </c:pt>
                <c:pt idx="237">
                  <c:v>-1.9300000000000022</c:v>
                </c:pt>
                <c:pt idx="238">
                  <c:v>-1.9200000000000021</c:v>
                </c:pt>
                <c:pt idx="239">
                  <c:v>-1.9100000000000001</c:v>
                </c:pt>
                <c:pt idx="240">
                  <c:v>-1.9000000000000001</c:v>
                </c:pt>
                <c:pt idx="241">
                  <c:v>-1.8900000000000001</c:v>
                </c:pt>
                <c:pt idx="242">
                  <c:v>-1.8800000000000001</c:v>
                </c:pt>
                <c:pt idx="243">
                  <c:v>-1.8699999999999974</c:v>
                </c:pt>
                <c:pt idx="244">
                  <c:v>-1.86</c:v>
                </c:pt>
                <c:pt idx="245">
                  <c:v>-1.8499999999999972</c:v>
                </c:pt>
                <c:pt idx="246">
                  <c:v>-1.84</c:v>
                </c:pt>
                <c:pt idx="247">
                  <c:v>-1.8299999999999972</c:v>
                </c:pt>
                <c:pt idx="248">
                  <c:v>-1.82</c:v>
                </c:pt>
                <c:pt idx="249">
                  <c:v>-1.8099999999999969</c:v>
                </c:pt>
                <c:pt idx="250">
                  <c:v>-1.8</c:v>
                </c:pt>
                <c:pt idx="251">
                  <c:v>-1.79</c:v>
                </c:pt>
                <c:pt idx="252">
                  <c:v>-1.78</c:v>
                </c:pt>
                <c:pt idx="253">
                  <c:v>-1.77</c:v>
                </c:pt>
                <c:pt idx="254">
                  <c:v>-1.76</c:v>
                </c:pt>
                <c:pt idx="255">
                  <c:v>-1.75</c:v>
                </c:pt>
                <c:pt idx="256">
                  <c:v>-1.74</c:v>
                </c:pt>
                <c:pt idx="257">
                  <c:v>-1.73</c:v>
                </c:pt>
                <c:pt idx="258">
                  <c:v>-1.72</c:v>
                </c:pt>
                <c:pt idx="259">
                  <c:v>-1.71</c:v>
                </c:pt>
                <c:pt idx="260">
                  <c:v>-1.7</c:v>
                </c:pt>
                <c:pt idx="261">
                  <c:v>-1.6900000000000022</c:v>
                </c:pt>
                <c:pt idx="262">
                  <c:v>-1.6800000000000022</c:v>
                </c:pt>
                <c:pt idx="263">
                  <c:v>-1.6700000000000021</c:v>
                </c:pt>
                <c:pt idx="264">
                  <c:v>-1.6600000000000001</c:v>
                </c:pt>
                <c:pt idx="265">
                  <c:v>-1.6500000000000001</c:v>
                </c:pt>
                <c:pt idx="266">
                  <c:v>-1.6400000000000001</c:v>
                </c:pt>
                <c:pt idx="267">
                  <c:v>-1.6300000000000001</c:v>
                </c:pt>
                <c:pt idx="268">
                  <c:v>-1.62</c:v>
                </c:pt>
                <c:pt idx="269">
                  <c:v>-1.61</c:v>
                </c:pt>
                <c:pt idx="270">
                  <c:v>-1.6</c:v>
                </c:pt>
                <c:pt idx="271">
                  <c:v>-1.59</c:v>
                </c:pt>
                <c:pt idx="272">
                  <c:v>-1.58</c:v>
                </c:pt>
                <c:pt idx="273">
                  <c:v>-1.57</c:v>
                </c:pt>
                <c:pt idx="274">
                  <c:v>-1.56</c:v>
                </c:pt>
                <c:pt idx="275">
                  <c:v>-1.55</c:v>
                </c:pt>
                <c:pt idx="276">
                  <c:v>-1.54</c:v>
                </c:pt>
                <c:pt idx="277">
                  <c:v>-1.53</c:v>
                </c:pt>
                <c:pt idx="278">
                  <c:v>-1.52</c:v>
                </c:pt>
                <c:pt idx="279">
                  <c:v>-1.51</c:v>
                </c:pt>
                <c:pt idx="280">
                  <c:v>-1.5</c:v>
                </c:pt>
                <c:pt idx="281">
                  <c:v>-1.49</c:v>
                </c:pt>
                <c:pt idx="282">
                  <c:v>-1.48</c:v>
                </c:pt>
                <c:pt idx="283">
                  <c:v>-1.47</c:v>
                </c:pt>
                <c:pt idx="284">
                  <c:v>-1.46</c:v>
                </c:pt>
                <c:pt idx="285">
                  <c:v>-1.45</c:v>
                </c:pt>
                <c:pt idx="286">
                  <c:v>-1.44</c:v>
                </c:pt>
                <c:pt idx="287">
                  <c:v>-1.43</c:v>
                </c:pt>
                <c:pt idx="288">
                  <c:v>-1.4200000000000002</c:v>
                </c:pt>
                <c:pt idx="289">
                  <c:v>-1.41</c:v>
                </c:pt>
                <c:pt idx="290">
                  <c:v>-1.4</c:v>
                </c:pt>
                <c:pt idx="291">
                  <c:v>-1.3900000000000001</c:v>
                </c:pt>
                <c:pt idx="292">
                  <c:v>-1.3800000000000001</c:v>
                </c:pt>
                <c:pt idx="293">
                  <c:v>-1.37</c:v>
                </c:pt>
                <c:pt idx="294">
                  <c:v>-1.36</c:v>
                </c:pt>
                <c:pt idx="295">
                  <c:v>-1.35</c:v>
                </c:pt>
                <c:pt idx="296">
                  <c:v>-1.34</c:v>
                </c:pt>
                <c:pt idx="297">
                  <c:v>-1.33</c:v>
                </c:pt>
                <c:pt idx="298">
                  <c:v>-1.32</c:v>
                </c:pt>
                <c:pt idx="299">
                  <c:v>-1.31</c:v>
                </c:pt>
                <c:pt idx="300">
                  <c:v>-1.3</c:v>
                </c:pt>
                <c:pt idx="301">
                  <c:v>-1.29</c:v>
                </c:pt>
                <c:pt idx="302">
                  <c:v>-1.28</c:v>
                </c:pt>
                <c:pt idx="303">
                  <c:v>-1.27</c:v>
                </c:pt>
                <c:pt idx="304">
                  <c:v>-1.26</c:v>
                </c:pt>
                <c:pt idx="305">
                  <c:v>-1.25</c:v>
                </c:pt>
                <c:pt idx="306">
                  <c:v>-1.24</c:v>
                </c:pt>
                <c:pt idx="307">
                  <c:v>-1.23</c:v>
                </c:pt>
                <c:pt idx="308">
                  <c:v>-1.22</c:v>
                </c:pt>
                <c:pt idx="309">
                  <c:v>-1.21</c:v>
                </c:pt>
                <c:pt idx="310">
                  <c:v>-1.2</c:v>
                </c:pt>
                <c:pt idx="311">
                  <c:v>-1.1900000000000022</c:v>
                </c:pt>
                <c:pt idx="312">
                  <c:v>-1.1800000000000022</c:v>
                </c:pt>
                <c:pt idx="313">
                  <c:v>-1.1700000000000021</c:v>
                </c:pt>
                <c:pt idx="314">
                  <c:v>-1.1600000000000001</c:v>
                </c:pt>
                <c:pt idx="315">
                  <c:v>-1.1500000000000001</c:v>
                </c:pt>
                <c:pt idx="316">
                  <c:v>-1.1400000000000001</c:v>
                </c:pt>
                <c:pt idx="317">
                  <c:v>-1.1300000000000001</c:v>
                </c:pt>
                <c:pt idx="318">
                  <c:v>-1.1200000000000001</c:v>
                </c:pt>
                <c:pt idx="319">
                  <c:v>-1.1100000000000001</c:v>
                </c:pt>
                <c:pt idx="320">
                  <c:v>-1.1000000000000001</c:v>
                </c:pt>
                <c:pt idx="321">
                  <c:v>-1.0900000000000001</c:v>
                </c:pt>
                <c:pt idx="322">
                  <c:v>-1.08</c:v>
                </c:pt>
                <c:pt idx="323">
                  <c:v>-1.07</c:v>
                </c:pt>
                <c:pt idx="324">
                  <c:v>-1.06</c:v>
                </c:pt>
                <c:pt idx="325">
                  <c:v>-1.05</c:v>
                </c:pt>
                <c:pt idx="326">
                  <c:v>-1.04</c:v>
                </c:pt>
                <c:pt idx="327">
                  <c:v>-1.03</c:v>
                </c:pt>
                <c:pt idx="328">
                  <c:v>-1.02</c:v>
                </c:pt>
                <c:pt idx="329">
                  <c:v>-1.01</c:v>
                </c:pt>
                <c:pt idx="330">
                  <c:v>-1</c:v>
                </c:pt>
                <c:pt idx="331">
                  <c:v>-0.99</c:v>
                </c:pt>
                <c:pt idx="332">
                  <c:v>-0.98</c:v>
                </c:pt>
                <c:pt idx="333">
                  <c:v>-0.97000000000000064</c:v>
                </c:pt>
                <c:pt idx="334">
                  <c:v>-0.96000000000000063</c:v>
                </c:pt>
                <c:pt idx="335">
                  <c:v>-0.95000000000000062</c:v>
                </c:pt>
                <c:pt idx="336">
                  <c:v>-0.94000000000000061</c:v>
                </c:pt>
                <c:pt idx="337">
                  <c:v>-0.92999999999999994</c:v>
                </c:pt>
                <c:pt idx="338">
                  <c:v>-0.92000000000000015</c:v>
                </c:pt>
                <c:pt idx="339">
                  <c:v>-0.91000000000000014</c:v>
                </c:pt>
                <c:pt idx="340">
                  <c:v>-0.90000000000000013</c:v>
                </c:pt>
                <c:pt idx="341">
                  <c:v>-0.89000000000000012</c:v>
                </c:pt>
                <c:pt idx="342">
                  <c:v>-0.88000000000000012</c:v>
                </c:pt>
                <c:pt idx="343">
                  <c:v>-0.87000000000000122</c:v>
                </c:pt>
                <c:pt idx="344">
                  <c:v>-0.86000000000000065</c:v>
                </c:pt>
                <c:pt idx="345">
                  <c:v>-0.85000000000000064</c:v>
                </c:pt>
                <c:pt idx="346">
                  <c:v>-0.84000000000000064</c:v>
                </c:pt>
                <c:pt idx="347">
                  <c:v>-0.83000000000000063</c:v>
                </c:pt>
                <c:pt idx="348">
                  <c:v>-0.82000000000000062</c:v>
                </c:pt>
                <c:pt idx="349">
                  <c:v>-0.81</c:v>
                </c:pt>
                <c:pt idx="350">
                  <c:v>-0.8</c:v>
                </c:pt>
                <c:pt idx="351">
                  <c:v>-0.79</c:v>
                </c:pt>
                <c:pt idx="352">
                  <c:v>-0.78</c:v>
                </c:pt>
                <c:pt idx="353">
                  <c:v>-0.77000000000000124</c:v>
                </c:pt>
                <c:pt idx="354">
                  <c:v>-0.76000000000000123</c:v>
                </c:pt>
                <c:pt idx="355">
                  <c:v>-0.75000000000000122</c:v>
                </c:pt>
                <c:pt idx="356">
                  <c:v>-0.7400000000000011</c:v>
                </c:pt>
                <c:pt idx="357">
                  <c:v>-0.73000000000000065</c:v>
                </c:pt>
                <c:pt idx="358">
                  <c:v>-0.72000000000000064</c:v>
                </c:pt>
                <c:pt idx="359">
                  <c:v>-0.71000000000000063</c:v>
                </c:pt>
                <c:pt idx="360">
                  <c:v>-0.70000000000000062</c:v>
                </c:pt>
                <c:pt idx="361">
                  <c:v>-0.69000000000000061</c:v>
                </c:pt>
                <c:pt idx="362">
                  <c:v>-0.68</c:v>
                </c:pt>
                <c:pt idx="363">
                  <c:v>-0.67000000000000126</c:v>
                </c:pt>
                <c:pt idx="364">
                  <c:v>-0.66000000000000125</c:v>
                </c:pt>
                <c:pt idx="365">
                  <c:v>-0.65000000000000124</c:v>
                </c:pt>
                <c:pt idx="366">
                  <c:v>-0.64000000000000112</c:v>
                </c:pt>
                <c:pt idx="367">
                  <c:v>-0.63000000000000111</c:v>
                </c:pt>
                <c:pt idx="368">
                  <c:v>-0.62000000000000099</c:v>
                </c:pt>
                <c:pt idx="369">
                  <c:v>-0.61000000000000065</c:v>
                </c:pt>
                <c:pt idx="370">
                  <c:v>-0.60000000000000064</c:v>
                </c:pt>
                <c:pt idx="371">
                  <c:v>-0.59000000000000008</c:v>
                </c:pt>
                <c:pt idx="372">
                  <c:v>-0.58000000000000007</c:v>
                </c:pt>
                <c:pt idx="373">
                  <c:v>-0.57000000000000062</c:v>
                </c:pt>
                <c:pt idx="374">
                  <c:v>-0.56000000000000005</c:v>
                </c:pt>
                <c:pt idx="375">
                  <c:v>-0.55000000000000004</c:v>
                </c:pt>
                <c:pt idx="376">
                  <c:v>-0.54</c:v>
                </c:pt>
                <c:pt idx="377">
                  <c:v>-0.53</c:v>
                </c:pt>
                <c:pt idx="378">
                  <c:v>-0.52</c:v>
                </c:pt>
                <c:pt idx="379">
                  <c:v>-0.51</c:v>
                </c:pt>
                <c:pt idx="380">
                  <c:v>-0.5</c:v>
                </c:pt>
                <c:pt idx="381">
                  <c:v>-0.49000000000000032</c:v>
                </c:pt>
                <c:pt idx="382">
                  <c:v>-0.48000000000000032</c:v>
                </c:pt>
                <c:pt idx="383">
                  <c:v>-0.47000000000000008</c:v>
                </c:pt>
                <c:pt idx="384">
                  <c:v>-0.46</c:v>
                </c:pt>
                <c:pt idx="385">
                  <c:v>-0.45</c:v>
                </c:pt>
                <c:pt idx="386">
                  <c:v>-0.44</c:v>
                </c:pt>
                <c:pt idx="387">
                  <c:v>-0.43000000000000038</c:v>
                </c:pt>
                <c:pt idx="388">
                  <c:v>-0.42000000000000032</c:v>
                </c:pt>
                <c:pt idx="389">
                  <c:v>-0.41000000000000031</c:v>
                </c:pt>
                <c:pt idx="390">
                  <c:v>-0.40000000000000008</c:v>
                </c:pt>
                <c:pt idx="391">
                  <c:v>-0.39000000000000062</c:v>
                </c:pt>
                <c:pt idx="392">
                  <c:v>-0.38000000000000062</c:v>
                </c:pt>
                <c:pt idx="393">
                  <c:v>-0.37000000000000038</c:v>
                </c:pt>
                <c:pt idx="394">
                  <c:v>-0.36000000000000032</c:v>
                </c:pt>
                <c:pt idx="395">
                  <c:v>-0.35000000000000031</c:v>
                </c:pt>
                <c:pt idx="396">
                  <c:v>-0.34</c:v>
                </c:pt>
                <c:pt idx="397">
                  <c:v>-0.33000000000000074</c:v>
                </c:pt>
                <c:pt idx="398">
                  <c:v>-0.32000000000000062</c:v>
                </c:pt>
                <c:pt idx="399">
                  <c:v>-0.31000000000000055</c:v>
                </c:pt>
                <c:pt idx="400">
                  <c:v>-0.30000000000000032</c:v>
                </c:pt>
                <c:pt idx="401">
                  <c:v>-0.29000000000000031</c:v>
                </c:pt>
                <c:pt idx="402">
                  <c:v>-0.28000000000000008</c:v>
                </c:pt>
                <c:pt idx="403">
                  <c:v>-0.27</c:v>
                </c:pt>
                <c:pt idx="404">
                  <c:v>-0.26</c:v>
                </c:pt>
                <c:pt idx="405">
                  <c:v>-0.25</c:v>
                </c:pt>
                <c:pt idx="406">
                  <c:v>-0.24000000000000021</c:v>
                </c:pt>
                <c:pt idx="407">
                  <c:v>-0.23</c:v>
                </c:pt>
                <c:pt idx="408">
                  <c:v>-0.22000000000000003</c:v>
                </c:pt>
                <c:pt idx="409">
                  <c:v>-0.21000000000000021</c:v>
                </c:pt>
                <c:pt idx="410">
                  <c:v>-0.2</c:v>
                </c:pt>
                <c:pt idx="411">
                  <c:v>-0.19</c:v>
                </c:pt>
                <c:pt idx="412">
                  <c:v>-0.18000000000000024</c:v>
                </c:pt>
                <c:pt idx="413">
                  <c:v>-0.17</c:v>
                </c:pt>
                <c:pt idx="414">
                  <c:v>-0.16000000000000003</c:v>
                </c:pt>
                <c:pt idx="415">
                  <c:v>-0.15000000000000024</c:v>
                </c:pt>
                <c:pt idx="416">
                  <c:v>-0.14000000000000001</c:v>
                </c:pt>
                <c:pt idx="417">
                  <c:v>-0.13</c:v>
                </c:pt>
                <c:pt idx="418">
                  <c:v>-0.12000000000000002</c:v>
                </c:pt>
                <c:pt idx="419">
                  <c:v>-0.10999999999999999</c:v>
                </c:pt>
                <c:pt idx="420">
                  <c:v>-0.1</c:v>
                </c:pt>
                <c:pt idx="421">
                  <c:v>-9.0000000000000024E-2</c:v>
                </c:pt>
                <c:pt idx="422">
                  <c:v>-8.0000000000000043E-2</c:v>
                </c:pt>
                <c:pt idx="423">
                  <c:v>-7.0000000000000021E-2</c:v>
                </c:pt>
                <c:pt idx="424">
                  <c:v>-6.0000000000000032E-2</c:v>
                </c:pt>
                <c:pt idx="425">
                  <c:v>-0.05</c:v>
                </c:pt>
                <c:pt idx="426">
                  <c:v>-3.999999999999998E-2</c:v>
                </c:pt>
                <c:pt idx="427">
                  <c:v>-3.0000000000000002E-2</c:v>
                </c:pt>
                <c:pt idx="428">
                  <c:v>-1.999999999999999E-2</c:v>
                </c:pt>
                <c:pt idx="429">
                  <c:v>-1.0000000000000005E-2</c:v>
                </c:pt>
                <c:pt idx="430">
                  <c:v>0</c:v>
                </c:pt>
                <c:pt idx="431">
                  <c:v>1.0000000000000021E-2</c:v>
                </c:pt>
                <c:pt idx="432">
                  <c:v>2.0000000000000032E-2</c:v>
                </c:pt>
                <c:pt idx="433">
                  <c:v>3.0000000000000002E-2</c:v>
                </c:pt>
                <c:pt idx="434">
                  <c:v>4.0000000000000022E-2</c:v>
                </c:pt>
                <c:pt idx="435">
                  <c:v>5.0000000000000024E-2</c:v>
                </c:pt>
                <c:pt idx="436">
                  <c:v>6.0000000000000032E-2</c:v>
                </c:pt>
                <c:pt idx="437">
                  <c:v>7.0000000000000021E-2</c:v>
                </c:pt>
                <c:pt idx="438">
                  <c:v>8.0000000000000043E-2</c:v>
                </c:pt>
                <c:pt idx="439">
                  <c:v>9.0000000000000024E-2</c:v>
                </c:pt>
                <c:pt idx="440">
                  <c:v>0.1</c:v>
                </c:pt>
                <c:pt idx="441">
                  <c:v>0.11000000000000001</c:v>
                </c:pt>
                <c:pt idx="442">
                  <c:v>0.12000000000000002</c:v>
                </c:pt>
                <c:pt idx="443">
                  <c:v>0.13</c:v>
                </c:pt>
                <c:pt idx="444">
                  <c:v>0.14000000000000001</c:v>
                </c:pt>
                <c:pt idx="445">
                  <c:v>0.15000000000000024</c:v>
                </c:pt>
                <c:pt idx="446">
                  <c:v>0.16</c:v>
                </c:pt>
                <c:pt idx="447">
                  <c:v>0.17</c:v>
                </c:pt>
                <c:pt idx="448">
                  <c:v>0.18000000000000024</c:v>
                </c:pt>
                <c:pt idx="449">
                  <c:v>0.19</c:v>
                </c:pt>
                <c:pt idx="450">
                  <c:v>0.2</c:v>
                </c:pt>
                <c:pt idx="451">
                  <c:v>0.21000000000000021</c:v>
                </c:pt>
                <c:pt idx="452">
                  <c:v>0.22</c:v>
                </c:pt>
                <c:pt idx="453">
                  <c:v>0.23</c:v>
                </c:pt>
                <c:pt idx="454">
                  <c:v>0.24000000000000021</c:v>
                </c:pt>
                <c:pt idx="455">
                  <c:v>0.25</c:v>
                </c:pt>
                <c:pt idx="456">
                  <c:v>0.26</c:v>
                </c:pt>
                <c:pt idx="457">
                  <c:v>0.27</c:v>
                </c:pt>
                <c:pt idx="458">
                  <c:v>0.28000000000000008</c:v>
                </c:pt>
                <c:pt idx="459">
                  <c:v>0.29000000000000031</c:v>
                </c:pt>
                <c:pt idx="460">
                  <c:v>0.30000000000000032</c:v>
                </c:pt>
                <c:pt idx="461">
                  <c:v>0.31000000000000055</c:v>
                </c:pt>
                <c:pt idx="462">
                  <c:v>0.32000000000000062</c:v>
                </c:pt>
                <c:pt idx="463">
                  <c:v>0.33000000000000074</c:v>
                </c:pt>
                <c:pt idx="464">
                  <c:v>0.34</c:v>
                </c:pt>
                <c:pt idx="465">
                  <c:v>0.35000000000000031</c:v>
                </c:pt>
                <c:pt idx="466">
                  <c:v>0.36000000000000032</c:v>
                </c:pt>
                <c:pt idx="467">
                  <c:v>0.37000000000000038</c:v>
                </c:pt>
                <c:pt idx="468">
                  <c:v>0.38000000000000062</c:v>
                </c:pt>
                <c:pt idx="469">
                  <c:v>0.39000000000000062</c:v>
                </c:pt>
                <c:pt idx="470">
                  <c:v>0.4</c:v>
                </c:pt>
                <c:pt idx="471">
                  <c:v>0.41000000000000031</c:v>
                </c:pt>
                <c:pt idx="472">
                  <c:v>0.42000000000000032</c:v>
                </c:pt>
                <c:pt idx="473">
                  <c:v>0.43000000000000038</c:v>
                </c:pt>
                <c:pt idx="474">
                  <c:v>0.44</c:v>
                </c:pt>
                <c:pt idx="475">
                  <c:v>0.45</c:v>
                </c:pt>
                <c:pt idx="476">
                  <c:v>0.46</c:v>
                </c:pt>
                <c:pt idx="477">
                  <c:v>0.47000000000000008</c:v>
                </c:pt>
                <c:pt idx="478">
                  <c:v>0.48000000000000032</c:v>
                </c:pt>
                <c:pt idx="479">
                  <c:v>0.49000000000000032</c:v>
                </c:pt>
                <c:pt idx="480">
                  <c:v>0.5</c:v>
                </c:pt>
                <c:pt idx="481">
                  <c:v>0.51</c:v>
                </c:pt>
                <c:pt idx="482">
                  <c:v>0.52</c:v>
                </c:pt>
                <c:pt idx="483">
                  <c:v>0.53</c:v>
                </c:pt>
                <c:pt idx="484">
                  <c:v>0.54</c:v>
                </c:pt>
                <c:pt idx="485">
                  <c:v>0.55000000000000004</c:v>
                </c:pt>
                <c:pt idx="486">
                  <c:v>0.56000000000000005</c:v>
                </c:pt>
                <c:pt idx="487">
                  <c:v>0.57000000000000062</c:v>
                </c:pt>
                <c:pt idx="488">
                  <c:v>0.58000000000000007</c:v>
                </c:pt>
                <c:pt idx="489">
                  <c:v>0.59000000000000008</c:v>
                </c:pt>
                <c:pt idx="490">
                  <c:v>0.60000000000000064</c:v>
                </c:pt>
                <c:pt idx="491">
                  <c:v>0.61000000000000065</c:v>
                </c:pt>
                <c:pt idx="492">
                  <c:v>0.62000000000000111</c:v>
                </c:pt>
                <c:pt idx="493">
                  <c:v>0.63000000000000123</c:v>
                </c:pt>
                <c:pt idx="494">
                  <c:v>0.64000000000000123</c:v>
                </c:pt>
                <c:pt idx="495">
                  <c:v>0.65000000000000135</c:v>
                </c:pt>
                <c:pt idx="496">
                  <c:v>0.66000000000000136</c:v>
                </c:pt>
                <c:pt idx="497">
                  <c:v>0.67000000000000126</c:v>
                </c:pt>
                <c:pt idx="498">
                  <c:v>0.68</c:v>
                </c:pt>
                <c:pt idx="499">
                  <c:v>0.69000000000000061</c:v>
                </c:pt>
                <c:pt idx="500">
                  <c:v>0.70000000000000062</c:v>
                </c:pt>
                <c:pt idx="501">
                  <c:v>0.71000000000000063</c:v>
                </c:pt>
                <c:pt idx="502">
                  <c:v>0.72000000000000064</c:v>
                </c:pt>
                <c:pt idx="503">
                  <c:v>0.73000000000000065</c:v>
                </c:pt>
                <c:pt idx="504">
                  <c:v>0.7400000000000011</c:v>
                </c:pt>
                <c:pt idx="505">
                  <c:v>0.75000000000000122</c:v>
                </c:pt>
                <c:pt idx="506">
                  <c:v>0.76000000000000123</c:v>
                </c:pt>
                <c:pt idx="507">
                  <c:v>0.77000000000000124</c:v>
                </c:pt>
                <c:pt idx="508">
                  <c:v>0.78</c:v>
                </c:pt>
                <c:pt idx="509">
                  <c:v>0.79</c:v>
                </c:pt>
                <c:pt idx="510">
                  <c:v>0.8</c:v>
                </c:pt>
                <c:pt idx="511">
                  <c:v>0.81</c:v>
                </c:pt>
                <c:pt idx="512">
                  <c:v>0.82000000000000062</c:v>
                </c:pt>
                <c:pt idx="513">
                  <c:v>0.83000000000000063</c:v>
                </c:pt>
                <c:pt idx="514">
                  <c:v>0.84000000000000064</c:v>
                </c:pt>
                <c:pt idx="515">
                  <c:v>0.85000000000000064</c:v>
                </c:pt>
                <c:pt idx="516">
                  <c:v>0.86000000000000065</c:v>
                </c:pt>
                <c:pt idx="517">
                  <c:v>0.87000000000000122</c:v>
                </c:pt>
                <c:pt idx="518">
                  <c:v>0.88000000000000012</c:v>
                </c:pt>
                <c:pt idx="519">
                  <c:v>0.8899999999999999</c:v>
                </c:pt>
                <c:pt idx="520">
                  <c:v>0.89999999999999991</c:v>
                </c:pt>
                <c:pt idx="521">
                  <c:v>0.90999999999999992</c:v>
                </c:pt>
                <c:pt idx="522">
                  <c:v>0.91999999999999993</c:v>
                </c:pt>
                <c:pt idx="523">
                  <c:v>0.92999999999999994</c:v>
                </c:pt>
                <c:pt idx="524">
                  <c:v>0.94000000000000061</c:v>
                </c:pt>
                <c:pt idx="525">
                  <c:v>0.95000000000000062</c:v>
                </c:pt>
                <c:pt idx="526">
                  <c:v>0.96000000000000063</c:v>
                </c:pt>
                <c:pt idx="527">
                  <c:v>0.97000000000000064</c:v>
                </c:pt>
                <c:pt idx="528">
                  <c:v>0.98</c:v>
                </c:pt>
                <c:pt idx="529">
                  <c:v>0.99</c:v>
                </c:pt>
                <c:pt idx="530">
                  <c:v>1</c:v>
                </c:pt>
                <c:pt idx="531">
                  <c:v>1.01</c:v>
                </c:pt>
                <c:pt idx="532">
                  <c:v>1.02</c:v>
                </c:pt>
                <c:pt idx="533">
                  <c:v>1.03</c:v>
                </c:pt>
                <c:pt idx="534">
                  <c:v>1.04</c:v>
                </c:pt>
                <c:pt idx="535">
                  <c:v>1.05</c:v>
                </c:pt>
                <c:pt idx="536">
                  <c:v>1.06</c:v>
                </c:pt>
                <c:pt idx="537">
                  <c:v>1.07</c:v>
                </c:pt>
                <c:pt idx="538">
                  <c:v>1.08</c:v>
                </c:pt>
                <c:pt idx="539">
                  <c:v>1.0900000000000001</c:v>
                </c:pt>
                <c:pt idx="540">
                  <c:v>1.1000000000000001</c:v>
                </c:pt>
                <c:pt idx="541">
                  <c:v>1.1100000000000001</c:v>
                </c:pt>
                <c:pt idx="542">
                  <c:v>1.1200000000000001</c:v>
                </c:pt>
                <c:pt idx="543">
                  <c:v>1.1300000000000001</c:v>
                </c:pt>
                <c:pt idx="544">
                  <c:v>1.1399999999999975</c:v>
                </c:pt>
                <c:pt idx="545">
                  <c:v>1.1499999999999975</c:v>
                </c:pt>
                <c:pt idx="546">
                  <c:v>1.1599999999999975</c:v>
                </c:pt>
                <c:pt idx="547">
                  <c:v>1.1700000000000021</c:v>
                </c:pt>
                <c:pt idx="548">
                  <c:v>1.1800000000000022</c:v>
                </c:pt>
                <c:pt idx="549">
                  <c:v>1.1900000000000022</c:v>
                </c:pt>
                <c:pt idx="550">
                  <c:v>1.2</c:v>
                </c:pt>
                <c:pt idx="551">
                  <c:v>1.21</c:v>
                </c:pt>
                <c:pt idx="552">
                  <c:v>1.22</c:v>
                </c:pt>
                <c:pt idx="553">
                  <c:v>1.23</c:v>
                </c:pt>
                <c:pt idx="554">
                  <c:v>1.24</c:v>
                </c:pt>
                <c:pt idx="555">
                  <c:v>1.25</c:v>
                </c:pt>
                <c:pt idx="556">
                  <c:v>1.26</c:v>
                </c:pt>
                <c:pt idx="557">
                  <c:v>1.27</c:v>
                </c:pt>
                <c:pt idx="558">
                  <c:v>1.28</c:v>
                </c:pt>
                <c:pt idx="559">
                  <c:v>1.29</c:v>
                </c:pt>
                <c:pt idx="560">
                  <c:v>1.3</c:v>
                </c:pt>
                <c:pt idx="561">
                  <c:v>1.31</c:v>
                </c:pt>
                <c:pt idx="562">
                  <c:v>1.32</c:v>
                </c:pt>
                <c:pt idx="563">
                  <c:v>1.3299999999999972</c:v>
                </c:pt>
                <c:pt idx="564">
                  <c:v>1.3399999999999972</c:v>
                </c:pt>
                <c:pt idx="565">
                  <c:v>1.3499999999999972</c:v>
                </c:pt>
                <c:pt idx="566">
                  <c:v>1.3599999999999972</c:v>
                </c:pt>
                <c:pt idx="567">
                  <c:v>1.3699999999999974</c:v>
                </c:pt>
                <c:pt idx="568">
                  <c:v>1.3800000000000001</c:v>
                </c:pt>
                <c:pt idx="569">
                  <c:v>1.3900000000000001</c:v>
                </c:pt>
                <c:pt idx="570">
                  <c:v>1.4</c:v>
                </c:pt>
                <c:pt idx="571">
                  <c:v>1.41</c:v>
                </c:pt>
                <c:pt idx="572">
                  <c:v>1.42</c:v>
                </c:pt>
                <c:pt idx="573">
                  <c:v>1.43</c:v>
                </c:pt>
                <c:pt idx="574">
                  <c:v>1.44</c:v>
                </c:pt>
                <c:pt idx="575">
                  <c:v>1.45</c:v>
                </c:pt>
                <c:pt idx="576">
                  <c:v>1.46</c:v>
                </c:pt>
                <c:pt idx="577">
                  <c:v>1.47</c:v>
                </c:pt>
                <c:pt idx="578">
                  <c:v>1.48</c:v>
                </c:pt>
                <c:pt idx="579">
                  <c:v>1.49</c:v>
                </c:pt>
                <c:pt idx="580">
                  <c:v>1.5</c:v>
                </c:pt>
                <c:pt idx="581">
                  <c:v>1.51</c:v>
                </c:pt>
                <c:pt idx="582">
                  <c:v>1.52</c:v>
                </c:pt>
                <c:pt idx="583">
                  <c:v>1.53</c:v>
                </c:pt>
                <c:pt idx="584">
                  <c:v>1.54</c:v>
                </c:pt>
                <c:pt idx="585">
                  <c:v>1.55</c:v>
                </c:pt>
                <c:pt idx="586">
                  <c:v>1.56</c:v>
                </c:pt>
                <c:pt idx="587">
                  <c:v>1.57</c:v>
                </c:pt>
                <c:pt idx="588">
                  <c:v>1.5799999999999972</c:v>
                </c:pt>
                <c:pt idx="589">
                  <c:v>1.5899999999999972</c:v>
                </c:pt>
                <c:pt idx="590">
                  <c:v>1.5999999999999972</c:v>
                </c:pt>
                <c:pt idx="591">
                  <c:v>1.6099999999999972</c:v>
                </c:pt>
                <c:pt idx="592">
                  <c:v>1.6199999999999974</c:v>
                </c:pt>
                <c:pt idx="593">
                  <c:v>1.6300000000000001</c:v>
                </c:pt>
                <c:pt idx="594">
                  <c:v>1.6400000000000001</c:v>
                </c:pt>
                <c:pt idx="595">
                  <c:v>1.6500000000000001</c:v>
                </c:pt>
                <c:pt idx="596">
                  <c:v>1.6600000000000001</c:v>
                </c:pt>
                <c:pt idx="597">
                  <c:v>1.6700000000000021</c:v>
                </c:pt>
                <c:pt idx="598">
                  <c:v>1.6800000000000022</c:v>
                </c:pt>
                <c:pt idx="599">
                  <c:v>1.6900000000000022</c:v>
                </c:pt>
                <c:pt idx="600">
                  <c:v>1.7</c:v>
                </c:pt>
                <c:pt idx="601">
                  <c:v>1.71</c:v>
                </c:pt>
                <c:pt idx="602">
                  <c:v>1.72</c:v>
                </c:pt>
                <c:pt idx="603">
                  <c:v>1.73</c:v>
                </c:pt>
                <c:pt idx="604">
                  <c:v>1.74</c:v>
                </c:pt>
                <c:pt idx="605">
                  <c:v>1.75</c:v>
                </c:pt>
                <c:pt idx="606">
                  <c:v>1.76</c:v>
                </c:pt>
                <c:pt idx="607">
                  <c:v>1.77</c:v>
                </c:pt>
                <c:pt idx="608">
                  <c:v>1.78</c:v>
                </c:pt>
                <c:pt idx="609">
                  <c:v>1.79</c:v>
                </c:pt>
                <c:pt idx="610">
                  <c:v>1.8</c:v>
                </c:pt>
                <c:pt idx="611">
                  <c:v>1.81</c:v>
                </c:pt>
                <c:pt idx="612">
                  <c:v>1.82</c:v>
                </c:pt>
                <c:pt idx="613">
                  <c:v>1.8299999999999972</c:v>
                </c:pt>
                <c:pt idx="614">
                  <c:v>1.8399999999999972</c:v>
                </c:pt>
                <c:pt idx="615">
                  <c:v>1.8499999999999972</c:v>
                </c:pt>
                <c:pt idx="616">
                  <c:v>1.8599999999999972</c:v>
                </c:pt>
                <c:pt idx="617">
                  <c:v>1.8699999999999974</c:v>
                </c:pt>
                <c:pt idx="618">
                  <c:v>1.8800000000000001</c:v>
                </c:pt>
                <c:pt idx="619">
                  <c:v>1.8900000000000001</c:v>
                </c:pt>
                <c:pt idx="620">
                  <c:v>1.9000000000000001</c:v>
                </c:pt>
                <c:pt idx="621">
                  <c:v>1.9100000000000001</c:v>
                </c:pt>
                <c:pt idx="622">
                  <c:v>1.9200000000000021</c:v>
                </c:pt>
                <c:pt idx="623">
                  <c:v>1.9300000000000022</c:v>
                </c:pt>
                <c:pt idx="624">
                  <c:v>1.9400000000000022</c:v>
                </c:pt>
                <c:pt idx="625">
                  <c:v>1.9500000000000022</c:v>
                </c:pt>
                <c:pt idx="626">
                  <c:v>1.9600000000000022</c:v>
                </c:pt>
                <c:pt idx="627">
                  <c:v>1.9700000000000022</c:v>
                </c:pt>
                <c:pt idx="628">
                  <c:v>1.9800000000000024</c:v>
                </c:pt>
                <c:pt idx="629">
                  <c:v>1.9900000000000024</c:v>
                </c:pt>
                <c:pt idx="630">
                  <c:v>2</c:v>
                </c:pt>
                <c:pt idx="631">
                  <c:v>2.0099999999999998</c:v>
                </c:pt>
                <c:pt idx="632">
                  <c:v>2.02</c:v>
                </c:pt>
                <c:pt idx="633">
                  <c:v>2.0299999999999998</c:v>
                </c:pt>
                <c:pt idx="634">
                  <c:v>2.04</c:v>
                </c:pt>
                <c:pt idx="635">
                  <c:v>2.0500000000000003</c:v>
                </c:pt>
                <c:pt idx="636">
                  <c:v>2.06</c:v>
                </c:pt>
                <c:pt idx="637">
                  <c:v>2.0700000000000003</c:v>
                </c:pt>
                <c:pt idx="638">
                  <c:v>2.08</c:v>
                </c:pt>
                <c:pt idx="639">
                  <c:v>2.09</c:v>
                </c:pt>
                <c:pt idx="640">
                  <c:v>2.1</c:v>
                </c:pt>
                <c:pt idx="641">
                  <c:v>2.11</c:v>
                </c:pt>
                <c:pt idx="642">
                  <c:v>2.12</c:v>
                </c:pt>
                <c:pt idx="643">
                  <c:v>2.13</c:v>
                </c:pt>
                <c:pt idx="644">
                  <c:v>2.14</c:v>
                </c:pt>
                <c:pt idx="645">
                  <c:v>2.15</c:v>
                </c:pt>
                <c:pt idx="646">
                  <c:v>2.16</c:v>
                </c:pt>
                <c:pt idx="647">
                  <c:v>2.17</c:v>
                </c:pt>
                <c:pt idx="648">
                  <c:v>2.1800000000000002</c:v>
                </c:pt>
                <c:pt idx="649">
                  <c:v>2.19</c:v>
                </c:pt>
                <c:pt idx="650">
                  <c:v>2.2000000000000002</c:v>
                </c:pt>
                <c:pt idx="651">
                  <c:v>2.21</c:v>
                </c:pt>
                <c:pt idx="652">
                  <c:v>2.2200000000000002</c:v>
                </c:pt>
                <c:pt idx="653">
                  <c:v>2.23</c:v>
                </c:pt>
                <c:pt idx="654">
                  <c:v>2.2400000000000002</c:v>
                </c:pt>
                <c:pt idx="655">
                  <c:v>2.25</c:v>
                </c:pt>
                <c:pt idx="656">
                  <c:v>2.2600000000000002</c:v>
                </c:pt>
                <c:pt idx="657">
                  <c:v>2.27</c:v>
                </c:pt>
                <c:pt idx="658">
                  <c:v>2.2800000000000002</c:v>
                </c:pt>
                <c:pt idx="659">
                  <c:v>2.29</c:v>
                </c:pt>
                <c:pt idx="660">
                  <c:v>2.3000000000000003</c:v>
                </c:pt>
                <c:pt idx="661">
                  <c:v>2.3099999999999987</c:v>
                </c:pt>
                <c:pt idx="662">
                  <c:v>2.3200000000000003</c:v>
                </c:pt>
                <c:pt idx="663">
                  <c:v>2.3299999999999987</c:v>
                </c:pt>
                <c:pt idx="664">
                  <c:v>2.3400000000000003</c:v>
                </c:pt>
                <c:pt idx="665">
                  <c:v>2.3499999999999988</c:v>
                </c:pt>
                <c:pt idx="666">
                  <c:v>2.3600000000000003</c:v>
                </c:pt>
                <c:pt idx="667">
                  <c:v>2.3699999999999997</c:v>
                </c:pt>
                <c:pt idx="668">
                  <c:v>2.3800000000000003</c:v>
                </c:pt>
                <c:pt idx="669">
                  <c:v>2.3899999999999997</c:v>
                </c:pt>
                <c:pt idx="670">
                  <c:v>2.4000000000000004</c:v>
                </c:pt>
                <c:pt idx="671">
                  <c:v>2.4099999999999997</c:v>
                </c:pt>
                <c:pt idx="672">
                  <c:v>2.4200000000000004</c:v>
                </c:pt>
                <c:pt idx="673">
                  <c:v>2.4299999999999997</c:v>
                </c:pt>
                <c:pt idx="674">
                  <c:v>2.4400000000000004</c:v>
                </c:pt>
                <c:pt idx="675">
                  <c:v>2.4499999999999997</c:v>
                </c:pt>
                <c:pt idx="676">
                  <c:v>2.46</c:v>
                </c:pt>
                <c:pt idx="677">
                  <c:v>2.4699999999999998</c:v>
                </c:pt>
                <c:pt idx="678">
                  <c:v>2.48</c:v>
                </c:pt>
                <c:pt idx="679">
                  <c:v>2.4899999999999998</c:v>
                </c:pt>
                <c:pt idx="680">
                  <c:v>2.5</c:v>
                </c:pt>
                <c:pt idx="681">
                  <c:v>2.5099999999999998</c:v>
                </c:pt>
                <c:pt idx="682">
                  <c:v>2.52</c:v>
                </c:pt>
                <c:pt idx="683">
                  <c:v>2.5299999999999998</c:v>
                </c:pt>
                <c:pt idx="684">
                  <c:v>2.54</c:v>
                </c:pt>
                <c:pt idx="685">
                  <c:v>2.5500000000000003</c:v>
                </c:pt>
                <c:pt idx="686">
                  <c:v>2.56</c:v>
                </c:pt>
                <c:pt idx="687">
                  <c:v>2.5700000000000003</c:v>
                </c:pt>
                <c:pt idx="688">
                  <c:v>2.58</c:v>
                </c:pt>
                <c:pt idx="689">
                  <c:v>2.5900000000000003</c:v>
                </c:pt>
                <c:pt idx="690">
                  <c:v>2.6</c:v>
                </c:pt>
                <c:pt idx="691">
                  <c:v>2.6100000000000003</c:v>
                </c:pt>
                <c:pt idx="692">
                  <c:v>2.62</c:v>
                </c:pt>
                <c:pt idx="693">
                  <c:v>2.6300000000000003</c:v>
                </c:pt>
                <c:pt idx="694">
                  <c:v>2.64</c:v>
                </c:pt>
                <c:pt idx="695">
                  <c:v>2.6500000000000004</c:v>
                </c:pt>
                <c:pt idx="696">
                  <c:v>2.66</c:v>
                </c:pt>
                <c:pt idx="697">
                  <c:v>2.6700000000000004</c:v>
                </c:pt>
                <c:pt idx="698">
                  <c:v>2.68</c:v>
                </c:pt>
                <c:pt idx="699">
                  <c:v>2.6900000000000004</c:v>
                </c:pt>
                <c:pt idx="700">
                  <c:v>2.7</c:v>
                </c:pt>
                <c:pt idx="701">
                  <c:v>2.71</c:v>
                </c:pt>
                <c:pt idx="702">
                  <c:v>2.72</c:v>
                </c:pt>
                <c:pt idx="703">
                  <c:v>2.73</c:v>
                </c:pt>
                <c:pt idx="704">
                  <c:v>2.74</c:v>
                </c:pt>
                <c:pt idx="705">
                  <c:v>2.75</c:v>
                </c:pt>
                <c:pt idx="706">
                  <c:v>2.7600000000000002</c:v>
                </c:pt>
                <c:pt idx="707">
                  <c:v>2.77</c:v>
                </c:pt>
                <c:pt idx="708">
                  <c:v>2.7800000000000002</c:v>
                </c:pt>
                <c:pt idx="709">
                  <c:v>2.79</c:v>
                </c:pt>
                <c:pt idx="710">
                  <c:v>2.8000000000000003</c:v>
                </c:pt>
                <c:pt idx="711">
                  <c:v>2.8099999999999987</c:v>
                </c:pt>
                <c:pt idx="712">
                  <c:v>2.8200000000000003</c:v>
                </c:pt>
                <c:pt idx="713">
                  <c:v>2.8299999999999987</c:v>
                </c:pt>
                <c:pt idx="714">
                  <c:v>2.8400000000000003</c:v>
                </c:pt>
                <c:pt idx="715">
                  <c:v>2.8499999999999988</c:v>
                </c:pt>
                <c:pt idx="716">
                  <c:v>2.8600000000000003</c:v>
                </c:pt>
                <c:pt idx="717">
                  <c:v>2.8699999999999997</c:v>
                </c:pt>
                <c:pt idx="718">
                  <c:v>2.8800000000000003</c:v>
                </c:pt>
                <c:pt idx="719">
                  <c:v>2.8899999999999997</c:v>
                </c:pt>
                <c:pt idx="720">
                  <c:v>2.9000000000000004</c:v>
                </c:pt>
                <c:pt idx="721">
                  <c:v>2.9099999999999997</c:v>
                </c:pt>
                <c:pt idx="722">
                  <c:v>2.9200000000000004</c:v>
                </c:pt>
                <c:pt idx="723">
                  <c:v>2.9299999999999997</c:v>
                </c:pt>
                <c:pt idx="724">
                  <c:v>2.9400000000000004</c:v>
                </c:pt>
                <c:pt idx="725">
                  <c:v>2.9499999999999997</c:v>
                </c:pt>
                <c:pt idx="726">
                  <c:v>2.96</c:v>
                </c:pt>
                <c:pt idx="727">
                  <c:v>2.9699999999999998</c:v>
                </c:pt>
                <c:pt idx="728">
                  <c:v>2.98</c:v>
                </c:pt>
                <c:pt idx="729">
                  <c:v>2.9899999999999998</c:v>
                </c:pt>
                <c:pt idx="730">
                  <c:v>3</c:v>
                </c:pt>
                <c:pt idx="731">
                  <c:v>3.01</c:v>
                </c:pt>
                <c:pt idx="732">
                  <c:v>3.02</c:v>
                </c:pt>
                <c:pt idx="733">
                  <c:v>3.03</c:v>
                </c:pt>
                <c:pt idx="734">
                  <c:v>3.04</c:v>
                </c:pt>
                <c:pt idx="735">
                  <c:v>3.0500000000000003</c:v>
                </c:pt>
                <c:pt idx="736">
                  <c:v>3.06</c:v>
                </c:pt>
                <c:pt idx="737">
                  <c:v>3.0700000000000003</c:v>
                </c:pt>
                <c:pt idx="738">
                  <c:v>3.08</c:v>
                </c:pt>
                <c:pt idx="739">
                  <c:v>3.0900000000000003</c:v>
                </c:pt>
                <c:pt idx="740">
                  <c:v>3.1</c:v>
                </c:pt>
                <c:pt idx="741">
                  <c:v>3.1100000000000003</c:v>
                </c:pt>
                <c:pt idx="742">
                  <c:v>3.12</c:v>
                </c:pt>
                <c:pt idx="743">
                  <c:v>3.1300000000000003</c:v>
                </c:pt>
                <c:pt idx="744">
                  <c:v>3.14</c:v>
                </c:pt>
                <c:pt idx="745">
                  <c:v>3.1500000000000004</c:v>
                </c:pt>
                <c:pt idx="746">
                  <c:v>3.16</c:v>
                </c:pt>
                <c:pt idx="747">
                  <c:v>3.1700000000000004</c:v>
                </c:pt>
                <c:pt idx="748">
                  <c:v>3.18</c:v>
                </c:pt>
                <c:pt idx="749">
                  <c:v>3.1900000000000004</c:v>
                </c:pt>
                <c:pt idx="750">
                  <c:v>3.2</c:v>
                </c:pt>
                <c:pt idx="751">
                  <c:v>3.21</c:v>
                </c:pt>
                <c:pt idx="752">
                  <c:v>3.22</c:v>
                </c:pt>
                <c:pt idx="753">
                  <c:v>3.23</c:v>
                </c:pt>
                <c:pt idx="754">
                  <c:v>3.24</c:v>
                </c:pt>
                <c:pt idx="755">
                  <c:v>3.25</c:v>
                </c:pt>
                <c:pt idx="756">
                  <c:v>3.2600000000000002</c:v>
                </c:pt>
                <c:pt idx="757">
                  <c:v>3.27</c:v>
                </c:pt>
                <c:pt idx="758">
                  <c:v>3.2800000000000002</c:v>
                </c:pt>
                <c:pt idx="759">
                  <c:v>3.29</c:v>
                </c:pt>
                <c:pt idx="760">
                  <c:v>3.3000000000000003</c:v>
                </c:pt>
                <c:pt idx="761">
                  <c:v>3.3099999999999987</c:v>
                </c:pt>
                <c:pt idx="762">
                  <c:v>3.3200000000000003</c:v>
                </c:pt>
                <c:pt idx="763">
                  <c:v>3.3299999999999987</c:v>
                </c:pt>
                <c:pt idx="764">
                  <c:v>3.3400000000000003</c:v>
                </c:pt>
                <c:pt idx="765">
                  <c:v>3.3499999999999988</c:v>
                </c:pt>
                <c:pt idx="766">
                  <c:v>3.3600000000000003</c:v>
                </c:pt>
                <c:pt idx="767">
                  <c:v>3.3699999999999997</c:v>
                </c:pt>
                <c:pt idx="768">
                  <c:v>3.3800000000000003</c:v>
                </c:pt>
                <c:pt idx="769">
                  <c:v>3.3899999999999997</c:v>
                </c:pt>
                <c:pt idx="770">
                  <c:v>3.4000000000000004</c:v>
                </c:pt>
                <c:pt idx="771">
                  <c:v>3.4099999999999997</c:v>
                </c:pt>
                <c:pt idx="772">
                  <c:v>3.4200000000000004</c:v>
                </c:pt>
                <c:pt idx="773">
                  <c:v>3.4299999999999997</c:v>
                </c:pt>
                <c:pt idx="774">
                  <c:v>3.4400000000000004</c:v>
                </c:pt>
                <c:pt idx="775">
                  <c:v>3.4499999999999997</c:v>
                </c:pt>
                <c:pt idx="776">
                  <c:v>3.46</c:v>
                </c:pt>
                <c:pt idx="777">
                  <c:v>3.4699999999999998</c:v>
                </c:pt>
                <c:pt idx="778">
                  <c:v>3.48</c:v>
                </c:pt>
                <c:pt idx="779">
                  <c:v>3.4899999999999998</c:v>
                </c:pt>
                <c:pt idx="780">
                  <c:v>3.5</c:v>
                </c:pt>
                <c:pt idx="781">
                  <c:v>3.51</c:v>
                </c:pt>
                <c:pt idx="782">
                  <c:v>3.52</c:v>
                </c:pt>
                <c:pt idx="783">
                  <c:v>3.53</c:v>
                </c:pt>
                <c:pt idx="784">
                  <c:v>3.54</c:v>
                </c:pt>
                <c:pt idx="785">
                  <c:v>3.5500000000000003</c:v>
                </c:pt>
                <c:pt idx="786">
                  <c:v>3.56</c:v>
                </c:pt>
                <c:pt idx="787">
                  <c:v>3.5700000000000003</c:v>
                </c:pt>
                <c:pt idx="788">
                  <c:v>3.58</c:v>
                </c:pt>
                <c:pt idx="789">
                  <c:v>3.5900000000000003</c:v>
                </c:pt>
                <c:pt idx="790">
                  <c:v>3.6</c:v>
                </c:pt>
                <c:pt idx="791">
                  <c:v>3.6100000000000003</c:v>
                </c:pt>
                <c:pt idx="792">
                  <c:v>3.62</c:v>
                </c:pt>
                <c:pt idx="793">
                  <c:v>3.6300000000000003</c:v>
                </c:pt>
                <c:pt idx="794">
                  <c:v>3.64</c:v>
                </c:pt>
                <c:pt idx="795">
                  <c:v>3.6500000000000004</c:v>
                </c:pt>
                <c:pt idx="796">
                  <c:v>3.66</c:v>
                </c:pt>
                <c:pt idx="797">
                  <c:v>3.6700000000000004</c:v>
                </c:pt>
                <c:pt idx="798">
                  <c:v>3.68</c:v>
                </c:pt>
                <c:pt idx="799">
                  <c:v>3.6900000000000004</c:v>
                </c:pt>
                <c:pt idx="800">
                  <c:v>3.7</c:v>
                </c:pt>
                <c:pt idx="801">
                  <c:v>3.71</c:v>
                </c:pt>
                <c:pt idx="802">
                  <c:v>3.72</c:v>
                </c:pt>
                <c:pt idx="803">
                  <c:v>3.73</c:v>
                </c:pt>
                <c:pt idx="804">
                  <c:v>3.74</c:v>
                </c:pt>
                <c:pt idx="805">
                  <c:v>3.75</c:v>
                </c:pt>
                <c:pt idx="806">
                  <c:v>3.7600000000000002</c:v>
                </c:pt>
                <c:pt idx="807">
                  <c:v>3.77</c:v>
                </c:pt>
                <c:pt idx="808">
                  <c:v>3.7800000000000002</c:v>
                </c:pt>
                <c:pt idx="809">
                  <c:v>3.79</c:v>
                </c:pt>
                <c:pt idx="810">
                  <c:v>3.8000000000000003</c:v>
                </c:pt>
                <c:pt idx="811">
                  <c:v>3.8099999999999987</c:v>
                </c:pt>
                <c:pt idx="812">
                  <c:v>3.8200000000000003</c:v>
                </c:pt>
                <c:pt idx="813">
                  <c:v>3.8299999999999987</c:v>
                </c:pt>
                <c:pt idx="814">
                  <c:v>3.8400000000000003</c:v>
                </c:pt>
                <c:pt idx="815">
                  <c:v>3.8499999999999988</c:v>
                </c:pt>
                <c:pt idx="816">
                  <c:v>3.8600000000000003</c:v>
                </c:pt>
                <c:pt idx="817">
                  <c:v>3.8699999999999997</c:v>
                </c:pt>
                <c:pt idx="818">
                  <c:v>3.8800000000000101</c:v>
                </c:pt>
                <c:pt idx="819">
                  <c:v>3.8899999999999997</c:v>
                </c:pt>
                <c:pt idx="820">
                  <c:v>3.9000000000000101</c:v>
                </c:pt>
                <c:pt idx="821">
                  <c:v>3.9099999999999997</c:v>
                </c:pt>
                <c:pt idx="822">
                  <c:v>3.9200000000000101</c:v>
                </c:pt>
                <c:pt idx="823">
                  <c:v>3.9300000000000104</c:v>
                </c:pt>
                <c:pt idx="824">
                  <c:v>3.9400000000000102</c:v>
                </c:pt>
                <c:pt idx="825">
                  <c:v>3.9500000000000104</c:v>
                </c:pt>
                <c:pt idx="826">
                  <c:v>3.9600000000000102</c:v>
                </c:pt>
                <c:pt idx="827">
                  <c:v>3.97000000000001</c:v>
                </c:pt>
                <c:pt idx="828">
                  <c:v>3.9800000000000102</c:v>
                </c:pt>
                <c:pt idx="829">
                  <c:v>3.99000000000001</c:v>
                </c:pt>
                <c:pt idx="830">
                  <c:v>4.0000000000000098</c:v>
                </c:pt>
                <c:pt idx="831">
                  <c:v>4.0100000000000096</c:v>
                </c:pt>
                <c:pt idx="832">
                  <c:v>4.0200000000000085</c:v>
                </c:pt>
                <c:pt idx="833">
                  <c:v>4.03000000000001</c:v>
                </c:pt>
                <c:pt idx="834">
                  <c:v>4.0400000000000098</c:v>
                </c:pt>
                <c:pt idx="835">
                  <c:v>4.0500000000000096</c:v>
                </c:pt>
                <c:pt idx="836">
                  <c:v>4.0600000000000085</c:v>
                </c:pt>
                <c:pt idx="837">
                  <c:v>4.0700000000000101</c:v>
                </c:pt>
                <c:pt idx="838">
                  <c:v>4.0800000000000098</c:v>
                </c:pt>
                <c:pt idx="839">
                  <c:v>4.0900000000000096</c:v>
                </c:pt>
                <c:pt idx="840">
                  <c:v>4.1000000000000085</c:v>
                </c:pt>
                <c:pt idx="841">
                  <c:v>4.1100000000000065</c:v>
                </c:pt>
                <c:pt idx="842">
                  <c:v>4.1200000000000045</c:v>
                </c:pt>
                <c:pt idx="843">
                  <c:v>4.1300000000000097</c:v>
                </c:pt>
                <c:pt idx="844">
                  <c:v>4.1400000000000095</c:v>
                </c:pt>
                <c:pt idx="845">
                  <c:v>4.1500000000000075</c:v>
                </c:pt>
                <c:pt idx="846">
                  <c:v>4.1600000000000055</c:v>
                </c:pt>
                <c:pt idx="847">
                  <c:v>4.1700000000000097</c:v>
                </c:pt>
                <c:pt idx="848">
                  <c:v>4.1800000000000095</c:v>
                </c:pt>
                <c:pt idx="849">
                  <c:v>4.1900000000000075</c:v>
                </c:pt>
                <c:pt idx="850">
                  <c:v>4.2000000000000099</c:v>
                </c:pt>
                <c:pt idx="851">
                  <c:v>4.2100000000000097</c:v>
                </c:pt>
                <c:pt idx="852">
                  <c:v>4.2200000000000095</c:v>
                </c:pt>
                <c:pt idx="853">
                  <c:v>4.2300000000000102</c:v>
                </c:pt>
                <c:pt idx="854">
                  <c:v>4.24000000000001</c:v>
                </c:pt>
                <c:pt idx="855">
                  <c:v>4.2500000000000098</c:v>
                </c:pt>
                <c:pt idx="856">
                  <c:v>4.2600000000000096</c:v>
                </c:pt>
                <c:pt idx="857">
                  <c:v>4.2700000000000102</c:v>
                </c:pt>
                <c:pt idx="858">
                  <c:v>4.28000000000001</c:v>
                </c:pt>
                <c:pt idx="859">
                  <c:v>4.2900000000000098</c:v>
                </c:pt>
                <c:pt idx="860">
                  <c:v>4.3000000000000105</c:v>
                </c:pt>
                <c:pt idx="861">
                  <c:v>4.31000000000002</c:v>
                </c:pt>
                <c:pt idx="862">
                  <c:v>4.3200000000000145</c:v>
                </c:pt>
                <c:pt idx="863">
                  <c:v>4.3300000000000098</c:v>
                </c:pt>
                <c:pt idx="864">
                  <c:v>4.3400000000000105</c:v>
                </c:pt>
                <c:pt idx="865">
                  <c:v>4.3500000000000085</c:v>
                </c:pt>
                <c:pt idx="866">
                  <c:v>4.3600000000000145</c:v>
                </c:pt>
                <c:pt idx="867">
                  <c:v>4.3700000000000214</c:v>
                </c:pt>
                <c:pt idx="868">
                  <c:v>4.3800000000000203</c:v>
                </c:pt>
                <c:pt idx="869">
                  <c:v>4.3900000000000201</c:v>
                </c:pt>
                <c:pt idx="870">
                  <c:v>4.4000000000000199</c:v>
                </c:pt>
                <c:pt idx="871">
                  <c:v>4.4100000000000223</c:v>
                </c:pt>
                <c:pt idx="872">
                  <c:v>4.4200000000000204</c:v>
                </c:pt>
                <c:pt idx="873">
                  <c:v>4.4300000000000299</c:v>
                </c:pt>
                <c:pt idx="874">
                  <c:v>4.4400000000000199</c:v>
                </c:pt>
                <c:pt idx="875">
                  <c:v>4.4500000000000224</c:v>
                </c:pt>
                <c:pt idx="876">
                  <c:v>4.4600000000000204</c:v>
                </c:pt>
                <c:pt idx="877">
                  <c:v>4.4700000000000299</c:v>
                </c:pt>
                <c:pt idx="878">
                  <c:v>4.4800000000000288</c:v>
                </c:pt>
                <c:pt idx="879">
                  <c:v>4.4900000000000198</c:v>
                </c:pt>
                <c:pt idx="880">
                  <c:v>4.5000000000000204</c:v>
                </c:pt>
                <c:pt idx="881">
                  <c:v>4.5100000000000202</c:v>
                </c:pt>
                <c:pt idx="882">
                  <c:v>4.52000000000002</c:v>
                </c:pt>
                <c:pt idx="883">
                  <c:v>4.5300000000000198</c:v>
                </c:pt>
                <c:pt idx="884">
                  <c:v>4.5400000000000214</c:v>
                </c:pt>
                <c:pt idx="885">
                  <c:v>4.5500000000000203</c:v>
                </c:pt>
                <c:pt idx="886">
                  <c:v>4.56000000000002</c:v>
                </c:pt>
                <c:pt idx="887">
                  <c:v>4.5700000000000198</c:v>
                </c:pt>
                <c:pt idx="888">
                  <c:v>4.5800000000000214</c:v>
                </c:pt>
                <c:pt idx="889">
                  <c:v>4.5900000000000203</c:v>
                </c:pt>
                <c:pt idx="890">
                  <c:v>4.6000000000000201</c:v>
                </c:pt>
                <c:pt idx="891">
                  <c:v>4.6100000000000145</c:v>
                </c:pt>
                <c:pt idx="892">
                  <c:v>4.6200000000000205</c:v>
                </c:pt>
                <c:pt idx="893">
                  <c:v>4.6300000000000203</c:v>
                </c:pt>
                <c:pt idx="894">
                  <c:v>4.6400000000000201</c:v>
                </c:pt>
                <c:pt idx="895">
                  <c:v>4.6500000000000155</c:v>
                </c:pt>
                <c:pt idx="896">
                  <c:v>4.6600000000000206</c:v>
                </c:pt>
                <c:pt idx="897">
                  <c:v>4.6700000000000204</c:v>
                </c:pt>
                <c:pt idx="898">
                  <c:v>4.6800000000000201</c:v>
                </c:pt>
                <c:pt idx="899">
                  <c:v>4.6900000000000155</c:v>
                </c:pt>
                <c:pt idx="900">
                  <c:v>4.7000000000000224</c:v>
                </c:pt>
              </c:numCache>
            </c:numRef>
          </c:xVal>
          <c:yVal>
            <c:numRef>
              <c:f>'N064'!$D$2:$D$902</c:f>
              <c:numCache>
                <c:formatCode>0.0000</c:formatCode>
                <c:ptCount val="901"/>
                <c:pt idx="0">
                  <c:v>0</c:v>
                </c:pt>
                <c:pt idx="1">
                  <c:v>7.0254893563315408E-283</c:v>
                </c:pt>
                <c:pt idx="2">
                  <c:v>1.241870695229125E-281</c:v>
                </c:pt>
                <c:pt idx="3">
                  <c:v>2.1812112009001725E-280</c:v>
                </c:pt>
                <c:pt idx="4">
                  <c:v>3.8066294408150159E-279</c:v>
                </c:pt>
                <c:pt idx="5">
                  <c:v>6.600928512425882E-278</c:v>
                </c:pt>
                <c:pt idx="6">
                  <c:v>1.1373418043459001E-276</c:v>
                </c:pt>
                <c:pt idx="7">
                  <c:v>1.9471460268717345E-275</c:v>
                </c:pt>
                <c:pt idx="8">
                  <c:v>3.3122841923849974E-274</c:v>
                </c:pt>
                <c:pt idx="9">
                  <c:v>5.5985841649317768E-273</c:v>
                </c:pt>
                <c:pt idx="10">
                  <c:v>9.4026524320494578E-272</c:v>
                </c:pt>
                <c:pt idx="11">
                  <c:v>1.5690764615504375E-270</c:v>
                </c:pt>
                <c:pt idx="12">
                  <c:v>2.6017129992274392E-269</c:v>
                </c:pt>
                <c:pt idx="13">
                  <c:v>4.2864348052787631E-268</c:v>
                </c:pt>
                <c:pt idx="14">
                  <c:v>7.0170507311898358E-267</c:v>
                </c:pt>
                <c:pt idx="15">
                  <c:v>1.1413913301514548E-265</c:v>
                </c:pt>
                <c:pt idx="16">
                  <c:v>1.8447439014168229E-264</c:v>
                </c:pt>
                <c:pt idx="17">
                  <c:v>2.9625054606595739E-263</c:v>
                </c:pt>
                <c:pt idx="18">
                  <c:v>4.7271980701535868E-262</c:v>
                </c:pt>
                <c:pt idx="19">
                  <c:v>7.4949718354337312E-261</c:v>
                </c:pt>
                <c:pt idx="20">
                  <c:v>1.1807495197705836E-259</c:v>
                </c:pt>
                <c:pt idx="21">
                  <c:v>1.8482772521760638E-258</c:v>
                </c:pt>
                <c:pt idx="22">
                  <c:v>2.8747364072402115E-257</c:v>
                </c:pt>
                <c:pt idx="23">
                  <c:v>4.4427360439635148E-256</c:v>
                </c:pt>
                <c:pt idx="24">
                  <c:v>6.8222018739420412E-255</c:v>
                </c:pt>
                <c:pt idx="25">
                  <c:v>1.0409268136417655E-253</c:v>
                </c:pt>
                <c:pt idx="26">
                  <c:v>1.5781104703357634E-252</c:v>
                </c:pt>
                <c:pt idx="27">
                  <c:v>2.3772572696072703E-251</c:v>
                </c:pt>
                <c:pt idx="28">
                  <c:v>3.5582507204180232E-250</c:v>
                </c:pt>
                <c:pt idx="29">
                  <c:v>5.2919835830232998E-249</c:v>
                </c:pt>
                <c:pt idx="30">
                  <c:v>7.8202747691691718E-248</c:v>
                </c:pt>
                <c:pt idx="31">
                  <c:v>1.1482782009118482E-246</c:v>
                </c:pt>
                <c:pt idx="32">
                  <c:v>1.6753047231117185E-245</c:v>
                </c:pt>
                <c:pt idx="33">
                  <c:v>2.4286341195100341E-244</c:v>
                </c:pt>
                <c:pt idx="34">
                  <c:v>3.4982589928381475E-243</c:v>
                </c:pt>
                <c:pt idx="35">
                  <c:v>5.0068365726851402E-242</c:v>
                </c:pt>
                <c:pt idx="36">
                  <c:v>7.120270019851036E-241</c:v>
                </c:pt>
                <c:pt idx="37">
                  <c:v>1.006123061742545E-239</c:v>
                </c:pt>
                <c:pt idx="38">
                  <c:v>1.4126264637544118E-238</c:v>
                </c:pt>
                <c:pt idx="39">
                  <c:v>1.9707211053179618E-237</c:v>
                </c:pt>
                <c:pt idx="40">
                  <c:v>2.731772912743042E-236</c:v>
                </c:pt>
                <c:pt idx="41">
                  <c:v>3.7625789344811671E-235</c:v>
                </c:pt>
                <c:pt idx="42">
                  <c:v>5.1493005962223762E-234</c:v>
                </c:pt>
                <c:pt idx="43">
                  <c:v>7.0021671205915964E-233</c:v>
                </c:pt>
                <c:pt idx="44">
                  <c:v>9.4610274328704214E-232</c:v>
                </c:pt>
                <c:pt idx="45">
                  <c:v>1.2701813630734631E-230</c:v>
                </c:pt>
                <c:pt idx="46">
                  <c:v>1.6943954506107931E-229</c:v>
                </c:pt>
                <c:pt idx="47">
                  <c:v>2.2458741929955061E-228</c:v>
                </c:pt>
                <c:pt idx="48">
                  <c:v>2.9578604600222488E-227</c:v>
                </c:pt>
                <c:pt idx="49">
                  <c:v>3.8707181557555111E-226</c:v>
                </c:pt>
                <c:pt idx="50">
                  <c:v>5.0330011461198536E-225</c:v>
                </c:pt>
                <c:pt idx="51">
                  <c:v>6.5025563230453107E-224</c:v>
                </c:pt>
                <c:pt idx="52">
                  <c:v>8.3476230767066486E-223</c:v>
                </c:pt>
                <c:pt idx="53">
                  <c:v>1.064788019270161E-221</c:v>
                </c:pt>
                <c:pt idx="54">
                  <c:v>1.3495379412601258E-220</c:v>
                </c:pt>
                <c:pt idx="55">
                  <c:v>1.6995293205928165E-219</c:v>
                </c:pt>
                <c:pt idx="56">
                  <c:v>2.1266393481996095E-218</c:v>
                </c:pt>
                <c:pt idx="57">
                  <c:v>2.6441168962785522E-217</c:v>
                </c:pt>
                <c:pt idx="58">
                  <c:v>3.2665482811747444E-216</c:v>
                </c:pt>
                <c:pt idx="59">
                  <c:v>4.0097670016888739E-215</c:v>
                </c:pt>
                <c:pt idx="60">
                  <c:v>4.8906977116161141E-214</c:v>
                </c:pt>
                <c:pt idx="61">
                  <c:v>5.9271256208897476E-213</c:v>
                </c:pt>
                <c:pt idx="62">
                  <c:v>7.1373841715077811E-212</c:v>
                </c:pt>
                <c:pt idx="63">
                  <c:v>8.539956262862134E-211</c:v>
                </c:pt>
                <c:pt idx="64">
                  <c:v>1.0152987525473249E-209</c:v>
                </c:pt>
                <c:pt idx="65">
                  <c:v>1.1993714130616948E-208</c:v>
                </c:pt>
                <c:pt idx="66">
                  <c:v>1.4077812283711299E-207</c:v>
                </c:pt>
                <c:pt idx="67">
                  <c:v>1.6418681724444126E-206</c:v>
                </c:pt>
                <c:pt idx="68">
                  <c:v>1.9026681022550227E-205</c:v>
                </c:pt>
                <c:pt idx="69">
                  <c:v>2.1908337929033087E-204</c:v>
                </c:pt>
                <c:pt idx="70">
                  <c:v>2.506556318082297E-203</c:v>
                </c:pt>
                <c:pt idx="71">
                  <c:v>2.8494900589070613E-202</c:v>
                </c:pt>
                <c:pt idx="72">
                  <c:v>3.21868495805853E-201</c:v>
                </c:pt>
                <c:pt idx="73">
                  <c:v>3.6125298235494289E-200</c:v>
                </c:pt>
                <c:pt idx="74">
                  <c:v>4.0287104941283021E-199</c:v>
                </c:pt>
                <c:pt idx="75">
                  <c:v>4.4641864809269075E-198</c:v>
                </c:pt>
                <c:pt idx="76">
                  <c:v>4.9151892821105299E-197</c:v>
                </c:pt>
                <c:pt idx="77">
                  <c:v>5.3772449267954287E-196</c:v>
                </c:pt>
                <c:pt idx="78">
                  <c:v>5.8452224535119187E-195</c:v>
                </c:pt>
                <c:pt idx="79">
                  <c:v>6.3134089950554079E-194</c:v>
                </c:pt>
                <c:pt idx="80">
                  <c:v>6.7756109679704005E-193</c:v>
                </c:pt>
                <c:pt idx="81">
                  <c:v>7.2252796089637145E-192</c:v>
                </c:pt>
                <c:pt idx="82">
                  <c:v>7.6556578276838427E-191</c:v>
                </c:pt>
                <c:pt idx="83">
                  <c:v>8.0599441315252846E-190</c:v>
                </c:pt>
                <c:pt idx="84">
                  <c:v>8.4314682984888318E-189</c:v>
                </c:pt>
                <c:pt idx="85">
                  <c:v>8.7638726021527043E-188</c:v>
                </c:pt>
                <c:pt idx="86">
                  <c:v>9.0512917924919448E-187</c:v>
                </c:pt>
                <c:pt idx="87">
                  <c:v>9.2885247582502753E-186</c:v>
                </c:pt>
                <c:pt idx="88">
                  <c:v>9.4711908725221803E-185</c:v>
                </c:pt>
                <c:pt idx="89">
                  <c:v>9.5958644642484448E-184</c:v>
                </c:pt>
                <c:pt idx="90">
                  <c:v>9.6601816514974809E-183</c:v>
                </c:pt>
                <c:pt idx="91">
                  <c:v>9.6629148826517367E-182</c:v>
                </c:pt>
                <c:pt idx="92">
                  <c:v>9.6040119017348688E-181</c:v>
                </c:pt>
                <c:pt idx="93">
                  <c:v>9.4845974099981576E-180</c:v>
                </c:pt>
                <c:pt idx="94">
                  <c:v>9.3069373499159875E-179</c:v>
                </c:pt>
                <c:pt idx="95">
                  <c:v>9.0743673961509387E-178</c:v>
                </c:pt>
                <c:pt idx="96">
                  <c:v>8.7911888060598607E-177</c:v>
                </c:pt>
                <c:pt idx="97">
                  <c:v>8.4625361722514195E-176</c:v>
                </c:pt>
                <c:pt idx="98">
                  <c:v>8.0942227552285272E-175</c:v>
                </c:pt>
                <c:pt idx="99">
                  <c:v>7.6925698972721799E-174</c:v>
                </c:pt>
                <c:pt idx="100">
                  <c:v>7.2642274914812913E-173</c:v>
                </c:pt>
                <c:pt idx="101">
                  <c:v>6.8159925881333125E-172</c:v>
                </c:pt>
                <c:pt idx="102">
                  <c:v>6.3546329726264469E-171</c:v>
                </c:pt>
                <c:pt idx="103">
                  <c:v>5.8867219756671231E-170</c:v>
                </c:pt>
                <c:pt idx="104">
                  <c:v>5.4184899259515938E-169</c:v>
                </c:pt>
                <c:pt idx="105">
                  <c:v>4.9556965915297941E-168</c:v>
                </c:pt>
                <c:pt idx="106">
                  <c:v>4.503527750824752E-167</c:v>
                </c:pt>
                <c:pt idx="107">
                  <c:v>4.0665177640168855E-166</c:v>
                </c:pt>
                <c:pt idx="108">
                  <c:v>3.6484987548646648E-165</c:v>
                </c:pt>
                <c:pt idx="109">
                  <c:v>3.2525758299391011E-164</c:v>
                </c:pt>
                <c:pt idx="110">
                  <c:v>2.8811267144795479E-163</c:v>
                </c:pt>
                <c:pt idx="111">
                  <c:v>2.5358233156499108E-162</c:v>
                </c:pt>
                <c:pt idx="112">
                  <c:v>2.2176720642033216E-161</c:v>
                </c:pt>
                <c:pt idx="113">
                  <c:v>1.9270694479494848E-160</c:v>
                </c:pt>
                <c:pt idx="114">
                  <c:v>1.6638689339954189E-159</c:v>
                </c:pt>
                <c:pt idx="115">
                  <c:v>1.4274554672096747E-158</c:v>
                </c:pt>
                <c:pt idx="116">
                  <c:v>1.2168239050965547E-157</c:v>
                </c:pt>
                <c:pt idx="117">
                  <c:v>1.0306580716843401E-156</c:v>
                </c:pt>
                <c:pt idx="118">
                  <c:v>8.6740754815671422E-156</c:v>
                </c:pt>
                <c:pt idx="119">
                  <c:v>7.253598270401863E-155</c:v>
                </c:pt>
                <c:pt idx="120">
                  <c:v>6.0270600232718629E-154</c:v>
                </c:pt>
                <c:pt idx="121">
                  <c:v>4.9759871575723343E-153</c:v>
                </c:pt>
                <c:pt idx="122">
                  <c:v>4.0820160053498268E-152</c:v>
                </c:pt>
                <c:pt idx="123">
                  <c:v>3.327299350665309E-151</c:v>
                </c:pt>
                <c:pt idx="124">
                  <c:v>2.6948262452221745E-150</c:v>
                </c:pt>
                <c:pt idx="125">
                  <c:v>2.1686595742976234E-149</c:v>
                </c:pt>
                <c:pt idx="126">
                  <c:v>1.7340983435725061E-148</c:v>
                </c:pt>
                <c:pt idx="127">
                  <c:v>1.3777733759567826E-147</c:v>
                </c:pt>
                <c:pt idx="128">
                  <c:v>1.0876861031030778E-146</c:v>
                </c:pt>
                <c:pt idx="129">
                  <c:v>8.5320049652966624E-146</c:v>
                </c:pt>
                <c:pt idx="130">
                  <c:v>6.6499801486690759E-145</c:v>
                </c:pt>
                <c:pt idx="131">
                  <c:v>5.1500486213956051E-144</c:v>
                </c:pt>
                <c:pt idx="132">
                  <c:v>3.9629997232073015E-143</c:v>
                </c:pt>
                <c:pt idx="133">
                  <c:v>3.0301106554730862E-142</c:v>
                </c:pt>
                <c:pt idx="134">
                  <c:v>2.3020495671421275E-141</c:v>
                </c:pt>
                <c:pt idx="135">
                  <c:v>1.7377711746168234E-140</c:v>
                </c:pt>
                <c:pt idx="136">
                  <c:v>1.3034436050834725E-139</c:v>
                </c:pt>
                <c:pt idx="137">
                  <c:v>9.7143476535350944E-139</c:v>
                </c:pt>
                <c:pt idx="138">
                  <c:v>7.1937738161332602E-138</c:v>
                </c:pt>
                <c:pt idx="139">
                  <c:v>5.2932408816487779E-137</c:v>
                </c:pt>
                <c:pt idx="140">
                  <c:v>3.8699760829706665E-136</c:v>
                </c:pt>
                <c:pt idx="141">
                  <c:v>2.8113612148937597E-135</c:v>
                </c:pt>
                <c:pt idx="142">
                  <c:v>2.02930237487185E-134</c:v>
                </c:pt>
                <c:pt idx="143">
                  <c:v>1.4554544760190812E-133</c:v>
                </c:pt>
                <c:pt idx="144">
                  <c:v>1.0372232369904684E-132</c:v>
                </c:pt>
                <c:pt idx="145">
                  <c:v>7.3445907287558963E-132</c:v>
                </c:pt>
                <c:pt idx="146">
                  <c:v>5.1675503220296334E-131</c:v>
                </c:pt>
                <c:pt idx="147">
                  <c:v>3.6126308176854793E-130</c:v>
                </c:pt>
                <c:pt idx="148">
                  <c:v>2.509482694157031E-129</c:v>
                </c:pt>
                <c:pt idx="149">
                  <c:v>1.7320745637658037E-128</c:v>
                </c:pt>
                <c:pt idx="150">
                  <c:v>1.1878749402612447E-127</c:v>
                </c:pt>
                <c:pt idx="151">
                  <c:v>8.0946227988945849E-127</c:v>
                </c:pt>
                <c:pt idx="152">
                  <c:v>5.4808040027053615E-126</c:v>
                </c:pt>
                <c:pt idx="153">
                  <c:v>3.6873442841611369E-125</c:v>
                </c:pt>
                <c:pt idx="154">
                  <c:v>2.4649315851160967E-124</c:v>
                </c:pt>
                <c:pt idx="155">
                  <c:v>1.6372606152862245E-123</c:v>
                </c:pt>
                <c:pt idx="156">
                  <c:v>1.0805690540059846E-122</c:v>
                </c:pt>
                <c:pt idx="157">
                  <c:v>7.0861281788862236E-122</c:v>
                </c:pt>
                <c:pt idx="158">
                  <c:v>4.6172910444377893E-121</c:v>
                </c:pt>
                <c:pt idx="159">
                  <c:v>2.98942228115742E-120</c:v>
                </c:pt>
                <c:pt idx="160">
                  <c:v>1.9231318256194085E-119</c:v>
                </c:pt>
                <c:pt idx="161">
                  <c:v>1.2292850939803023E-118</c:v>
                </c:pt>
                <c:pt idx="162">
                  <c:v>7.8076070939376254E-118</c:v>
                </c:pt>
                <c:pt idx="163">
                  <c:v>4.9272552376784722E-117</c:v>
                </c:pt>
                <c:pt idx="164">
                  <c:v>3.08968316399652E-116</c:v>
                </c:pt>
                <c:pt idx="165">
                  <c:v>1.9250615108094247E-115</c:v>
                </c:pt>
                <c:pt idx="166">
                  <c:v>1.191782639605267E-114</c:v>
                </c:pt>
                <c:pt idx="167">
                  <c:v>7.3311360569744064E-114</c:v>
                </c:pt>
                <c:pt idx="168">
                  <c:v>4.480920990411471E-113</c:v>
                </c:pt>
                <c:pt idx="169">
                  <c:v>2.7213542317218792E-112</c:v>
                </c:pt>
                <c:pt idx="170">
                  <c:v>1.6421947196516663E-111</c:v>
                </c:pt>
                <c:pt idx="171">
                  <c:v>9.8465935714032149E-111</c:v>
                </c:pt>
                <c:pt idx="172">
                  <c:v>5.8663660778462515E-110</c:v>
                </c:pt>
                <c:pt idx="173">
                  <c:v>3.4727546203573562E-109</c:v>
                </c:pt>
                <c:pt idx="174">
                  <c:v>2.042682296405877E-108</c:v>
                </c:pt>
                <c:pt idx="175">
                  <c:v>1.1938488447131654E-107</c:v>
                </c:pt>
                <c:pt idx="176">
                  <c:v>6.9329753283951418E-107</c:v>
                </c:pt>
                <c:pt idx="177">
                  <c:v>4.0004768352977328E-106</c:v>
                </c:pt>
                <c:pt idx="178">
                  <c:v>2.2936421477097387E-105</c:v>
                </c:pt>
                <c:pt idx="179">
                  <c:v>1.3066562730589836E-104</c:v>
                </c:pt>
                <c:pt idx="180">
                  <c:v>7.3963738241941865E-104</c:v>
                </c:pt>
                <c:pt idx="181">
                  <c:v>4.160046138870595E-103</c:v>
                </c:pt>
                <c:pt idx="182">
                  <c:v>2.3248730458463956E-102</c:v>
                </c:pt>
                <c:pt idx="183">
                  <c:v>1.2909878032824759E-101</c:v>
                </c:pt>
                <c:pt idx="184">
                  <c:v>7.1230638822768688E-101</c:v>
                </c:pt>
                <c:pt idx="185">
                  <c:v>3.9051106480470661E-100</c:v>
                </c:pt>
                <c:pt idx="186">
                  <c:v>2.1272652905123068E-99</c:v>
                </c:pt>
                <c:pt idx="187">
                  <c:v>1.1514147040300721E-98</c:v>
                </c:pt>
                <c:pt idx="188">
                  <c:v>6.1924669428452435E-98</c:v>
                </c:pt>
                <c:pt idx="189">
                  <c:v>3.3091574551485287E-97</c:v>
                </c:pt>
                <c:pt idx="190">
                  <c:v>1.757085837339484E-96</c:v>
                </c:pt>
                <c:pt idx="191">
                  <c:v>9.2702263097330651E-96</c:v>
                </c:pt>
                <c:pt idx="192">
                  <c:v>4.8597005383664398E-95</c:v>
                </c:pt>
                <c:pt idx="193">
                  <c:v>2.5313400748720994E-94</c:v>
                </c:pt>
                <c:pt idx="194">
                  <c:v>1.3101266989306628E-93</c:v>
                </c:pt>
                <c:pt idx="195">
                  <c:v>6.7374866380700169E-93</c:v>
                </c:pt>
                <c:pt idx="196">
                  <c:v>3.4427410278133617E-92</c:v>
                </c:pt>
                <c:pt idx="197">
                  <c:v>1.7479645202085383E-91</c:v>
                </c:pt>
                <c:pt idx="198">
                  <c:v>8.8182557912124905E-91</c:v>
                </c:pt>
                <c:pt idx="199">
                  <c:v>4.420328990301614E-90</c:v>
                </c:pt>
                <c:pt idx="200">
                  <c:v>2.2016501975719739E-89</c:v>
                </c:pt>
                <c:pt idx="201">
                  <c:v>1.0895919056776111E-88</c:v>
                </c:pt>
                <c:pt idx="202">
                  <c:v>5.3579819237643737E-88</c:v>
                </c:pt>
                <c:pt idx="203">
                  <c:v>2.6179445713228541E-87</c:v>
                </c:pt>
                <c:pt idx="204">
                  <c:v>1.2709880836602846E-86</c:v>
                </c:pt>
                <c:pt idx="205">
                  <c:v>6.1311838649259077E-86</c:v>
                </c:pt>
                <c:pt idx="206">
                  <c:v>2.9387932423967756E-85</c:v>
                </c:pt>
                <c:pt idx="207">
                  <c:v>1.3996374590049493E-84</c:v>
                </c:pt>
                <c:pt idx="208">
                  <c:v>6.6234447081593924E-84</c:v>
                </c:pt>
                <c:pt idx="209">
                  <c:v>3.1143979724480283E-83</c:v>
                </c:pt>
                <c:pt idx="210">
                  <c:v>1.455077538206963E-82</c:v>
                </c:pt>
                <c:pt idx="211">
                  <c:v>6.7549167721557982E-82</c:v>
                </c:pt>
                <c:pt idx="212">
                  <c:v>3.1158440048614587E-81</c:v>
                </c:pt>
                <c:pt idx="213">
                  <c:v>1.4280823452648733E-80</c:v>
                </c:pt>
                <c:pt idx="214">
                  <c:v>6.5035822131619453E-80</c:v>
                </c:pt>
                <c:pt idx="215">
                  <c:v>2.9428888599590226E-79</c:v>
                </c:pt>
                <c:pt idx="216">
                  <c:v>1.323173914761546E-78</c:v>
                </c:pt>
                <c:pt idx="217">
                  <c:v>5.9112842652143064E-78</c:v>
                </c:pt>
                <c:pt idx="218">
                  <c:v>2.6240288397789644E-77</c:v>
                </c:pt>
                <c:pt idx="219">
                  <c:v>1.1573832960393351E-76</c:v>
                </c:pt>
                <c:pt idx="220">
                  <c:v>5.0723319124371938E-76</c:v>
                </c:pt>
                <c:pt idx="221">
                  <c:v>2.2088181765274866E-75</c:v>
                </c:pt>
                <c:pt idx="222">
                  <c:v>9.5572758472550866E-75</c:v>
                </c:pt>
                <c:pt idx="223">
                  <c:v>4.1089430885319801E-74</c:v>
                </c:pt>
                <c:pt idx="224">
                  <c:v>1.7552863830065962E-73</c:v>
                </c:pt>
                <c:pt idx="225">
                  <c:v>7.4505390483462598E-73</c:v>
                </c:pt>
                <c:pt idx="226">
                  <c:v>3.1423116942595693E-72</c:v>
                </c:pt>
                <c:pt idx="227">
                  <c:v>1.3168390121094747E-71</c:v>
                </c:pt>
                <c:pt idx="228">
                  <c:v>5.483248950905494E-71</c:v>
                </c:pt>
                <c:pt idx="229">
                  <c:v>2.2686374791395911E-70</c:v>
                </c:pt>
                <c:pt idx="230">
                  <c:v>9.3264013446434302E-70</c:v>
                </c:pt>
                <c:pt idx="231">
                  <c:v>3.8096489590307464E-69</c:v>
                </c:pt>
                <c:pt idx="232">
                  <c:v>1.5462427631791802E-68</c:v>
                </c:pt>
                <c:pt idx="233">
                  <c:v>6.2358012360582456E-68</c:v>
                </c:pt>
                <c:pt idx="234">
                  <c:v>2.498783972521423E-67</c:v>
                </c:pt>
                <c:pt idx="235">
                  <c:v>9.9491739689965434E-67</c:v>
                </c:pt>
                <c:pt idx="236">
                  <c:v>3.936109797999309E-66</c:v>
                </c:pt>
                <c:pt idx="237">
                  <c:v>1.5472812111337739E-65</c:v>
                </c:pt>
                <c:pt idx="238">
                  <c:v>6.0435645884836144E-65</c:v>
                </c:pt>
                <c:pt idx="239">
                  <c:v>2.3455189908790163E-64</c:v>
                </c:pt>
                <c:pt idx="240">
                  <c:v>9.0449591621128907E-64</c:v>
                </c:pt>
                <c:pt idx="241">
                  <c:v>3.4657412795520396E-63</c:v>
                </c:pt>
                <c:pt idx="242">
                  <c:v>1.319494368678361E-62</c:v>
                </c:pt>
                <c:pt idx="243">
                  <c:v>4.9916119675742221E-62</c:v>
                </c:pt>
                <c:pt idx="244">
                  <c:v>1.8762727400232747E-61</c:v>
                </c:pt>
                <c:pt idx="245">
                  <c:v>7.0076595873818876E-61</c:v>
                </c:pt>
                <c:pt idx="246">
                  <c:v>2.6005900849526382E-60</c:v>
                </c:pt>
                <c:pt idx="247">
                  <c:v>9.5894276448725643E-60</c:v>
                </c:pt>
                <c:pt idx="248">
                  <c:v>3.5134627262740003E-59</c:v>
                </c:pt>
                <c:pt idx="249">
                  <c:v>1.2790864411778708E-58</c:v>
                </c:pt>
                <c:pt idx="250">
                  <c:v>4.6268596068603451E-58</c:v>
                </c:pt>
                <c:pt idx="251">
                  <c:v>1.6630091219666173E-57</c:v>
                </c:pt>
                <c:pt idx="252">
                  <c:v>5.9391572614107641E-57</c:v>
                </c:pt>
                <c:pt idx="253">
                  <c:v>2.1075452293939337E-56</c:v>
                </c:pt>
                <c:pt idx="254">
                  <c:v>7.4310617205789698E-56</c:v>
                </c:pt>
                <c:pt idx="255">
                  <c:v>2.6034348882551324E-55</c:v>
                </c:pt>
                <c:pt idx="256">
                  <c:v>9.0628430868775563E-55</c:v>
                </c:pt>
                <c:pt idx="257">
                  <c:v>3.1347585117816402E-54</c:v>
                </c:pt>
                <c:pt idx="258">
                  <c:v>1.0773718159075663E-53</c:v>
                </c:pt>
                <c:pt idx="259">
                  <c:v>3.6791629359779478E-53</c:v>
                </c:pt>
                <c:pt idx="260">
                  <c:v>1.2484016247275431E-52</c:v>
                </c:pt>
                <c:pt idx="261">
                  <c:v>4.2090251654786782E-52</c:v>
                </c:pt>
                <c:pt idx="262">
                  <c:v>1.4100373413529958E-51</c:v>
                </c:pt>
                <c:pt idx="263">
                  <c:v>4.6935516475540151E-51</c:v>
                </c:pt>
                <c:pt idx="264">
                  <c:v>1.5523672961849162E-50</c:v>
                </c:pt>
                <c:pt idx="265">
                  <c:v>5.1016336207556702E-50</c:v>
                </c:pt>
                <c:pt idx="266">
                  <c:v>1.6658885601045991E-49</c:v>
                </c:pt>
                <c:pt idx="267">
                  <c:v>5.4051098557213414E-49</c:v>
                </c:pt>
                <c:pt idx="268">
                  <c:v>1.7425490235089095E-48</c:v>
                </c:pt>
                <c:pt idx="269">
                  <c:v>5.5819685657668415E-48</c:v>
                </c:pt>
                <c:pt idx="270">
                  <c:v>1.7766900511966145E-47</c:v>
                </c:pt>
                <c:pt idx="271">
                  <c:v>5.6189848091547809E-47</c:v>
                </c:pt>
                <c:pt idx="272">
                  <c:v>1.7657367256995874E-46</c:v>
                </c:pt>
                <c:pt idx="273">
                  <c:v>5.5133548777768146E-46</c:v>
                </c:pt>
                <c:pt idx="274">
                  <c:v>1.7105187992804384E-45</c:v>
                </c:pt>
                <c:pt idx="275">
                  <c:v>5.2730472522193463E-45</c:v>
                </c:pt>
                <c:pt idx="276">
                  <c:v>1.6151668147321156E-44</c:v>
                </c:pt>
                <c:pt idx="277">
                  <c:v>4.9158091349204831E-44</c:v>
                </c:pt>
                <c:pt idx="278">
                  <c:v>1.4866014494380018E-43</c:v>
                </c:pt>
                <c:pt idx="279">
                  <c:v>4.4670005178786149E-43</c:v>
                </c:pt>
                <c:pt idx="280">
                  <c:v>1.3337037306341479E-42</c:v>
                </c:pt>
                <c:pt idx="281">
                  <c:v>3.9566227366503975E-42</c:v>
                </c:pt>
                <c:pt idx="282">
                  <c:v>1.1663041818269514E-41</c:v>
                </c:pt>
                <c:pt idx="283">
                  <c:v>3.4160241973828454E-41</c:v>
                </c:pt>
                <c:pt idx="284">
                  <c:v>9.9415009851973672E-41</c:v>
                </c:pt>
                <c:pt idx="285">
                  <c:v>2.8747818770301868E-40</c:v>
                </c:pt>
                <c:pt idx="286">
                  <c:v>8.2599944336934386E-40</c:v>
                </c:pt>
                <c:pt idx="287">
                  <c:v>2.3581777084665416E-39</c:v>
                </c:pt>
                <c:pt idx="288">
                  <c:v>6.689524127442999E-39</c:v>
                </c:pt>
                <c:pt idx="289">
                  <c:v>1.885540389869588E-38</c:v>
                </c:pt>
                <c:pt idx="290">
                  <c:v>5.2807836682347222E-38</c:v>
                </c:pt>
                <c:pt idx="291">
                  <c:v>1.4695448184881532E-37</c:v>
                </c:pt>
                <c:pt idx="292">
                  <c:v>4.0633966507845359E-37</c:v>
                </c:pt>
                <c:pt idx="293">
                  <c:v>1.1163940802648624E-36</c:v>
                </c:pt>
                <c:pt idx="294">
                  <c:v>3.0476687130951988E-36</c:v>
                </c:pt>
                <c:pt idx="295">
                  <c:v>8.2668472738275962E-36</c:v>
                </c:pt>
                <c:pt idx="296">
                  <c:v>2.2280965120357127E-35</c:v>
                </c:pt>
                <c:pt idx="297">
                  <c:v>5.9669171933952423E-35</c:v>
                </c:pt>
                <c:pt idx="298">
                  <c:v>1.5877713149100849E-34</c:v>
                </c:pt>
                <c:pt idx="299">
                  <c:v>4.1980520768213762E-34</c:v>
                </c:pt>
                <c:pt idx="300">
                  <c:v>1.102883456018984E-33</c:v>
                </c:pt>
                <c:pt idx="301">
                  <c:v>2.8789449035465793E-33</c:v>
                </c:pt>
                <c:pt idx="302">
                  <c:v>7.4672212079030198E-33</c:v>
                </c:pt>
                <c:pt idx="303">
                  <c:v>1.9244499170194691E-32</c:v>
                </c:pt>
                <c:pt idx="304">
                  <c:v>4.9280617741179255E-32</c:v>
                </c:pt>
                <c:pt idx="305">
                  <c:v>1.253913584809805E-31</c:v>
                </c:pt>
                <c:pt idx="306">
                  <c:v>3.1701587248067657E-31</c:v>
                </c:pt>
                <c:pt idx="307">
                  <c:v>7.9637266183850455E-31</c:v>
                </c:pt>
                <c:pt idx="308">
                  <c:v>1.9878042542856758E-30</c:v>
                </c:pt>
                <c:pt idx="309">
                  <c:v>4.9300670547848085E-30</c:v>
                </c:pt>
                <c:pt idx="310">
                  <c:v>1.2149376068443432E-29</c:v>
                </c:pt>
                <c:pt idx="311">
                  <c:v>2.9749321404839477E-29</c:v>
                </c:pt>
                <c:pt idx="312">
                  <c:v>7.2380585573959121E-29</c:v>
                </c:pt>
                <c:pt idx="313">
                  <c:v>1.7498026175638718E-28</c:v>
                </c:pt>
                <c:pt idx="314">
                  <c:v>4.2031798471976558E-28</c:v>
                </c:pt>
                <c:pt idx="315">
                  <c:v>1.0032030109893868E-27</c:v>
                </c:pt>
                <c:pt idx="316">
                  <c:v>2.379148903857506E-27</c:v>
                </c:pt>
                <c:pt idx="317">
                  <c:v>5.6063004080039517E-27</c:v>
                </c:pt>
                <c:pt idx="318">
                  <c:v>1.312662417725257E-26</c:v>
                </c:pt>
                <c:pt idx="319">
                  <c:v>3.0538779973216239E-26</c:v>
                </c:pt>
                <c:pt idx="320">
                  <c:v>7.0594726656591939E-26</c:v>
                </c:pt>
                <c:pt idx="321">
                  <c:v>1.6214919095482126E-25</c:v>
                </c:pt>
                <c:pt idx="322">
                  <c:v>3.7006606235643758E-25</c:v>
                </c:pt>
                <c:pt idx="323">
                  <c:v>8.3920039706926277E-25</c:v>
                </c:pt>
                <c:pt idx="324">
                  <c:v>1.8909239023306587E-24</c:v>
                </c:pt>
                <c:pt idx="325">
                  <c:v>4.2335468734909888E-24</c:v>
                </c:pt>
                <c:pt idx="326">
                  <c:v>9.4179557244118678E-24</c:v>
                </c:pt>
                <c:pt idx="327">
                  <c:v>2.0817609980428231E-23</c:v>
                </c:pt>
                <c:pt idx="328">
                  <c:v>4.5722192026682813E-23</c:v>
                </c:pt>
                <c:pt idx="329">
                  <c:v>9.9780384191905326E-23</c:v>
                </c:pt>
                <c:pt idx="330">
                  <c:v>2.1636412562504015E-22</c:v>
                </c:pt>
                <c:pt idx="331">
                  <c:v>4.6617318699982035E-22</c:v>
                </c:pt>
                <c:pt idx="332">
                  <c:v>9.9800170223867134E-22</c:v>
                </c:pt>
                <c:pt idx="333">
                  <c:v>2.122937601504886E-21</c:v>
                </c:pt>
                <c:pt idx="334">
                  <c:v>4.4870936426829755E-21</c:v>
                </c:pt>
                <c:pt idx="335">
                  <c:v>9.4235598661415225E-21</c:v>
                </c:pt>
                <c:pt idx="336">
                  <c:v>1.9664676780340669E-20</c:v>
                </c:pt>
                <c:pt idx="337">
                  <c:v>4.0773743783425537E-20</c:v>
                </c:pt>
                <c:pt idx="338">
                  <c:v>8.4003295823102383E-20</c:v>
                </c:pt>
                <c:pt idx="339">
                  <c:v>1.7196260743813531E-19</c:v>
                </c:pt>
                <c:pt idx="340">
                  <c:v>3.4977895664841281E-19</c:v>
                </c:pt>
                <c:pt idx="341">
                  <c:v>7.0692818204743192E-19</c:v>
                </c:pt>
                <c:pt idx="342">
                  <c:v>1.419642114593267E-18</c:v>
                </c:pt>
                <c:pt idx="343">
                  <c:v>2.8327250035812999E-18</c:v>
                </c:pt>
                <c:pt idx="344">
                  <c:v>5.6163209808744823E-18</c:v>
                </c:pt>
                <c:pt idx="345">
                  <c:v>1.106423492319047E-17</c:v>
                </c:pt>
                <c:pt idx="346">
                  <c:v>2.1657724289443333E-17</c:v>
                </c:pt>
                <c:pt idx="347">
                  <c:v>4.212367154930545E-17</c:v>
                </c:pt>
                <c:pt idx="348">
                  <c:v>8.1406968107063846E-17</c:v>
                </c:pt>
                <c:pt idx="349">
                  <c:v>1.5632157026453628E-16</c:v>
                </c:pt>
                <c:pt idx="350">
                  <c:v>2.9826219124395036E-16</c:v>
                </c:pt>
                <c:pt idx="351">
                  <c:v>5.6545684626087957E-16</c:v>
                </c:pt>
                <c:pt idx="352">
                  <c:v>1.0651792482780642E-15</c:v>
                </c:pt>
                <c:pt idx="353">
                  <c:v>1.9937371242308362E-15</c:v>
                </c:pt>
                <c:pt idx="354">
                  <c:v>3.7079601955245613E-15</c:v>
                </c:pt>
                <c:pt idx="355">
                  <c:v>6.8521080183266426E-15</c:v>
                </c:pt>
                <c:pt idx="356">
                  <c:v>1.2581583611253272E-14</c:v>
                </c:pt>
                <c:pt idx="357">
                  <c:v>2.2954529008827711E-14</c:v>
                </c:pt>
                <c:pt idx="358">
                  <c:v>4.1612464289271157E-14</c:v>
                </c:pt>
                <c:pt idx="359">
                  <c:v>7.495497377852778E-14</c:v>
                </c:pt>
                <c:pt idx="360">
                  <c:v>1.3415270993381524E-13</c:v>
                </c:pt>
                <c:pt idx="361">
                  <c:v>2.3857251909117586E-13</c:v>
                </c:pt>
                <c:pt idx="362">
                  <c:v>4.2156384406601931E-13</c:v>
                </c:pt>
                <c:pt idx="363">
                  <c:v>7.4016453092672843E-13</c:v>
                </c:pt>
                <c:pt idx="364">
                  <c:v>1.2912643404393588E-12</c:v>
                </c:pt>
                <c:pt idx="365">
                  <c:v>2.2383295115095307E-12</c:v>
                </c:pt>
                <c:pt idx="366">
                  <c:v>3.8552705364206786E-12</c:v>
                </c:pt>
                <c:pt idx="367">
                  <c:v>6.5979295459340006E-12</c:v>
                </c:pt>
                <c:pt idx="368">
                  <c:v>1.1219731520320289E-11</c:v>
                </c:pt>
                <c:pt idx="369">
                  <c:v>1.8957420029903612E-11</c:v>
                </c:pt>
                <c:pt idx="370">
                  <c:v>3.1827166640371507E-11</c:v>
                </c:pt>
                <c:pt idx="371">
                  <c:v>5.3093175509321138E-11</c:v>
                </c:pt>
                <c:pt idx="372">
                  <c:v>8.8003795476470993E-11</c:v>
                </c:pt>
                <c:pt idx="373">
                  <c:v>1.4493927468114707E-10</c:v>
                </c:pt>
                <c:pt idx="374">
                  <c:v>2.3718801666472485E-10</c:v>
                </c:pt>
                <c:pt idx="375">
                  <c:v>3.8567490688876018E-10</c:v>
                </c:pt>
                <c:pt idx="376">
                  <c:v>6.231204483963419E-10</c:v>
                </c:pt>
                <c:pt idx="377">
                  <c:v>1.0003330185782205E-9</c:v>
                </c:pt>
                <c:pt idx="378">
                  <c:v>1.5956556925081457E-9</c:v>
                </c:pt>
                <c:pt idx="379">
                  <c:v>2.5290402970334055E-9</c:v>
                </c:pt>
                <c:pt idx="380">
                  <c:v>3.9828531567489852E-9</c:v>
                </c:pt>
                <c:pt idx="381">
                  <c:v>6.2323928782306018E-9</c:v>
                </c:pt>
                <c:pt idx="382">
                  <c:v>9.6903024733965049E-9</c:v>
                </c:pt>
                <c:pt idx="383">
                  <c:v>1.4970690339810818E-8</c:v>
                </c:pt>
                <c:pt idx="384">
                  <c:v>2.2980967309918273E-8</c:v>
                </c:pt>
                <c:pt idx="385">
                  <c:v>3.5052319909327794E-8</c:v>
                </c:pt>
                <c:pt idx="386">
                  <c:v>5.3123565124851945E-8</c:v>
                </c:pt>
                <c:pt idx="387">
                  <c:v>7.9998094753248794E-8</c:v>
                </c:pt>
                <c:pt idx="388">
                  <c:v>1.1969967277383098E-7</c:v>
                </c:pt>
                <c:pt idx="389">
                  <c:v>1.7796353246613077E-7</c:v>
                </c:pt>
                <c:pt idx="390">
                  <c:v>2.6289910726174043E-7</c:v>
                </c:pt>
                <c:pt idx="391">
                  <c:v>3.8589510431563842E-7</c:v>
                </c:pt>
                <c:pt idx="392">
                  <c:v>5.6282259019990902E-7</c:v>
                </c:pt>
                <c:pt idx="393">
                  <c:v>8.1563514053861763E-7</c:v>
                </c:pt>
                <c:pt idx="394">
                  <c:v>1.1744709308425599E-6</c:v>
                </c:pt>
                <c:pt idx="395">
                  <c:v>1.6803919065111542E-6</c:v>
                </c:pt>
                <c:pt idx="396">
                  <c:v>2.3889161244738952E-6</c:v>
                </c:pt>
                <c:pt idx="397">
                  <c:v>3.3745293035458777E-6</c:v>
                </c:pt>
                <c:pt idx="398">
                  <c:v>4.7363903838970905E-6</c:v>
                </c:pt>
                <c:pt idx="399">
                  <c:v>6.6054706693297134E-6</c:v>
                </c:pt>
                <c:pt idx="400">
                  <c:v>9.1533914475805508E-6</c:v>
                </c:pt>
                <c:pt idx="401">
                  <c:v>1.2603242473319119E-5</c:v>
                </c:pt>
                <c:pt idx="402">
                  <c:v>1.7242670877437644E-5</c:v>
                </c:pt>
                <c:pt idx="403">
                  <c:v>2.3439523308410616E-5</c:v>
                </c:pt>
                <c:pt idx="404">
                  <c:v>3.166029831991336E-5</c:v>
                </c:pt>
                <c:pt idx="405">
                  <c:v>4.2491613341910894E-5</c:v>
                </c:pt>
                <c:pt idx="406">
                  <c:v>5.6664809137574323E-5</c:v>
                </c:pt>
                <c:pt idx="407">
                  <c:v>7.5083693996114454E-5</c:v>
                </c:pt>
                <c:pt idx="408">
                  <c:v>9.8855269290432701E-5</c:v>
                </c:pt>
                <c:pt idx="409">
                  <c:v>1.29323070625742E-4</c:v>
                </c:pt>
                <c:pt idx="410">
                  <c:v>1.6810250470822326E-4</c:v>
                </c:pt>
                <c:pt idx="411">
                  <c:v>2.1711726190609681E-4</c:v>
                </c:pt>
                <c:pt idx="412">
                  <c:v>2.7863554328244611E-4</c:v>
                </c:pt>
                <c:pt idx="413">
                  <c:v>3.5530446863374468E-4</c:v>
                </c:pt>
                <c:pt idx="414">
                  <c:v>4.5018064315605175E-4</c:v>
                </c:pt>
                <c:pt idx="415">
                  <c:v>5.6675447553367064E-4</c:v>
                </c:pt>
                <c:pt idx="416">
                  <c:v>7.0896548546339918E-4</c:v>
                </c:pt>
                <c:pt idx="417">
                  <c:v>8.8120554514492945E-4</c:v>
                </c:pt>
                <c:pt idx="418">
                  <c:v>1.0883068025195901E-3</c:v>
                </c:pt>
                <c:pt idx="419">
                  <c:v>1.3355109719908104E-3</c:v>
                </c:pt>
                <c:pt idx="420">
                  <c:v>1.6284167890494583E-3</c:v>
                </c:pt>
                <c:pt idx="421">
                  <c:v>1.9729027441237673E-3</c:v>
                </c:pt>
                <c:pt idx="422">
                  <c:v>2.3750227672267882E-3</c:v>
                </c:pt>
                <c:pt idx="423">
                  <c:v>2.8408733479788895E-3</c:v>
                </c:pt>
                <c:pt idx="424">
                  <c:v>3.3764316510123227E-3</c:v>
                </c:pt>
                <c:pt idx="425">
                  <c:v>3.987365513241534E-3</c:v>
                </c:pt>
                <c:pt idx="426">
                  <c:v>4.6788177556575938E-3</c:v>
                </c:pt>
                <c:pt idx="427">
                  <c:v>5.45516895532684E-3</c:v>
                </c:pt>
                <c:pt idx="428">
                  <c:v>6.3197846283189465E-3</c:v>
                </c:pt>
                <c:pt idx="429">
                  <c:v>7.2747545762373855E-3</c:v>
                </c:pt>
                <c:pt idx="430">
                  <c:v>8.3206338358379605E-3</c:v>
                </c:pt>
                <c:pt idx="431">
                  <c:v>9.4561961193779034E-3</c:v>
                </c:pt>
                <c:pt idx="432">
                  <c:v>1.0678211715391399E-2</c:v>
                </c:pt>
                <c:pt idx="433">
                  <c:v>1.1981262412757789E-2</c:v>
                </c:pt>
                <c:pt idx="434">
                  <c:v>1.3357606007357027E-2</c:v>
                </c:pt>
                <c:pt idx="435">
                  <c:v>1.4797102267266181E-2</c:v>
                </c:pt>
                <c:pt idx="436">
                  <c:v>1.6287210821022361E-2</c:v>
                </c:pt>
                <c:pt idx="437">
                  <c:v>1.7813069288250785E-2</c:v>
                </c:pt>
                <c:pt idx="438">
                  <c:v>1.9357657135856465E-2</c:v>
                </c:pt>
                <c:pt idx="439">
                  <c:v>2.0902047309874411E-2</c:v>
                </c:pt>
                <c:pt idx="440">
                  <c:v>2.2425743806684616E-2</c:v>
                </c:pt>
                <c:pt idx="441">
                  <c:v>2.3907099195854428E-2</c:v>
                </c:pt>
                <c:pt idx="442">
                  <c:v>2.5323801913610392E-2</c:v>
                </c:pt>
                <c:pt idx="443">
                  <c:v>2.6653419156165491E-2</c:v>
                </c:pt>
                <c:pt idx="444">
                  <c:v>2.787397766719572E-2</c:v>
                </c:pt>
                <c:pt idx="445">
                  <c:v>2.8964561873453198E-2</c:v>
                </c:pt>
                <c:pt idx="446">
                  <c:v>2.9905906887004206E-2</c:v>
                </c:pt>
                <c:pt idx="447">
                  <c:v>3.0680963025524359E-2</c:v>
                </c:pt>
                <c:pt idx="448">
                  <c:v>3.1275408806363002E-2</c:v>
                </c:pt>
                <c:pt idx="449">
                  <c:v>3.1678090877445615E-2</c:v>
                </c:pt>
                <c:pt idx="450">
                  <c:v>3.1881372013987455E-2</c:v>
                </c:pt>
                <c:pt idx="451">
                  <c:v>3.1881372013987455E-2</c:v>
                </c:pt>
                <c:pt idx="452">
                  <c:v>3.1678090877445615E-2</c:v>
                </c:pt>
                <c:pt idx="453">
                  <c:v>3.1275408806363002E-2</c:v>
                </c:pt>
                <c:pt idx="454">
                  <c:v>3.0680963025524359E-2</c:v>
                </c:pt>
                <c:pt idx="455">
                  <c:v>2.9905906887004206E-2</c:v>
                </c:pt>
                <c:pt idx="456">
                  <c:v>2.8964561873453198E-2</c:v>
                </c:pt>
                <c:pt idx="457">
                  <c:v>2.787397766719572E-2</c:v>
                </c:pt>
                <c:pt idx="458">
                  <c:v>2.6653419156165491E-2</c:v>
                </c:pt>
                <c:pt idx="459">
                  <c:v>2.5323801913610392E-2</c:v>
                </c:pt>
                <c:pt idx="460">
                  <c:v>2.3907099195854428E-2</c:v>
                </c:pt>
                <c:pt idx="461">
                  <c:v>2.2425743806684616E-2</c:v>
                </c:pt>
                <c:pt idx="462">
                  <c:v>2.0902047309874411E-2</c:v>
                </c:pt>
                <c:pt idx="463">
                  <c:v>1.9357657135856465E-2</c:v>
                </c:pt>
                <c:pt idx="464">
                  <c:v>1.7813069288250785E-2</c:v>
                </c:pt>
                <c:pt idx="465">
                  <c:v>1.6287210821022361E-2</c:v>
                </c:pt>
                <c:pt idx="466">
                  <c:v>1.4797102267266181E-2</c:v>
                </c:pt>
                <c:pt idx="467">
                  <c:v>1.3357606007357027E-2</c:v>
                </c:pt>
                <c:pt idx="468">
                  <c:v>1.1981262412757789E-2</c:v>
                </c:pt>
                <c:pt idx="469">
                  <c:v>1.0678211715391399E-2</c:v>
                </c:pt>
                <c:pt idx="470">
                  <c:v>9.4561961193779034E-3</c:v>
                </c:pt>
                <c:pt idx="471">
                  <c:v>8.3206338358379605E-3</c:v>
                </c:pt>
                <c:pt idx="472">
                  <c:v>7.2747545762373855E-3</c:v>
                </c:pt>
                <c:pt idx="473">
                  <c:v>6.3197846283189465E-3</c:v>
                </c:pt>
                <c:pt idx="474">
                  <c:v>5.45516895532684E-3</c:v>
                </c:pt>
                <c:pt idx="475">
                  <c:v>4.6788177556575938E-3</c:v>
                </c:pt>
                <c:pt idx="476">
                  <c:v>3.987365513241534E-3</c:v>
                </c:pt>
                <c:pt idx="477">
                  <c:v>3.3764316510123227E-3</c:v>
                </c:pt>
                <c:pt idx="478">
                  <c:v>2.8408733479788895E-3</c:v>
                </c:pt>
                <c:pt idx="479">
                  <c:v>2.3750227672267882E-3</c:v>
                </c:pt>
                <c:pt idx="480">
                  <c:v>1.9729027441237673E-3</c:v>
                </c:pt>
                <c:pt idx="481">
                  <c:v>1.6284167890494583E-3</c:v>
                </c:pt>
                <c:pt idx="482">
                  <c:v>1.3355109719908104E-3</c:v>
                </c:pt>
                <c:pt idx="483">
                  <c:v>1.0883068025195901E-3</c:v>
                </c:pt>
                <c:pt idx="484">
                  <c:v>8.8120554514492945E-4</c:v>
                </c:pt>
                <c:pt idx="485">
                  <c:v>7.0896548546339918E-4</c:v>
                </c:pt>
                <c:pt idx="486">
                  <c:v>5.6675447553367064E-4</c:v>
                </c:pt>
                <c:pt idx="487">
                  <c:v>4.5018064315605175E-4</c:v>
                </c:pt>
                <c:pt idx="488">
                  <c:v>3.5530446863374468E-4</c:v>
                </c:pt>
                <c:pt idx="489">
                  <c:v>2.7863554328244611E-4</c:v>
                </c:pt>
                <c:pt idx="490">
                  <c:v>2.1711726190609681E-4</c:v>
                </c:pt>
                <c:pt idx="491">
                  <c:v>1.6810250470822326E-4</c:v>
                </c:pt>
                <c:pt idx="492">
                  <c:v>1.29323070625742E-4</c:v>
                </c:pt>
                <c:pt idx="493">
                  <c:v>9.8855269290432701E-5</c:v>
                </c:pt>
                <c:pt idx="494">
                  <c:v>7.5083693996114454E-5</c:v>
                </c:pt>
                <c:pt idx="495">
                  <c:v>5.6664809137574323E-5</c:v>
                </c:pt>
                <c:pt idx="496">
                  <c:v>4.2491613341910894E-5</c:v>
                </c:pt>
                <c:pt idx="497">
                  <c:v>3.166029831991336E-5</c:v>
                </c:pt>
                <c:pt idx="498">
                  <c:v>2.3439523308410616E-5</c:v>
                </c:pt>
                <c:pt idx="499">
                  <c:v>1.7242670877437644E-5</c:v>
                </c:pt>
                <c:pt idx="500">
                  <c:v>1.2603242473319119E-5</c:v>
                </c:pt>
                <c:pt idx="501">
                  <c:v>9.1533914475805508E-6</c:v>
                </c:pt>
                <c:pt idx="502">
                  <c:v>6.6054706693297134E-6</c:v>
                </c:pt>
                <c:pt idx="503">
                  <c:v>4.7363903838970905E-6</c:v>
                </c:pt>
                <c:pt idx="504">
                  <c:v>3.3745293035458777E-6</c:v>
                </c:pt>
                <c:pt idx="505">
                  <c:v>2.3889161244738952E-6</c:v>
                </c:pt>
                <c:pt idx="506">
                  <c:v>1.6803919065111542E-6</c:v>
                </c:pt>
                <c:pt idx="507">
                  <c:v>1.1744709308425599E-6</c:v>
                </c:pt>
                <c:pt idx="508">
                  <c:v>8.1563514053861763E-7</c:v>
                </c:pt>
                <c:pt idx="509">
                  <c:v>5.6282259019990902E-7</c:v>
                </c:pt>
                <c:pt idx="510">
                  <c:v>3.8589510431563842E-7</c:v>
                </c:pt>
                <c:pt idx="511">
                  <c:v>2.6289910726174043E-7</c:v>
                </c:pt>
                <c:pt idx="512">
                  <c:v>1.7796353246613077E-7</c:v>
                </c:pt>
                <c:pt idx="513">
                  <c:v>1.196996727292902E-7</c:v>
                </c:pt>
                <c:pt idx="514">
                  <c:v>7.9998094815181831E-8</c:v>
                </c:pt>
                <c:pt idx="515">
                  <c:v>5.3123565102453198E-8</c:v>
                </c:pt>
                <c:pt idx="516">
                  <c:v>3.5052319935502529E-8</c:v>
                </c:pt>
                <c:pt idx="517">
                  <c:v>2.2980967240293766E-8</c:v>
                </c:pt>
                <c:pt idx="518">
                  <c:v>1.4970690354054772E-8</c:v>
                </c:pt>
                <c:pt idx="519">
                  <c:v>9.6903025603723278E-9</c:v>
                </c:pt>
                <c:pt idx="520">
                  <c:v>6.2323928240460034E-9</c:v>
                </c:pt>
                <c:pt idx="521">
                  <c:v>3.9828531583907707E-9</c:v>
                </c:pt>
                <c:pt idx="522">
                  <c:v>2.5290403105060593E-9</c:v>
                </c:pt>
                <c:pt idx="523">
                  <c:v>1.5956557186669412E-9</c:v>
                </c:pt>
                <c:pt idx="524">
                  <c:v>1.0003329276031596E-9</c:v>
                </c:pt>
                <c:pt idx="525">
                  <c:v>6.2312044413204562E-10</c:v>
                </c:pt>
                <c:pt idx="526">
                  <c:v>3.8567493643171412E-10</c:v>
                </c:pt>
                <c:pt idx="527">
                  <c:v>2.3718804698091891E-10</c:v>
                </c:pt>
                <c:pt idx="528">
                  <c:v>1.4493928279790745E-10</c:v>
                </c:pt>
                <c:pt idx="529">
                  <c:v>8.8003826448357927E-11</c:v>
                </c:pt>
                <c:pt idx="530">
                  <c:v>5.3093085483624546E-11</c:v>
                </c:pt>
                <c:pt idx="531">
                  <c:v>3.1827207536139465E-11</c:v>
                </c:pt>
                <c:pt idx="532">
                  <c:v>1.8957391212382068E-11</c:v>
                </c:pt>
                <c:pt idx="533">
                  <c:v>1.1219802864559428E-11</c:v>
                </c:pt>
                <c:pt idx="534">
                  <c:v>6.5979444130448905E-12</c:v>
                </c:pt>
                <c:pt idx="535">
                  <c:v>3.8552494530108698E-12</c:v>
                </c:pt>
                <c:pt idx="536">
                  <c:v>2.2383206399467918E-12</c:v>
                </c:pt>
                <c:pt idx="537">
                  <c:v>1.2911893776390627E-12</c:v>
                </c:pt>
                <c:pt idx="538">
                  <c:v>7.4018569051759732E-13</c:v>
                </c:pt>
                <c:pt idx="539">
                  <c:v>4.2155168245017421E-13</c:v>
                </c:pt>
                <c:pt idx="540">
                  <c:v>2.385869279919476E-13</c:v>
                </c:pt>
                <c:pt idx="541">
                  <c:v>1.3422596367718271E-13</c:v>
                </c:pt>
                <c:pt idx="542">
                  <c:v>7.4940054162198622E-14</c:v>
                </c:pt>
                <c:pt idx="543">
                  <c:v>4.1633363423443667E-14</c:v>
                </c:pt>
                <c:pt idx="544">
                  <c:v>2.2870594307278401E-14</c:v>
                </c:pt>
                <c:pt idx="545">
                  <c:v>1.2656542480726843E-14</c:v>
                </c:pt>
                <c:pt idx="546">
                  <c:v>6.7723604502135219E-15</c:v>
                </c:pt>
                <c:pt idx="547">
                  <c:v>3.774758283725563E-15</c:v>
                </c:pt>
                <c:pt idx="548">
                  <c:v>1.9984014443253015E-15</c:v>
                </c:pt>
                <c:pt idx="549">
                  <c:v>9.9920072216265134E-16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6FB1-44CA-98EA-A3D816686E1C}"/>
            </c:ext>
          </c:extLst>
        </c:ser>
        <c:axId val="62928000"/>
        <c:axId val="62929920"/>
      </c:scatterChart>
      <c:valAx>
        <c:axId val="62928000"/>
        <c:scaling>
          <c:orientation val="minMax"/>
          <c:max val="6"/>
          <c:min val="-6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/>
                  <a:t>Z</a:t>
                </a:r>
              </a:p>
            </c:rich>
          </c:tx>
        </c:title>
        <c:numFmt formatCode="0.00" sourceLinked="1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62929920"/>
        <c:crosses val="autoZero"/>
        <c:crossBetween val="midCat"/>
      </c:valAx>
      <c:valAx>
        <c:axId val="62929920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f(Z)</a:t>
                </a:r>
              </a:p>
            </c:rich>
          </c:tx>
        </c:title>
        <c:numFmt formatCode="0.0000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62928000"/>
        <c:crossesAt val="-6"/>
        <c:crossBetween val="midCat"/>
      </c:valAx>
    </c:plotArea>
    <c:plotVisOnly val="1"/>
    <c:dispBlanksAs val="gap"/>
  </c:chart>
  <c:spPr>
    <a:solidFill>
      <a:schemeClr val="bg1"/>
    </a:solidFill>
  </c:sp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/>
              <a:t>Z(0.0;1) vs Z(1.0;1) - effetto grande</a:t>
            </a:r>
            <a:endParaRPr lang="it-IT"/>
          </a:p>
        </c:rich>
      </c:tx>
      <c:layout>
        <c:manualLayout>
          <c:xMode val="edge"/>
          <c:yMode val="edge"/>
          <c:x val="0.22681188869127539"/>
          <c:y val="2.5204788909892879E-2"/>
        </c:manualLayout>
      </c:layout>
    </c:title>
    <c:plotArea>
      <c:layout/>
      <c:scatterChart>
        <c:scatterStyle val="smoothMarker"/>
        <c:ser>
          <c:idx val="0"/>
          <c:order val="0"/>
          <c:tx>
            <c:v>Z(0.0;1)</c:v>
          </c:tx>
          <c:marker>
            <c:symbol val="none"/>
          </c:marker>
          <c:xVal>
            <c:numRef>
              <c:f>'N064'!$E$2:$E$902</c:f>
              <c:numCache>
                <c:formatCode>0.00</c:formatCode>
                <c:ptCount val="901"/>
                <c:pt idx="0">
                  <c:v>-4.4999999999999813</c:v>
                </c:pt>
                <c:pt idx="1">
                  <c:v>-4.4899999999999824</c:v>
                </c:pt>
                <c:pt idx="2">
                  <c:v>-4.4799999999999889</c:v>
                </c:pt>
                <c:pt idx="3">
                  <c:v>-4.4699999999999802</c:v>
                </c:pt>
                <c:pt idx="4">
                  <c:v>-4.4599999999999804</c:v>
                </c:pt>
                <c:pt idx="5">
                  <c:v>-4.4499999999999824</c:v>
                </c:pt>
                <c:pt idx="6">
                  <c:v>-4.4399999999999888</c:v>
                </c:pt>
                <c:pt idx="7">
                  <c:v>-4.4299999999999802</c:v>
                </c:pt>
                <c:pt idx="8">
                  <c:v>-4.4199999999999804</c:v>
                </c:pt>
                <c:pt idx="9">
                  <c:v>-4.4099999999999824</c:v>
                </c:pt>
                <c:pt idx="10">
                  <c:v>-4.3999999999999799</c:v>
                </c:pt>
                <c:pt idx="11">
                  <c:v>-4.3899999999999801</c:v>
                </c:pt>
                <c:pt idx="12">
                  <c:v>-4.3799999999999804</c:v>
                </c:pt>
                <c:pt idx="13">
                  <c:v>-4.3699999999999797</c:v>
                </c:pt>
                <c:pt idx="14">
                  <c:v>-4.3599999999999799</c:v>
                </c:pt>
                <c:pt idx="15">
                  <c:v>-4.3499999999999801</c:v>
                </c:pt>
                <c:pt idx="16">
                  <c:v>-4.3399999999999803</c:v>
                </c:pt>
                <c:pt idx="17">
                  <c:v>-4.3299999999999796</c:v>
                </c:pt>
                <c:pt idx="18">
                  <c:v>-4.3199999999999799</c:v>
                </c:pt>
                <c:pt idx="19">
                  <c:v>-4.3099999999999801</c:v>
                </c:pt>
                <c:pt idx="20">
                  <c:v>-4.2999999999999803</c:v>
                </c:pt>
                <c:pt idx="21">
                  <c:v>-4.2899999999999814</c:v>
                </c:pt>
                <c:pt idx="22">
                  <c:v>-4.2799999999999834</c:v>
                </c:pt>
                <c:pt idx="23">
                  <c:v>-4.26999999999998</c:v>
                </c:pt>
                <c:pt idx="24">
                  <c:v>-4.2599999999999802</c:v>
                </c:pt>
                <c:pt idx="25">
                  <c:v>-4.2499999999999813</c:v>
                </c:pt>
                <c:pt idx="26">
                  <c:v>-4.2399999999999824</c:v>
                </c:pt>
                <c:pt idx="27">
                  <c:v>-4.22999999999998</c:v>
                </c:pt>
                <c:pt idx="28">
                  <c:v>-4.2199999999999802</c:v>
                </c:pt>
                <c:pt idx="29">
                  <c:v>-4.2099999999999804</c:v>
                </c:pt>
                <c:pt idx="30">
                  <c:v>-4.1999999999999797</c:v>
                </c:pt>
                <c:pt idx="31">
                  <c:v>-4.18999999999998</c:v>
                </c:pt>
                <c:pt idx="32">
                  <c:v>-4.1799999999999802</c:v>
                </c:pt>
                <c:pt idx="33">
                  <c:v>-4.1699999999999795</c:v>
                </c:pt>
                <c:pt idx="34">
                  <c:v>-4.1599999999999797</c:v>
                </c:pt>
                <c:pt idx="35">
                  <c:v>-4.1499999999999799</c:v>
                </c:pt>
                <c:pt idx="36">
                  <c:v>-4.1399999999999801</c:v>
                </c:pt>
                <c:pt idx="37">
                  <c:v>-4.1299999999999795</c:v>
                </c:pt>
                <c:pt idx="38">
                  <c:v>-4.1199999999999886</c:v>
                </c:pt>
                <c:pt idx="39">
                  <c:v>-4.1099999999999897</c:v>
                </c:pt>
                <c:pt idx="40">
                  <c:v>-4.0999999999999801</c:v>
                </c:pt>
                <c:pt idx="41">
                  <c:v>-4.0899999999999803</c:v>
                </c:pt>
                <c:pt idx="42">
                  <c:v>-4.0799999999999903</c:v>
                </c:pt>
                <c:pt idx="43">
                  <c:v>-4.0699999999999896</c:v>
                </c:pt>
                <c:pt idx="44">
                  <c:v>-4.0599999999999898</c:v>
                </c:pt>
                <c:pt idx="45">
                  <c:v>-4.0499999999999901</c:v>
                </c:pt>
                <c:pt idx="46">
                  <c:v>-4.0399999999999903</c:v>
                </c:pt>
                <c:pt idx="47">
                  <c:v>-4.0299999999999896</c:v>
                </c:pt>
                <c:pt idx="48">
                  <c:v>-4.0199999999999898</c:v>
                </c:pt>
                <c:pt idx="49">
                  <c:v>-4.00999999999999</c:v>
                </c:pt>
                <c:pt idx="50">
                  <c:v>-3.9999999999999867</c:v>
                </c:pt>
                <c:pt idx="51">
                  <c:v>-3.98999999999999</c:v>
                </c:pt>
                <c:pt idx="52">
                  <c:v>-3.9799999999999867</c:v>
                </c:pt>
                <c:pt idx="53">
                  <c:v>-3.96999999999999</c:v>
                </c:pt>
                <c:pt idx="54">
                  <c:v>-3.9599999999999858</c:v>
                </c:pt>
                <c:pt idx="55">
                  <c:v>-3.94999999999999</c:v>
                </c:pt>
                <c:pt idx="56">
                  <c:v>-3.9399999999999857</c:v>
                </c:pt>
                <c:pt idx="57">
                  <c:v>-3.9299999999999877</c:v>
                </c:pt>
                <c:pt idx="58">
                  <c:v>-3.9199999999999857</c:v>
                </c:pt>
                <c:pt idx="59">
                  <c:v>-3.9099999999999877</c:v>
                </c:pt>
                <c:pt idx="60">
                  <c:v>-3.8999999999999857</c:v>
                </c:pt>
                <c:pt idx="61">
                  <c:v>-3.8899999999999877</c:v>
                </c:pt>
                <c:pt idx="62">
                  <c:v>-3.8799999999999852</c:v>
                </c:pt>
                <c:pt idx="63">
                  <c:v>-3.8699999999999877</c:v>
                </c:pt>
                <c:pt idx="64">
                  <c:v>-3.8599999999999852</c:v>
                </c:pt>
                <c:pt idx="65">
                  <c:v>-3.8499999999999877</c:v>
                </c:pt>
                <c:pt idx="66">
                  <c:v>-3.8399999999999848</c:v>
                </c:pt>
                <c:pt idx="67">
                  <c:v>-3.8299999999999867</c:v>
                </c:pt>
                <c:pt idx="68">
                  <c:v>-3.8199999999999847</c:v>
                </c:pt>
                <c:pt idx="69">
                  <c:v>-3.8099999999999867</c:v>
                </c:pt>
                <c:pt idx="70">
                  <c:v>-3.7999999999999901</c:v>
                </c:pt>
                <c:pt idx="71">
                  <c:v>-3.7899999999999898</c:v>
                </c:pt>
                <c:pt idx="72">
                  <c:v>-3.77999999999999</c:v>
                </c:pt>
                <c:pt idx="73">
                  <c:v>-3.7699999999999898</c:v>
                </c:pt>
                <c:pt idx="74">
                  <c:v>-3.75999999999999</c:v>
                </c:pt>
                <c:pt idx="75">
                  <c:v>-3.7499999999999898</c:v>
                </c:pt>
                <c:pt idx="76">
                  <c:v>-3.73999999999999</c:v>
                </c:pt>
                <c:pt idx="77">
                  <c:v>-3.7299999999999902</c:v>
                </c:pt>
                <c:pt idx="78">
                  <c:v>-3.72</c:v>
                </c:pt>
                <c:pt idx="79">
                  <c:v>-3.71</c:v>
                </c:pt>
                <c:pt idx="80">
                  <c:v>-3.7</c:v>
                </c:pt>
                <c:pt idx="81">
                  <c:v>-3.69</c:v>
                </c:pt>
                <c:pt idx="82">
                  <c:v>-3.68</c:v>
                </c:pt>
                <c:pt idx="83">
                  <c:v>-3.67</c:v>
                </c:pt>
                <c:pt idx="84">
                  <c:v>-3.66</c:v>
                </c:pt>
                <c:pt idx="85">
                  <c:v>-3.65</c:v>
                </c:pt>
                <c:pt idx="86">
                  <c:v>-3.64</c:v>
                </c:pt>
                <c:pt idx="87">
                  <c:v>-3.63</c:v>
                </c:pt>
                <c:pt idx="88">
                  <c:v>-3.62</c:v>
                </c:pt>
                <c:pt idx="89">
                  <c:v>-3.61</c:v>
                </c:pt>
                <c:pt idx="90">
                  <c:v>-3.6</c:v>
                </c:pt>
                <c:pt idx="91">
                  <c:v>-3.59</c:v>
                </c:pt>
                <c:pt idx="92">
                  <c:v>-3.58</c:v>
                </c:pt>
                <c:pt idx="93">
                  <c:v>-3.57</c:v>
                </c:pt>
                <c:pt idx="94">
                  <c:v>-3.56</c:v>
                </c:pt>
                <c:pt idx="95">
                  <c:v>-3.55</c:v>
                </c:pt>
                <c:pt idx="96">
                  <c:v>-3.54</c:v>
                </c:pt>
                <c:pt idx="97">
                  <c:v>-3.53</c:v>
                </c:pt>
                <c:pt idx="98">
                  <c:v>-3.52</c:v>
                </c:pt>
                <c:pt idx="99">
                  <c:v>-3.51</c:v>
                </c:pt>
                <c:pt idx="100">
                  <c:v>-3.5</c:v>
                </c:pt>
                <c:pt idx="101">
                  <c:v>-3.4899999999999998</c:v>
                </c:pt>
                <c:pt idx="102">
                  <c:v>-3.48</c:v>
                </c:pt>
                <c:pt idx="103">
                  <c:v>-3.4699999999999998</c:v>
                </c:pt>
                <c:pt idx="104">
                  <c:v>-3.46</c:v>
                </c:pt>
                <c:pt idx="105">
                  <c:v>-3.4499999999999997</c:v>
                </c:pt>
                <c:pt idx="106">
                  <c:v>-3.44</c:v>
                </c:pt>
                <c:pt idx="107">
                  <c:v>-3.4299999999999997</c:v>
                </c:pt>
                <c:pt idx="108">
                  <c:v>-3.42</c:v>
                </c:pt>
                <c:pt idx="109">
                  <c:v>-3.4099999999999997</c:v>
                </c:pt>
                <c:pt idx="110">
                  <c:v>-3.4</c:v>
                </c:pt>
                <c:pt idx="111">
                  <c:v>-3.3899999999999997</c:v>
                </c:pt>
                <c:pt idx="112">
                  <c:v>-3.38</c:v>
                </c:pt>
                <c:pt idx="113">
                  <c:v>-3.3699999999999997</c:v>
                </c:pt>
                <c:pt idx="114">
                  <c:v>-3.36</c:v>
                </c:pt>
                <c:pt idx="115">
                  <c:v>-3.3499999999999988</c:v>
                </c:pt>
                <c:pt idx="116">
                  <c:v>-3.34</c:v>
                </c:pt>
                <c:pt idx="117">
                  <c:v>-3.3299999999999987</c:v>
                </c:pt>
                <c:pt idx="118">
                  <c:v>-3.32</c:v>
                </c:pt>
                <c:pt idx="119">
                  <c:v>-3.3099999999999987</c:v>
                </c:pt>
                <c:pt idx="120">
                  <c:v>-3.3</c:v>
                </c:pt>
                <c:pt idx="121">
                  <c:v>-3.29</c:v>
                </c:pt>
                <c:pt idx="122">
                  <c:v>-3.2800000000000002</c:v>
                </c:pt>
                <c:pt idx="123">
                  <c:v>-3.27</c:v>
                </c:pt>
                <c:pt idx="124">
                  <c:v>-3.2600000000000002</c:v>
                </c:pt>
                <c:pt idx="125">
                  <c:v>-3.25</c:v>
                </c:pt>
                <c:pt idx="126">
                  <c:v>-3.24</c:v>
                </c:pt>
                <c:pt idx="127">
                  <c:v>-3.23</c:v>
                </c:pt>
                <c:pt idx="128">
                  <c:v>-3.22</c:v>
                </c:pt>
                <c:pt idx="129">
                  <c:v>-3.21</c:v>
                </c:pt>
                <c:pt idx="130">
                  <c:v>-3.2</c:v>
                </c:pt>
                <c:pt idx="131">
                  <c:v>-3.19</c:v>
                </c:pt>
                <c:pt idx="132">
                  <c:v>-3.18</c:v>
                </c:pt>
                <c:pt idx="133">
                  <c:v>-3.17</c:v>
                </c:pt>
                <c:pt idx="134">
                  <c:v>-3.16</c:v>
                </c:pt>
                <c:pt idx="135">
                  <c:v>-3.15</c:v>
                </c:pt>
                <c:pt idx="136">
                  <c:v>-3.14</c:v>
                </c:pt>
                <c:pt idx="137">
                  <c:v>-3.13</c:v>
                </c:pt>
                <c:pt idx="138">
                  <c:v>-3.12</c:v>
                </c:pt>
                <c:pt idx="139">
                  <c:v>-3.11</c:v>
                </c:pt>
                <c:pt idx="140">
                  <c:v>-3.1</c:v>
                </c:pt>
                <c:pt idx="141">
                  <c:v>-3.09</c:v>
                </c:pt>
                <c:pt idx="142">
                  <c:v>-3.08</c:v>
                </c:pt>
                <c:pt idx="143">
                  <c:v>-3.07</c:v>
                </c:pt>
                <c:pt idx="144">
                  <c:v>-3.06</c:v>
                </c:pt>
                <c:pt idx="145">
                  <c:v>-3.05</c:v>
                </c:pt>
                <c:pt idx="146">
                  <c:v>-3.04</c:v>
                </c:pt>
                <c:pt idx="147">
                  <c:v>-3.03</c:v>
                </c:pt>
                <c:pt idx="148">
                  <c:v>-3.02</c:v>
                </c:pt>
                <c:pt idx="149">
                  <c:v>-3.01</c:v>
                </c:pt>
                <c:pt idx="150">
                  <c:v>-3</c:v>
                </c:pt>
                <c:pt idx="151">
                  <c:v>-2.9899999999999998</c:v>
                </c:pt>
                <c:pt idx="152">
                  <c:v>-2.98</c:v>
                </c:pt>
                <c:pt idx="153">
                  <c:v>-2.9699999999999998</c:v>
                </c:pt>
                <c:pt idx="154">
                  <c:v>-2.96</c:v>
                </c:pt>
                <c:pt idx="155">
                  <c:v>-2.9499999999999997</c:v>
                </c:pt>
                <c:pt idx="156">
                  <c:v>-2.94</c:v>
                </c:pt>
                <c:pt idx="157">
                  <c:v>-2.9299999999999997</c:v>
                </c:pt>
                <c:pt idx="158">
                  <c:v>-2.92</c:v>
                </c:pt>
                <c:pt idx="159">
                  <c:v>-2.9099999999999997</c:v>
                </c:pt>
                <c:pt idx="160">
                  <c:v>-2.9</c:v>
                </c:pt>
                <c:pt idx="161">
                  <c:v>-2.8899999999999997</c:v>
                </c:pt>
                <c:pt idx="162">
                  <c:v>-2.88</c:v>
                </c:pt>
                <c:pt idx="163">
                  <c:v>-2.8699999999999997</c:v>
                </c:pt>
                <c:pt idx="164">
                  <c:v>-2.86</c:v>
                </c:pt>
                <c:pt idx="165">
                  <c:v>-2.8499999999999988</c:v>
                </c:pt>
                <c:pt idx="166">
                  <c:v>-2.84</c:v>
                </c:pt>
                <c:pt idx="167">
                  <c:v>-2.8299999999999987</c:v>
                </c:pt>
                <c:pt idx="168">
                  <c:v>-2.82</c:v>
                </c:pt>
                <c:pt idx="169">
                  <c:v>-2.8099999999999987</c:v>
                </c:pt>
                <c:pt idx="170">
                  <c:v>-2.8</c:v>
                </c:pt>
                <c:pt idx="171">
                  <c:v>-2.79</c:v>
                </c:pt>
                <c:pt idx="172">
                  <c:v>-2.7800000000000002</c:v>
                </c:pt>
                <c:pt idx="173">
                  <c:v>-2.77</c:v>
                </c:pt>
                <c:pt idx="174">
                  <c:v>-2.7600000000000002</c:v>
                </c:pt>
                <c:pt idx="175">
                  <c:v>-2.75</c:v>
                </c:pt>
                <c:pt idx="176">
                  <c:v>-2.74</c:v>
                </c:pt>
                <c:pt idx="177">
                  <c:v>-2.73</c:v>
                </c:pt>
                <c:pt idx="178">
                  <c:v>-2.72</c:v>
                </c:pt>
                <c:pt idx="179">
                  <c:v>-2.71</c:v>
                </c:pt>
                <c:pt idx="180">
                  <c:v>-2.7</c:v>
                </c:pt>
                <c:pt idx="181">
                  <c:v>-2.69</c:v>
                </c:pt>
                <c:pt idx="182">
                  <c:v>-2.68</c:v>
                </c:pt>
                <c:pt idx="183">
                  <c:v>-2.67</c:v>
                </c:pt>
                <c:pt idx="184">
                  <c:v>-2.66</c:v>
                </c:pt>
                <c:pt idx="185">
                  <c:v>-2.65</c:v>
                </c:pt>
                <c:pt idx="186">
                  <c:v>-2.64</c:v>
                </c:pt>
                <c:pt idx="187">
                  <c:v>-2.63</c:v>
                </c:pt>
                <c:pt idx="188">
                  <c:v>-2.62</c:v>
                </c:pt>
                <c:pt idx="189">
                  <c:v>-2.61</c:v>
                </c:pt>
                <c:pt idx="190">
                  <c:v>-2.6</c:v>
                </c:pt>
                <c:pt idx="191">
                  <c:v>-2.59</c:v>
                </c:pt>
                <c:pt idx="192">
                  <c:v>-2.58</c:v>
                </c:pt>
                <c:pt idx="193">
                  <c:v>-2.57</c:v>
                </c:pt>
                <c:pt idx="194">
                  <c:v>-2.56</c:v>
                </c:pt>
                <c:pt idx="195">
                  <c:v>-2.5499999999999998</c:v>
                </c:pt>
                <c:pt idx="196">
                  <c:v>-2.54</c:v>
                </c:pt>
                <c:pt idx="197">
                  <c:v>-2.5299999999999998</c:v>
                </c:pt>
                <c:pt idx="198">
                  <c:v>-2.52</c:v>
                </c:pt>
                <c:pt idx="199">
                  <c:v>-2.5099999999999998</c:v>
                </c:pt>
                <c:pt idx="200">
                  <c:v>-2.5</c:v>
                </c:pt>
                <c:pt idx="201">
                  <c:v>-2.4899999999999998</c:v>
                </c:pt>
                <c:pt idx="202">
                  <c:v>-2.48</c:v>
                </c:pt>
                <c:pt idx="203">
                  <c:v>-2.4699999999999998</c:v>
                </c:pt>
                <c:pt idx="204">
                  <c:v>-2.46</c:v>
                </c:pt>
                <c:pt idx="205">
                  <c:v>-2.4499999999999997</c:v>
                </c:pt>
                <c:pt idx="206">
                  <c:v>-2.44</c:v>
                </c:pt>
                <c:pt idx="207">
                  <c:v>-2.4299999999999997</c:v>
                </c:pt>
                <c:pt idx="208">
                  <c:v>-2.42</c:v>
                </c:pt>
                <c:pt idx="209">
                  <c:v>-2.4099999999999997</c:v>
                </c:pt>
                <c:pt idx="210">
                  <c:v>-2.4</c:v>
                </c:pt>
                <c:pt idx="211">
                  <c:v>-2.3899999999999997</c:v>
                </c:pt>
                <c:pt idx="212">
                  <c:v>-2.38</c:v>
                </c:pt>
                <c:pt idx="213">
                  <c:v>-2.3699999999999997</c:v>
                </c:pt>
                <c:pt idx="214">
                  <c:v>-2.36</c:v>
                </c:pt>
                <c:pt idx="215">
                  <c:v>-2.3499999999999988</c:v>
                </c:pt>
                <c:pt idx="216">
                  <c:v>-2.34</c:v>
                </c:pt>
                <c:pt idx="217">
                  <c:v>-2.3299999999999987</c:v>
                </c:pt>
                <c:pt idx="218">
                  <c:v>-2.3199999999999967</c:v>
                </c:pt>
                <c:pt idx="219">
                  <c:v>-2.3099999999999987</c:v>
                </c:pt>
                <c:pt idx="220">
                  <c:v>-2.2999999999999998</c:v>
                </c:pt>
                <c:pt idx="221">
                  <c:v>-2.29</c:v>
                </c:pt>
                <c:pt idx="222">
                  <c:v>-2.2799999999999998</c:v>
                </c:pt>
                <c:pt idx="223">
                  <c:v>-2.27</c:v>
                </c:pt>
                <c:pt idx="224">
                  <c:v>-2.2599999999999998</c:v>
                </c:pt>
                <c:pt idx="225">
                  <c:v>-2.25</c:v>
                </c:pt>
                <c:pt idx="226">
                  <c:v>-2.2400000000000002</c:v>
                </c:pt>
                <c:pt idx="227">
                  <c:v>-2.23</c:v>
                </c:pt>
                <c:pt idx="228">
                  <c:v>-2.2200000000000002</c:v>
                </c:pt>
                <c:pt idx="229">
                  <c:v>-2.21</c:v>
                </c:pt>
                <c:pt idx="230">
                  <c:v>-2.2000000000000002</c:v>
                </c:pt>
                <c:pt idx="231">
                  <c:v>-2.19</c:v>
                </c:pt>
                <c:pt idx="232">
                  <c:v>-2.1800000000000002</c:v>
                </c:pt>
                <c:pt idx="233">
                  <c:v>-2.17</c:v>
                </c:pt>
                <c:pt idx="234">
                  <c:v>-2.16</c:v>
                </c:pt>
                <c:pt idx="235">
                  <c:v>-2.15</c:v>
                </c:pt>
                <c:pt idx="236">
                  <c:v>-2.14</c:v>
                </c:pt>
                <c:pt idx="237">
                  <c:v>-2.13</c:v>
                </c:pt>
                <c:pt idx="238">
                  <c:v>-2.12</c:v>
                </c:pt>
                <c:pt idx="239">
                  <c:v>-2.11</c:v>
                </c:pt>
                <c:pt idx="240">
                  <c:v>-2.1</c:v>
                </c:pt>
                <c:pt idx="241">
                  <c:v>-2.09</c:v>
                </c:pt>
                <c:pt idx="242">
                  <c:v>-2.08</c:v>
                </c:pt>
                <c:pt idx="243">
                  <c:v>-2.0699999999999998</c:v>
                </c:pt>
                <c:pt idx="244">
                  <c:v>-2.06</c:v>
                </c:pt>
                <c:pt idx="245">
                  <c:v>-2.0499999999999998</c:v>
                </c:pt>
                <c:pt idx="246">
                  <c:v>-2.04</c:v>
                </c:pt>
                <c:pt idx="247">
                  <c:v>-2.0299999999999998</c:v>
                </c:pt>
                <c:pt idx="248">
                  <c:v>-2.02</c:v>
                </c:pt>
                <c:pt idx="249">
                  <c:v>-2.0099999999999998</c:v>
                </c:pt>
                <c:pt idx="250">
                  <c:v>-2</c:v>
                </c:pt>
                <c:pt idx="251">
                  <c:v>-1.9900000000000024</c:v>
                </c:pt>
                <c:pt idx="252">
                  <c:v>-1.9800000000000024</c:v>
                </c:pt>
                <c:pt idx="253">
                  <c:v>-1.9700000000000022</c:v>
                </c:pt>
                <c:pt idx="254">
                  <c:v>-1.9600000000000022</c:v>
                </c:pt>
                <c:pt idx="255">
                  <c:v>-1.9500000000000022</c:v>
                </c:pt>
                <c:pt idx="256">
                  <c:v>-1.9400000000000022</c:v>
                </c:pt>
                <c:pt idx="257">
                  <c:v>-1.9300000000000022</c:v>
                </c:pt>
                <c:pt idx="258">
                  <c:v>-1.9200000000000021</c:v>
                </c:pt>
                <c:pt idx="259">
                  <c:v>-1.9100000000000001</c:v>
                </c:pt>
                <c:pt idx="260">
                  <c:v>-1.9000000000000001</c:v>
                </c:pt>
                <c:pt idx="261">
                  <c:v>-1.8900000000000001</c:v>
                </c:pt>
                <c:pt idx="262">
                  <c:v>-1.8800000000000001</c:v>
                </c:pt>
                <c:pt idx="263">
                  <c:v>-1.87</c:v>
                </c:pt>
                <c:pt idx="264">
                  <c:v>-1.86</c:v>
                </c:pt>
                <c:pt idx="265">
                  <c:v>-1.85</c:v>
                </c:pt>
                <c:pt idx="266">
                  <c:v>-1.84</c:v>
                </c:pt>
                <c:pt idx="267">
                  <c:v>-1.83</c:v>
                </c:pt>
                <c:pt idx="268">
                  <c:v>-1.82</c:v>
                </c:pt>
                <c:pt idx="269">
                  <c:v>-1.81</c:v>
                </c:pt>
                <c:pt idx="270">
                  <c:v>-1.8</c:v>
                </c:pt>
                <c:pt idx="271">
                  <c:v>-1.79</c:v>
                </c:pt>
                <c:pt idx="272">
                  <c:v>-1.78</c:v>
                </c:pt>
                <c:pt idx="273">
                  <c:v>-1.77</c:v>
                </c:pt>
                <c:pt idx="274">
                  <c:v>-1.76</c:v>
                </c:pt>
                <c:pt idx="275">
                  <c:v>-1.75</c:v>
                </c:pt>
                <c:pt idx="276">
                  <c:v>-1.74</c:v>
                </c:pt>
                <c:pt idx="277">
                  <c:v>-1.73</c:v>
                </c:pt>
                <c:pt idx="278">
                  <c:v>-1.72</c:v>
                </c:pt>
                <c:pt idx="279">
                  <c:v>-1.71</c:v>
                </c:pt>
                <c:pt idx="280">
                  <c:v>-1.7</c:v>
                </c:pt>
                <c:pt idx="281">
                  <c:v>-1.6900000000000022</c:v>
                </c:pt>
                <c:pt idx="282">
                  <c:v>-1.6800000000000022</c:v>
                </c:pt>
                <c:pt idx="283">
                  <c:v>-1.6700000000000021</c:v>
                </c:pt>
                <c:pt idx="284">
                  <c:v>-1.6600000000000001</c:v>
                </c:pt>
                <c:pt idx="285">
                  <c:v>-1.6500000000000001</c:v>
                </c:pt>
                <c:pt idx="286">
                  <c:v>-1.6400000000000001</c:v>
                </c:pt>
                <c:pt idx="287">
                  <c:v>-1.6300000000000001</c:v>
                </c:pt>
                <c:pt idx="288">
                  <c:v>-1.62</c:v>
                </c:pt>
                <c:pt idx="289">
                  <c:v>-1.61</c:v>
                </c:pt>
                <c:pt idx="290">
                  <c:v>-1.6</c:v>
                </c:pt>
                <c:pt idx="291">
                  <c:v>-1.59</c:v>
                </c:pt>
                <c:pt idx="292">
                  <c:v>-1.58</c:v>
                </c:pt>
                <c:pt idx="293">
                  <c:v>-1.57</c:v>
                </c:pt>
                <c:pt idx="294">
                  <c:v>-1.56</c:v>
                </c:pt>
                <c:pt idx="295">
                  <c:v>-1.55</c:v>
                </c:pt>
                <c:pt idx="296">
                  <c:v>-1.54</c:v>
                </c:pt>
                <c:pt idx="297">
                  <c:v>-1.53</c:v>
                </c:pt>
                <c:pt idx="298">
                  <c:v>-1.52</c:v>
                </c:pt>
                <c:pt idx="299">
                  <c:v>-1.51</c:v>
                </c:pt>
                <c:pt idx="300">
                  <c:v>-1.5</c:v>
                </c:pt>
                <c:pt idx="301">
                  <c:v>-1.49</c:v>
                </c:pt>
                <c:pt idx="302">
                  <c:v>-1.48</c:v>
                </c:pt>
                <c:pt idx="303">
                  <c:v>-1.47</c:v>
                </c:pt>
                <c:pt idx="304">
                  <c:v>-1.46</c:v>
                </c:pt>
                <c:pt idx="305">
                  <c:v>-1.45</c:v>
                </c:pt>
                <c:pt idx="306">
                  <c:v>-1.44</c:v>
                </c:pt>
                <c:pt idx="307">
                  <c:v>-1.43</c:v>
                </c:pt>
                <c:pt idx="308">
                  <c:v>-1.42</c:v>
                </c:pt>
                <c:pt idx="309">
                  <c:v>-1.41</c:v>
                </c:pt>
                <c:pt idx="310">
                  <c:v>-1.4</c:v>
                </c:pt>
                <c:pt idx="311">
                  <c:v>-1.3900000000000001</c:v>
                </c:pt>
                <c:pt idx="312">
                  <c:v>-1.3800000000000001</c:v>
                </c:pt>
                <c:pt idx="313">
                  <c:v>-1.37</c:v>
                </c:pt>
                <c:pt idx="314">
                  <c:v>-1.36</c:v>
                </c:pt>
                <c:pt idx="315">
                  <c:v>-1.35</c:v>
                </c:pt>
                <c:pt idx="316">
                  <c:v>-1.34</c:v>
                </c:pt>
                <c:pt idx="317">
                  <c:v>-1.33</c:v>
                </c:pt>
                <c:pt idx="318">
                  <c:v>-1.32</c:v>
                </c:pt>
                <c:pt idx="319">
                  <c:v>-1.31</c:v>
                </c:pt>
                <c:pt idx="320">
                  <c:v>-1.3</c:v>
                </c:pt>
                <c:pt idx="321">
                  <c:v>-1.29</c:v>
                </c:pt>
                <c:pt idx="322">
                  <c:v>-1.28</c:v>
                </c:pt>
                <c:pt idx="323">
                  <c:v>-1.27</c:v>
                </c:pt>
                <c:pt idx="324">
                  <c:v>-1.26</c:v>
                </c:pt>
                <c:pt idx="325">
                  <c:v>-1.25</c:v>
                </c:pt>
                <c:pt idx="326">
                  <c:v>-1.24</c:v>
                </c:pt>
                <c:pt idx="327">
                  <c:v>-1.23</c:v>
                </c:pt>
                <c:pt idx="328">
                  <c:v>-1.22</c:v>
                </c:pt>
                <c:pt idx="329">
                  <c:v>-1.21</c:v>
                </c:pt>
                <c:pt idx="330">
                  <c:v>-1.2</c:v>
                </c:pt>
                <c:pt idx="331">
                  <c:v>-1.1900000000000022</c:v>
                </c:pt>
                <c:pt idx="332">
                  <c:v>-1.1800000000000022</c:v>
                </c:pt>
                <c:pt idx="333">
                  <c:v>-1.1700000000000021</c:v>
                </c:pt>
                <c:pt idx="334">
                  <c:v>-1.1599999999999975</c:v>
                </c:pt>
                <c:pt idx="335">
                  <c:v>-1.1499999999999975</c:v>
                </c:pt>
                <c:pt idx="336">
                  <c:v>-1.1399999999999975</c:v>
                </c:pt>
                <c:pt idx="337">
                  <c:v>-1.1299999999999975</c:v>
                </c:pt>
                <c:pt idx="338">
                  <c:v>-1.1200000000000001</c:v>
                </c:pt>
                <c:pt idx="339">
                  <c:v>-1.1100000000000001</c:v>
                </c:pt>
                <c:pt idx="340">
                  <c:v>-1.1000000000000001</c:v>
                </c:pt>
                <c:pt idx="341">
                  <c:v>-1.0900000000000001</c:v>
                </c:pt>
                <c:pt idx="342">
                  <c:v>-1.08</c:v>
                </c:pt>
                <c:pt idx="343">
                  <c:v>-1.07</c:v>
                </c:pt>
                <c:pt idx="344">
                  <c:v>-1.06</c:v>
                </c:pt>
                <c:pt idx="345">
                  <c:v>-1.05</c:v>
                </c:pt>
                <c:pt idx="346">
                  <c:v>-1.04</c:v>
                </c:pt>
                <c:pt idx="347">
                  <c:v>-1.03</c:v>
                </c:pt>
                <c:pt idx="348">
                  <c:v>-1.02</c:v>
                </c:pt>
                <c:pt idx="349">
                  <c:v>-1.01</c:v>
                </c:pt>
                <c:pt idx="350">
                  <c:v>-1</c:v>
                </c:pt>
                <c:pt idx="351">
                  <c:v>-0.99</c:v>
                </c:pt>
                <c:pt idx="352">
                  <c:v>-0.98</c:v>
                </c:pt>
                <c:pt idx="353">
                  <c:v>-0.97000000000000064</c:v>
                </c:pt>
                <c:pt idx="354">
                  <c:v>-0.96000000000000063</c:v>
                </c:pt>
                <c:pt idx="355">
                  <c:v>-0.95000000000000062</c:v>
                </c:pt>
                <c:pt idx="356">
                  <c:v>-0.94000000000000061</c:v>
                </c:pt>
                <c:pt idx="357">
                  <c:v>-0.93</c:v>
                </c:pt>
                <c:pt idx="358">
                  <c:v>-0.92</c:v>
                </c:pt>
                <c:pt idx="359">
                  <c:v>-0.91</c:v>
                </c:pt>
                <c:pt idx="360">
                  <c:v>-0.9</c:v>
                </c:pt>
                <c:pt idx="361">
                  <c:v>-0.89</c:v>
                </c:pt>
                <c:pt idx="362">
                  <c:v>-0.88</c:v>
                </c:pt>
                <c:pt idx="363">
                  <c:v>-0.87000000000000111</c:v>
                </c:pt>
                <c:pt idx="364">
                  <c:v>-0.86000000000000065</c:v>
                </c:pt>
                <c:pt idx="365">
                  <c:v>-0.85000000000000064</c:v>
                </c:pt>
                <c:pt idx="366">
                  <c:v>-0.84000000000000064</c:v>
                </c:pt>
                <c:pt idx="367">
                  <c:v>-0.83000000000000063</c:v>
                </c:pt>
                <c:pt idx="368">
                  <c:v>-0.82000000000000062</c:v>
                </c:pt>
                <c:pt idx="369">
                  <c:v>-0.81</c:v>
                </c:pt>
                <c:pt idx="370">
                  <c:v>-0.8</c:v>
                </c:pt>
                <c:pt idx="371">
                  <c:v>-0.79</c:v>
                </c:pt>
                <c:pt idx="372">
                  <c:v>-0.78</c:v>
                </c:pt>
                <c:pt idx="373">
                  <c:v>-0.77000000000000124</c:v>
                </c:pt>
                <c:pt idx="374">
                  <c:v>-0.76000000000000123</c:v>
                </c:pt>
                <c:pt idx="375">
                  <c:v>-0.75000000000000122</c:v>
                </c:pt>
                <c:pt idx="376">
                  <c:v>-0.7400000000000011</c:v>
                </c:pt>
                <c:pt idx="377">
                  <c:v>-0.73000000000000065</c:v>
                </c:pt>
                <c:pt idx="378">
                  <c:v>-0.72000000000000064</c:v>
                </c:pt>
                <c:pt idx="379">
                  <c:v>-0.71000000000000063</c:v>
                </c:pt>
                <c:pt idx="380">
                  <c:v>-0.70000000000000062</c:v>
                </c:pt>
                <c:pt idx="381">
                  <c:v>-0.69000000000000061</c:v>
                </c:pt>
                <c:pt idx="382">
                  <c:v>-0.68</c:v>
                </c:pt>
                <c:pt idx="383">
                  <c:v>-0.67000000000000148</c:v>
                </c:pt>
                <c:pt idx="384">
                  <c:v>-0.66000000000000136</c:v>
                </c:pt>
                <c:pt idx="385">
                  <c:v>-0.65000000000000135</c:v>
                </c:pt>
                <c:pt idx="386">
                  <c:v>-0.64000000000000123</c:v>
                </c:pt>
                <c:pt idx="387">
                  <c:v>-0.63000000000000123</c:v>
                </c:pt>
                <c:pt idx="388">
                  <c:v>-0.62000000000000111</c:v>
                </c:pt>
                <c:pt idx="389">
                  <c:v>-0.61000000000000065</c:v>
                </c:pt>
                <c:pt idx="390">
                  <c:v>-0.60000000000000064</c:v>
                </c:pt>
                <c:pt idx="391">
                  <c:v>-0.59</c:v>
                </c:pt>
                <c:pt idx="392">
                  <c:v>-0.58000000000000007</c:v>
                </c:pt>
                <c:pt idx="393">
                  <c:v>-0.56999999999999995</c:v>
                </c:pt>
                <c:pt idx="394">
                  <c:v>-0.56000000000000005</c:v>
                </c:pt>
                <c:pt idx="395">
                  <c:v>-0.55000000000000004</c:v>
                </c:pt>
                <c:pt idx="396">
                  <c:v>-0.54</c:v>
                </c:pt>
                <c:pt idx="397">
                  <c:v>-0.53</c:v>
                </c:pt>
                <c:pt idx="398">
                  <c:v>-0.52</c:v>
                </c:pt>
                <c:pt idx="399">
                  <c:v>-0.51</c:v>
                </c:pt>
                <c:pt idx="400">
                  <c:v>-0.5</c:v>
                </c:pt>
                <c:pt idx="401">
                  <c:v>-0.49000000000000032</c:v>
                </c:pt>
                <c:pt idx="402">
                  <c:v>-0.48000000000000032</c:v>
                </c:pt>
                <c:pt idx="403">
                  <c:v>-0.47000000000000008</c:v>
                </c:pt>
                <c:pt idx="404">
                  <c:v>-0.46</c:v>
                </c:pt>
                <c:pt idx="405">
                  <c:v>-0.45</c:v>
                </c:pt>
                <c:pt idx="406">
                  <c:v>-0.44</c:v>
                </c:pt>
                <c:pt idx="407">
                  <c:v>-0.43000000000000038</c:v>
                </c:pt>
                <c:pt idx="408">
                  <c:v>-0.42000000000000032</c:v>
                </c:pt>
                <c:pt idx="409">
                  <c:v>-0.41000000000000031</c:v>
                </c:pt>
                <c:pt idx="410">
                  <c:v>-0.4</c:v>
                </c:pt>
                <c:pt idx="411">
                  <c:v>-0.39000000000000062</c:v>
                </c:pt>
                <c:pt idx="412">
                  <c:v>-0.38000000000000062</c:v>
                </c:pt>
                <c:pt idx="413">
                  <c:v>-0.37000000000000038</c:v>
                </c:pt>
                <c:pt idx="414">
                  <c:v>-0.36000000000000032</c:v>
                </c:pt>
                <c:pt idx="415">
                  <c:v>-0.35000000000000031</c:v>
                </c:pt>
                <c:pt idx="416">
                  <c:v>-0.34</c:v>
                </c:pt>
                <c:pt idx="417">
                  <c:v>-0.33000000000000074</c:v>
                </c:pt>
                <c:pt idx="418">
                  <c:v>-0.32000000000000062</c:v>
                </c:pt>
                <c:pt idx="419">
                  <c:v>-0.31000000000000055</c:v>
                </c:pt>
                <c:pt idx="420">
                  <c:v>-0.30000000000000032</c:v>
                </c:pt>
                <c:pt idx="421">
                  <c:v>-0.29000000000000031</c:v>
                </c:pt>
                <c:pt idx="422">
                  <c:v>-0.28000000000000008</c:v>
                </c:pt>
                <c:pt idx="423">
                  <c:v>-0.27</c:v>
                </c:pt>
                <c:pt idx="424">
                  <c:v>-0.26</c:v>
                </c:pt>
                <c:pt idx="425">
                  <c:v>-0.25</c:v>
                </c:pt>
                <c:pt idx="426">
                  <c:v>-0.24000000000000021</c:v>
                </c:pt>
                <c:pt idx="427">
                  <c:v>-0.23</c:v>
                </c:pt>
                <c:pt idx="428">
                  <c:v>-0.22</c:v>
                </c:pt>
                <c:pt idx="429">
                  <c:v>-0.21000000000000021</c:v>
                </c:pt>
                <c:pt idx="430">
                  <c:v>-0.2</c:v>
                </c:pt>
                <c:pt idx="431">
                  <c:v>-0.19</c:v>
                </c:pt>
                <c:pt idx="432">
                  <c:v>-0.18000000000000024</c:v>
                </c:pt>
                <c:pt idx="433">
                  <c:v>-0.17</c:v>
                </c:pt>
                <c:pt idx="434">
                  <c:v>-0.16</c:v>
                </c:pt>
                <c:pt idx="435">
                  <c:v>-0.15000000000000024</c:v>
                </c:pt>
                <c:pt idx="436">
                  <c:v>-0.14000000000000001</c:v>
                </c:pt>
                <c:pt idx="437">
                  <c:v>-0.13</c:v>
                </c:pt>
                <c:pt idx="438">
                  <c:v>-0.12000000000000002</c:v>
                </c:pt>
                <c:pt idx="439">
                  <c:v>-0.11</c:v>
                </c:pt>
                <c:pt idx="440">
                  <c:v>-0.1</c:v>
                </c:pt>
                <c:pt idx="441">
                  <c:v>-9.0000000000000024E-2</c:v>
                </c:pt>
                <c:pt idx="442">
                  <c:v>-8.0000000000000043E-2</c:v>
                </c:pt>
                <c:pt idx="443">
                  <c:v>-7.0000000000000021E-2</c:v>
                </c:pt>
                <c:pt idx="444">
                  <c:v>-6.0000000000000032E-2</c:v>
                </c:pt>
                <c:pt idx="445">
                  <c:v>-0.05</c:v>
                </c:pt>
                <c:pt idx="446">
                  <c:v>-4.0000000000000022E-2</c:v>
                </c:pt>
                <c:pt idx="447">
                  <c:v>-3.0000000000000002E-2</c:v>
                </c:pt>
                <c:pt idx="448">
                  <c:v>-2.0000000000000011E-2</c:v>
                </c:pt>
                <c:pt idx="449">
                  <c:v>-1.0000000000000005E-2</c:v>
                </c:pt>
                <c:pt idx="450">
                  <c:v>0</c:v>
                </c:pt>
                <c:pt idx="451">
                  <c:v>1.0000000000000005E-2</c:v>
                </c:pt>
                <c:pt idx="452">
                  <c:v>2.0000000000000011E-2</c:v>
                </c:pt>
                <c:pt idx="453">
                  <c:v>3.0000000000000002E-2</c:v>
                </c:pt>
                <c:pt idx="454">
                  <c:v>4.0000000000000022E-2</c:v>
                </c:pt>
                <c:pt idx="455">
                  <c:v>0.05</c:v>
                </c:pt>
                <c:pt idx="456">
                  <c:v>6.0000000000000032E-2</c:v>
                </c:pt>
                <c:pt idx="457">
                  <c:v>7.0000000000000021E-2</c:v>
                </c:pt>
                <c:pt idx="458">
                  <c:v>8.0000000000000043E-2</c:v>
                </c:pt>
                <c:pt idx="459">
                  <c:v>9.0000000000000024E-2</c:v>
                </c:pt>
                <c:pt idx="460">
                  <c:v>0.1</c:v>
                </c:pt>
                <c:pt idx="461">
                  <c:v>0.11</c:v>
                </c:pt>
                <c:pt idx="462">
                  <c:v>0.12000000000000002</c:v>
                </c:pt>
                <c:pt idx="463">
                  <c:v>0.13</c:v>
                </c:pt>
                <c:pt idx="464">
                  <c:v>0.14000000000000001</c:v>
                </c:pt>
                <c:pt idx="465">
                  <c:v>0.15000000000000024</c:v>
                </c:pt>
                <c:pt idx="466">
                  <c:v>0.16</c:v>
                </c:pt>
                <c:pt idx="467">
                  <c:v>0.17</c:v>
                </c:pt>
                <c:pt idx="468">
                  <c:v>0.18000000000000024</c:v>
                </c:pt>
                <c:pt idx="469">
                  <c:v>0.19</c:v>
                </c:pt>
                <c:pt idx="470">
                  <c:v>0.2</c:v>
                </c:pt>
                <c:pt idx="471">
                  <c:v>0.21000000000000021</c:v>
                </c:pt>
                <c:pt idx="472">
                  <c:v>0.22</c:v>
                </c:pt>
                <c:pt idx="473">
                  <c:v>0.23</c:v>
                </c:pt>
                <c:pt idx="474">
                  <c:v>0.24000000000000021</c:v>
                </c:pt>
                <c:pt idx="475">
                  <c:v>0.25</c:v>
                </c:pt>
                <c:pt idx="476">
                  <c:v>0.26</c:v>
                </c:pt>
                <c:pt idx="477">
                  <c:v>0.27</c:v>
                </c:pt>
                <c:pt idx="478">
                  <c:v>0.28000000000000008</c:v>
                </c:pt>
                <c:pt idx="479">
                  <c:v>0.29000000000000031</c:v>
                </c:pt>
                <c:pt idx="480">
                  <c:v>0.30000000000000032</c:v>
                </c:pt>
                <c:pt idx="481">
                  <c:v>0.31000000000000055</c:v>
                </c:pt>
                <c:pt idx="482">
                  <c:v>0.32000000000000062</c:v>
                </c:pt>
                <c:pt idx="483">
                  <c:v>0.33000000000000074</c:v>
                </c:pt>
                <c:pt idx="484">
                  <c:v>0.34</c:v>
                </c:pt>
                <c:pt idx="485">
                  <c:v>0.35000000000000031</c:v>
                </c:pt>
                <c:pt idx="486">
                  <c:v>0.36000000000000032</c:v>
                </c:pt>
                <c:pt idx="487">
                  <c:v>0.37000000000000038</c:v>
                </c:pt>
                <c:pt idx="488">
                  <c:v>0.38000000000000062</c:v>
                </c:pt>
                <c:pt idx="489">
                  <c:v>0.39000000000000062</c:v>
                </c:pt>
                <c:pt idx="490">
                  <c:v>0.4</c:v>
                </c:pt>
                <c:pt idx="491">
                  <c:v>0.41000000000000031</c:v>
                </c:pt>
                <c:pt idx="492">
                  <c:v>0.42000000000000032</c:v>
                </c:pt>
                <c:pt idx="493">
                  <c:v>0.43000000000000038</c:v>
                </c:pt>
                <c:pt idx="494">
                  <c:v>0.44</c:v>
                </c:pt>
                <c:pt idx="495">
                  <c:v>0.45</c:v>
                </c:pt>
                <c:pt idx="496">
                  <c:v>0.46</c:v>
                </c:pt>
                <c:pt idx="497">
                  <c:v>0.47000000000000008</c:v>
                </c:pt>
                <c:pt idx="498">
                  <c:v>0.48000000000000032</c:v>
                </c:pt>
                <c:pt idx="499">
                  <c:v>0.49000000000000032</c:v>
                </c:pt>
                <c:pt idx="500">
                  <c:v>0.5</c:v>
                </c:pt>
                <c:pt idx="501">
                  <c:v>0.51</c:v>
                </c:pt>
                <c:pt idx="502">
                  <c:v>0.52</c:v>
                </c:pt>
                <c:pt idx="503">
                  <c:v>0.53</c:v>
                </c:pt>
                <c:pt idx="504">
                  <c:v>0.54</c:v>
                </c:pt>
                <c:pt idx="505">
                  <c:v>0.55000000000000004</c:v>
                </c:pt>
                <c:pt idx="506">
                  <c:v>0.56000000000000005</c:v>
                </c:pt>
                <c:pt idx="507">
                  <c:v>0.56999999999999995</c:v>
                </c:pt>
                <c:pt idx="508">
                  <c:v>0.58000000000000007</c:v>
                </c:pt>
                <c:pt idx="509">
                  <c:v>0.59</c:v>
                </c:pt>
                <c:pt idx="510">
                  <c:v>0.60000000000000064</c:v>
                </c:pt>
                <c:pt idx="511">
                  <c:v>0.61000000000000065</c:v>
                </c:pt>
                <c:pt idx="512">
                  <c:v>0.62000000000000111</c:v>
                </c:pt>
                <c:pt idx="513">
                  <c:v>0.63000000000000123</c:v>
                </c:pt>
                <c:pt idx="514">
                  <c:v>0.64000000000000123</c:v>
                </c:pt>
                <c:pt idx="515">
                  <c:v>0.65000000000000135</c:v>
                </c:pt>
                <c:pt idx="516">
                  <c:v>0.66000000000000136</c:v>
                </c:pt>
                <c:pt idx="517">
                  <c:v>0.67000000000000148</c:v>
                </c:pt>
                <c:pt idx="518">
                  <c:v>0.68</c:v>
                </c:pt>
                <c:pt idx="519">
                  <c:v>0.69000000000000061</c:v>
                </c:pt>
                <c:pt idx="520">
                  <c:v>0.70000000000000062</c:v>
                </c:pt>
                <c:pt idx="521">
                  <c:v>0.71000000000000063</c:v>
                </c:pt>
                <c:pt idx="522">
                  <c:v>0.72000000000000064</c:v>
                </c:pt>
                <c:pt idx="523">
                  <c:v>0.73000000000000065</c:v>
                </c:pt>
                <c:pt idx="524">
                  <c:v>0.7400000000000011</c:v>
                </c:pt>
                <c:pt idx="525">
                  <c:v>0.75000000000000122</c:v>
                </c:pt>
                <c:pt idx="526">
                  <c:v>0.76000000000000123</c:v>
                </c:pt>
                <c:pt idx="527">
                  <c:v>0.77000000000000124</c:v>
                </c:pt>
                <c:pt idx="528">
                  <c:v>0.78</c:v>
                </c:pt>
                <c:pt idx="529">
                  <c:v>0.79</c:v>
                </c:pt>
                <c:pt idx="530">
                  <c:v>0.8</c:v>
                </c:pt>
                <c:pt idx="531">
                  <c:v>0.81</c:v>
                </c:pt>
                <c:pt idx="532">
                  <c:v>0.82000000000000062</c:v>
                </c:pt>
                <c:pt idx="533">
                  <c:v>0.83000000000000063</c:v>
                </c:pt>
                <c:pt idx="534">
                  <c:v>0.84000000000000064</c:v>
                </c:pt>
                <c:pt idx="535">
                  <c:v>0.85000000000000064</c:v>
                </c:pt>
                <c:pt idx="536">
                  <c:v>0.86000000000000065</c:v>
                </c:pt>
                <c:pt idx="537">
                  <c:v>0.87000000000000111</c:v>
                </c:pt>
                <c:pt idx="538">
                  <c:v>0.88</c:v>
                </c:pt>
                <c:pt idx="539">
                  <c:v>0.89</c:v>
                </c:pt>
                <c:pt idx="540">
                  <c:v>0.9</c:v>
                </c:pt>
                <c:pt idx="541">
                  <c:v>0.91</c:v>
                </c:pt>
                <c:pt idx="542">
                  <c:v>0.92</c:v>
                </c:pt>
                <c:pt idx="543">
                  <c:v>0.93</c:v>
                </c:pt>
                <c:pt idx="544">
                  <c:v>0.94000000000000061</c:v>
                </c:pt>
                <c:pt idx="545">
                  <c:v>0.95000000000000062</c:v>
                </c:pt>
                <c:pt idx="546">
                  <c:v>0.96000000000000063</c:v>
                </c:pt>
                <c:pt idx="547">
                  <c:v>0.97000000000000064</c:v>
                </c:pt>
                <c:pt idx="548">
                  <c:v>0.98</c:v>
                </c:pt>
                <c:pt idx="549">
                  <c:v>0.99</c:v>
                </c:pt>
                <c:pt idx="550">
                  <c:v>1</c:v>
                </c:pt>
                <c:pt idx="551">
                  <c:v>1.01</c:v>
                </c:pt>
                <c:pt idx="552">
                  <c:v>1.02</c:v>
                </c:pt>
                <c:pt idx="553">
                  <c:v>1.03</c:v>
                </c:pt>
                <c:pt idx="554">
                  <c:v>1.04</c:v>
                </c:pt>
                <c:pt idx="555">
                  <c:v>1.05</c:v>
                </c:pt>
                <c:pt idx="556">
                  <c:v>1.06</c:v>
                </c:pt>
                <c:pt idx="557">
                  <c:v>1.07</c:v>
                </c:pt>
                <c:pt idx="558">
                  <c:v>1.08</c:v>
                </c:pt>
                <c:pt idx="559">
                  <c:v>1.0900000000000001</c:v>
                </c:pt>
                <c:pt idx="560">
                  <c:v>1.1000000000000001</c:v>
                </c:pt>
                <c:pt idx="561">
                  <c:v>1.1100000000000001</c:v>
                </c:pt>
                <c:pt idx="562">
                  <c:v>1.1200000000000001</c:v>
                </c:pt>
                <c:pt idx="563">
                  <c:v>1.1299999999999975</c:v>
                </c:pt>
                <c:pt idx="564">
                  <c:v>1.1399999999999975</c:v>
                </c:pt>
                <c:pt idx="565">
                  <c:v>1.1499999999999975</c:v>
                </c:pt>
                <c:pt idx="566">
                  <c:v>1.1599999999999975</c:v>
                </c:pt>
                <c:pt idx="567">
                  <c:v>1.1700000000000021</c:v>
                </c:pt>
                <c:pt idx="568">
                  <c:v>1.1800000000000022</c:v>
                </c:pt>
                <c:pt idx="569">
                  <c:v>1.1900000000000022</c:v>
                </c:pt>
                <c:pt idx="570">
                  <c:v>1.2</c:v>
                </c:pt>
                <c:pt idx="571">
                  <c:v>1.21</c:v>
                </c:pt>
                <c:pt idx="572">
                  <c:v>1.22</c:v>
                </c:pt>
                <c:pt idx="573">
                  <c:v>1.23</c:v>
                </c:pt>
                <c:pt idx="574">
                  <c:v>1.24</c:v>
                </c:pt>
                <c:pt idx="575">
                  <c:v>1.25</c:v>
                </c:pt>
                <c:pt idx="576">
                  <c:v>1.26</c:v>
                </c:pt>
                <c:pt idx="577">
                  <c:v>1.27</c:v>
                </c:pt>
                <c:pt idx="578">
                  <c:v>1.28</c:v>
                </c:pt>
                <c:pt idx="579">
                  <c:v>1.29</c:v>
                </c:pt>
                <c:pt idx="580">
                  <c:v>1.3</c:v>
                </c:pt>
                <c:pt idx="581">
                  <c:v>1.31</c:v>
                </c:pt>
                <c:pt idx="582">
                  <c:v>1.32</c:v>
                </c:pt>
                <c:pt idx="583">
                  <c:v>1.33</c:v>
                </c:pt>
                <c:pt idx="584">
                  <c:v>1.34</c:v>
                </c:pt>
                <c:pt idx="585">
                  <c:v>1.35</c:v>
                </c:pt>
                <c:pt idx="586">
                  <c:v>1.36</c:v>
                </c:pt>
                <c:pt idx="587">
                  <c:v>1.37</c:v>
                </c:pt>
                <c:pt idx="588">
                  <c:v>1.3800000000000001</c:v>
                </c:pt>
                <c:pt idx="589">
                  <c:v>1.3900000000000001</c:v>
                </c:pt>
                <c:pt idx="590">
                  <c:v>1.4</c:v>
                </c:pt>
                <c:pt idx="591">
                  <c:v>1.41</c:v>
                </c:pt>
                <c:pt idx="592">
                  <c:v>1.42</c:v>
                </c:pt>
                <c:pt idx="593">
                  <c:v>1.43</c:v>
                </c:pt>
                <c:pt idx="594">
                  <c:v>1.44</c:v>
                </c:pt>
                <c:pt idx="595">
                  <c:v>1.45</c:v>
                </c:pt>
                <c:pt idx="596">
                  <c:v>1.46</c:v>
                </c:pt>
                <c:pt idx="597">
                  <c:v>1.47</c:v>
                </c:pt>
                <c:pt idx="598">
                  <c:v>1.48</c:v>
                </c:pt>
                <c:pt idx="599">
                  <c:v>1.49</c:v>
                </c:pt>
                <c:pt idx="600">
                  <c:v>1.5</c:v>
                </c:pt>
                <c:pt idx="601">
                  <c:v>1.51</c:v>
                </c:pt>
                <c:pt idx="602">
                  <c:v>1.52</c:v>
                </c:pt>
                <c:pt idx="603">
                  <c:v>1.53</c:v>
                </c:pt>
                <c:pt idx="604">
                  <c:v>1.54</c:v>
                </c:pt>
                <c:pt idx="605">
                  <c:v>1.55</c:v>
                </c:pt>
                <c:pt idx="606">
                  <c:v>1.56</c:v>
                </c:pt>
                <c:pt idx="607">
                  <c:v>1.57</c:v>
                </c:pt>
                <c:pt idx="608">
                  <c:v>1.58</c:v>
                </c:pt>
                <c:pt idx="609">
                  <c:v>1.59</c:v>
                </c:pt>
                <c:pt idx="610">
                  <c:v>1.6</c:v>
                </c:pt>
                <c:pt idx="611">
                  <c:v>1.61</c:v>
                </c:pt>
                <c:pt idx="612">
                  <c:v>1.62</c:v>
                </c:pt>
                <c:pt idx="613">
                  <c:v>1.6300000000000001</c:v>
                </c:pt>
                <c:pt idx="614">
                  <c:v>1.6400000000000001</c:v>
                </c:pt>
                <c:pt idx="615">
                  <c:v>1.6500000000000001</c:v>
                </c:pt>
                <c:pt idx="616">
                  <c:v>1.6600000000000001</c:v>
                </c:pt>
                <c:pt idx="617">
                  <c:v>1.6700000000000021</c:v>
                </c:pt>
                <c:pt idx="618">
                  <c:v>1.6800000000000022</c:v>
                </c:pt>
                <c:pt idx="619">
                  <c:v>1.6900000000000022</c:v>
                </c:pt>
                <c:pt idx="620">
                  <c:v>1.7</c:v>
                </c:pt>
                <c:pt idx="621">
                  <c:v>1.71</c:v>
                </c:pt>
                <c:pt idx="622">
                  <c:v>1.72</c:v>
                </c:pt>
                <c:pt idx="623">
                  <c:v>1.73</c:v>
                </c:pt>
                <c:pt idx="624">
                  <c:v>1.74</c:v>
                </c:pt>
                <c:pt idx="625">
                  <c:v>1.75</c:v>
                </c:pt>
                <c:pt idx="626">
                  <c:v>1.76</c:v>
                </c:pt>
                <c:pt idx="627">
                  <c:v>1.77</c:v>
                </c:pt>
                <c:pt idx="628">
                  <c:v>1.78</c:v>
                </c:pt>
                <c:pt idx="629">
                  <c:v>1.79</c:v>
                </c:pt>
                <c:pt idx="630">
                  <c:v>1.8</c:v>
                </c:pt>
                <c:pt idx="631">
                  <c:v>1.81</c:v>
                </c:pt>
                <c:pt idx="632">
                  <c:v>1.82</c:v>
                </c:pt>
                <c:pt idx="633">
                  <c:v>1.83</c:v>
                </c:pt>
                <c:pt idx="634">
                  <c:v>1.84</c:v>
                </c:pt>
                <c:pt idx="635">
                  <c:v>1.85</c:v>
                </c:pt>
                <c:pt idx="636">
                  <c:v>1.86</c:v>
                </c:pt>
                <c:pt idx="637">
                  <c:v>1.87</c:v>
                </c:pt>
                <c:pt idx="638">
                  <c:v>1.8800000000000001</c:v>
                </c:pt>
                <c:pt idx="639">
                  <c:v>1.8900000000000001</c:v>
                </c:pt>
                <c:pt idx="640">
                  <c:v>1.9000000000000001</c:v>
                </c:pt>
                <c:pt idx="641">
                  <c:v>1.9100000000000001</c:v>
                </c:pt>
                <c:pt idx="642">
                  <c:v>1.9200000000000021</c:v>
                </c:pt>
                <c:pt idx="643">
                  <c:v>1.9300000000000022</c:v>
                </c:pt>
                <c:pt idx="644">
                  <c:v>1.9400000000000022</c:v>
                </c:pt>
                <c:pt idx="645">
                  <c:v>1.9500000000000022</c:v>
                </c:pt>
                <c:pt idx="646">
                  <c:v>1.9600000000000022</c:v>
                </c:pt>
                <c:pt idx="647">
                  <c:v>1.9700000000000022</c:v>
                </c:pt>
                <c:pt idx="648">
                  <c:v>1.9800000000000024</c:v>
                </c:pt>
                <c:pt idx="649">
                  <c:v>1.9900000000000024</c:v>
                </c:pt>
                <c:pt idx="650">
                  <c:v>2</c:v>
                </c:pt>
                <c:pt idx="651">
                  <c:v>2.0099999999999998</c:v>
                </c:pt>
                <c:pt idx="652">
                  <c:v>2.02</c:v>
                </c:pt>
                <c:pt idx="653">
                  <c:v>2.0299999999999998</c:v>
                </c:pt>
                <c:pt idx="654">
                  <c:v>2.04</c:v>
                </c:pt>
                <c:pt idx="655">
                  <c:v>2.0499999999999998</c:v>
                </c:pt>
                <c:pt idx="656">
                  <c:v>2.06</c:v>
                </c:pt>
                <c:pt idx="657">
                  <c:v>2.0699999999999998</c:v>
                </c:pt>
                <c:pt idx="658">
                  <c:v>2.08</c:v>
                </c:pt>
                <c:pt idx="659">
                  <c:v>2.09</c:v>
                </c:pt>
                <c:pt idx="660">
                  <c:v>2.1</c:v>
                </c:pt>
                <c:pt idx="661">
                  <c:v>2.11</c:v>
                </c:pt>
                <c:pt idx="662">
                  <c:v>2.12</c:v>
                </c:pt>
                <c:pt idx="663">
                  <c:v>2.13</c:v>
                </c:pt>
                <c:pt idx="664">
                  <c:v>2.14</c:v>
                </c:pt>
                <c:pt idx="665">
                  <c:v>2.15</c:v>
                </c:pt>
                <c:pt idx="666">
                  <c:v>2.16</c:v>
                </c:pt>
                <c:pt idx="667">
                  <c:v>2.17</c:v>
                </c:pt>
                <c:pt idx="668">
                  <c:v>2.1800000000000002</c:v>
                </c:pt>
                <c:pt idx="669">
                  <c:v>2.19</c:v>
                </c:pt>
                <c:pt idx="670">
                  <c:v>2.2000000000000002</c:v>
                </c:pt>
                <c:pt idx="671">
                  <c:v>2.21</c:v>
                </c:pt>
                <c:pt idx="672">
                  <c:v>2.2200000000000002</c:v>
                </c:pt>
                <c:pt idx="673">
                  <c:v>2.23</c:v>
                </c:pt>
                <c:pt idx="674">
                  <c:v>2.2400000000000002</c:v>
                </c:pt>
                <c:pt idx="675">
                  <c:v>2.25</c:v>
                </c:pt>
                <c:pt idx="676">
                  <c:v>2.2599999999999998</c:v>
                </c:pt>
                <c:pt idx="677">
                  <c:v>2.27</c:v>
                </c:pt>
                <c:pt idx="678">
                  <c:v>2.2799999999999998</c:v>
                </c:pt>
                <c:pt idx="679">
                  <c:v>2.29</c:v>
                </c:pt>
                <c:pt idx="680">
                  <c:v>2.2999999999999998</c:v>
                </c:pt>
                <c:pt idx="681">
                  <c:v>2.3099999999999987</c:v>
                </c:pt>
                <c:pt idx="682">
                  <c:v>2.3199999999999967</c:v>
                </c:pt>
                <c:pt idx="683">
                  <c:v>2.3299999999999987</c:v>
                </c:pt>
                <c:pt idx="684">
                  <c:v>2.34</c:v>
                </c:pt>
                <c:pt idx="685">
                  <c:v>2.3499999999999988</c:v>
                </c:pt>
                <c:pt idx="686">
                  <c:v>2.36</c:v>
                </c:pt>
                <c:pt idx="687">
                  <c:v>2.3699999999999997</c:v>
                </c:pt>
                <c:pt idx="688">
                  <c:v>2.38</c:v>
                </c:pt>
                <c:pt idx="689">
                  <c:v>2.3899999999999997</c:v>
                </c:pt>
                <c:pt idx="690">
                  <c:v>2.4</c:v>
                </c:pt>
                <c:pt idx="691">
                  <c:v>2.4099999999999997</c:v>
                </c:pt>
                <c:pt idx="692">
                  <c:v>2.42</c:v>
                </c:pt>
                <c:pt idx="693">
                  <c:v>2.4299999999999997</c:v>
                </c:pt>
                <c:pt idx="694">
                  <c:v>2.44</c:v>
                </c:pt>
                <c:pt idx="695">
                  <c:v>2.4499999999999997</c:v>
                </c:pt>
                <c:pt idx="696">
                  <c:v>2.46</c:v>
                </c:pt>
                <c:pt idx="697">
                  <c:v>2.4699999999999998</c:v>
                </c:pt>
                <c:pt idx="698">
                  <c:v>2.48</c:v>
                </c:pt>
                <c:pt idx="699">
                  <c:v>2.4899999999999998</c:v>
                </c:pt>
                <c:pt idx="700">
                  <c:v>2.5</c:v>
                </c:pt>
                <c:pt idx="701">
                  <c:v>2.5099999999999998</c:v>
                </c:pt>
                <c:pt idx="702">
                  <c:v>2.52</c:v>
                </c:pt>
                <c:pt idx="703">
                  <c:v>2.5299999999999998</c:v>
                </c:pt>
                <c:pt idx="704">
                  <c:v>2.54</c:v>
                </c:pt>
                <c:pt idx="705">
                  <c:v>2.5499999999999998</c:v>
                </c:pt>
                <c:pt idx="706">
                  <c:v>2.56</c:v>
                </c:pt>
                <c:pt idx="707">
                  <c:v>2.57</c:v>
                </c:pt>
                <c:pt idx="708">
                  <c:v>2.58</c:v>
                </c:pt>
                <c:pt idx="709">
                  <c:v>2.59</c:v>
                </c:pt>
                <c:pt idx="710">
                  <c:v>2.6</c:v>
                </c:pt>
                <c:pt idx="711">
                  <c:v>2.61</c:v>
                </c:pt>
                <c:pt idx="712">
                  <c:v>2.62</c:v>
                </c:pt>
                <c:pt idx="713">
                  <c:v>2.63</c:v>
                </c:pt>
                <c:pt idx="714">
                  <c:v>2.64</c:v>
                </c:pt>
                <c:pt idx="715">
                  <c:v>2.65</c:v>
                </c:pt>
                <c:pt idx="716">
                  <c:v>2.66</c:v>
                </c:pt>
                <c:pt idx="717">
                  <c:v>2.67</c:v>
                </c:pt>
                <c:pt idx="718">
                  <c:v>2.68</c:v>
                </c:pt>
                <c:pt idx="719">
                  <c:v>2.69</c:v>
                </c:pt>
                <c:pt idx="720">
                  <c:v>2.7</c:v>
                </c:pt>
                <c:pt idx="721">
                  <c:v>2.71</c:v>
                </c:pt>
                <c:pt idx="722">
                  <c:v>2.72</c:v>
                </c:pt>
                <c:pt idx="723">
                  <c:v>2.73</c:v>
                </c:pt>
                <c:pt idx="724">
                  <c:v>2.74</c:v>
                </c:pt>
                <c:pt idx="725">
                  <c:v>2.75</c:v>
                </c:pt>
                <c:pt idx="726">
                  <c:v>2.7600000000000002</c:v>
                </c:pt>
                <c:pt idx="727">
                  <c:v>2.77</c:v>
                </c:pt>
                <c:pt idx="728">
                  <c:v>2.7800000000000002</c:v>
                </c:pt>
                <c:pt idx="729">
                  <c:v>2.79</c:v>
                </c:pt>
                <c:pt idx="730">
                  <c:v>2.8</c:v>
                </c:pt>
                <c:pt idx="731">
                  <c:v>2.8099999999999987</c:v>
                </c:pt>
                <c:pt idx="732">
                  <c:v>2.82</c:v>
                </c:pt>
                <c:pt idx="733">
                  <c:v>2.8299999999999987</c:v>
                </c:pt>
                <c:pt idx="734">
                  <c:v>2.84</c:v>
                </c:pt>
                <c:pt idx="735">
                  <c:v>2.8499999999999988</c:v>
                </c:pt>
                <c:pt idx="736">
                  <c:v>2.86</c:v>
                </c:pt>
                <c:pt idx="737">
                  <c:v>2.8699999999999997</c:v>
                </c:pt>
                <c:pt idx="738">
                  <c:v>2.88</c:v>
                </c:pt>
                <c:pt idx="739">
                  <c:v>2.8899999999999997</c:v>
                </c:pt>
                <c:pt idx="740">
                  <c:v>2.9</c:v>
                </c:pt>
                <c:pt idx="741">
                  <c:v>2.9099999999999997</c:v>
                </c:pt>
                <c:pt idx="742">
                  <c:v>2.92</c:v>
                </c:pt>
                <c:pt idx="743">
                  <c:v>2.9299999999999997</c:v>
                </c:pt>
                <c:pt idx="744">
                  <c:v>2.94</c:v>
                </c:pt>
                <c:pt idx="745">
                  <c:v>2.9499999999999997</c:v>
                </c:pt>
                <c:pt idx="746">
                  <c:v>2.96</c:v>
                </c:pt>
                <c:pt idx="747">
                  <c:v>2.9699999999999998</c:v>
                </c:pt>
                <c:pt idx="748">
                  <c:v>2.98</c:v>
                </c:pt>
                <c:pt idx="749">
                  <c:v>2.9899999999999998</c:v>
                </c:pt>
                <c:pt idx="750">
                  <c:v>3</c:v>
                </c:pt>
                <c:pt idx="751">
                  <c:v>3.01</c:v>
                </c:pt>
                <c:pt idx="752">
                  <c:v>3.02</c:v>
                </c:pt>
                <c:pt idx="753">
                  <c:v>3.03</c:v>
                </c:pt>
                <c:pt idx="754">
                  <c:v>3.04</c:v>
                </c:pt>
                <c:pt idx="755">
                  <c:v>3.05</c:v>
                </c:pt>
                <c:pt idx="756">
                  <c:v>3.06</c:v>
                </c:pt>
                <c:pt idx="757">
                  <c:v>3.07</c:v>
                </c:pt>
                <c:pt idx="758">
                  <c:v>3.08</c:v>
                </c:pt>
                <c:pt idx="759">
                  <c:v>3.09</c:v>
                </c:pt>
                <c:pt idx="760">
                  <c:v>3.1</c:v>
                </c:pt>
                <c:pt idx="761">
                  <c:v>3.11</c:v>
                </c:pt>
                <c:pt idx="762">
                  <c:v>3.12</c:v>
                </c:pt>
                <c:pt idx="763">
                  <c:v>3.13</c:v>
                </c:pt>
                <c:pt idx="764">
                  <c:v>3.14</c:v>
                </c:pt>
                <c:pt idx="765">
                  <c:v>3.15</c:v>
                </c:pt>
                <c:pt idx="766">
                  <c:v>3.16</c:v>
                </c:pt>
                <c:pt idx="767">
                  <c:v>3.17</c:v>
                </c:pt>
                <c:pt idx="768">
                  <c:v>3.18</c:v>
                </c:pt>
                <c:pt idx="769">
                  <c:v>3.19</c:v>
                </c:pt>
                <c:pt idx="770">
                  <c:v>3.2</c:v>
                </c:pt>
                <c:pt idx="771">
                  <c:v>3.21</c:v>
                </c:pt>
                <c:pt idx="772">
                  <c:v>3.22</c:v>
                </c:pt>
                <c:pt idx="773">
                  <c:v>3.23</c:v>
                </c:pt>
                <c:pt idx="774">
                  <c:v>3.24</c:v>
                </c:pt>
                <c:pt idx="775">
                  <c:v>3.25</c:v>
                </c:pt>
                <c:pt idx="776">
                  <c:v>3.2600000000000002</c:v>
                </c:pt>
                <c:pt idx="777">
                  <c:v>3.27</c:v>
                </c:pt>
                <c:pt idx="778">
                  <c:v>3.2800000000000002</c:v>
                </c:pt>
                <c:pt idx="779">
                  <c:v>3.29</c:v>
                </c:pt>
                <c:pt idx="780">
                  <c:v>3.3</c:v>
                </c:pt>
                <c:pt idx="781">
                  <c:v>3.3099999999999987</c:v>
                </c:pt>
                <c:pt idx="782">
                  <c:v>3.32</c:v>
                </c:pt>
                <c:pt idx="783">
                  <c:v>3.3299999999999987</c:v>
                </c:pt>
                <c:pt idx="784">
                  <c:v>3.34</c:v>
                </c:pt>
                <c:pt idx="785">
                  <c:v>3.3499999999999988</c:v>
                </c:pt>
                <c:pt idx="786">
                  <c:v>3.36</c:v>
                </c:pt>
                <c:pt idx="787">
                  <c:v>3.3699999999999997</c:v>
                </c:pt>
                <c:pt idx="788">
                  <c:v>3.38</c:v>
                </c:pt>
                <c:pt idx="789">
                  <c:v>3.3899999999999997</c:v>
                </c:pt>
                <c:pt idx="790">
                  <c:v>3.4</c:v>
                </c:pt>
                <c:pt idx="791">
                  <c:v>3.4099999999999997</c:v>
                </c:pt>
                <c:pt idx="792">
                  <c:v>3.42</c:v>
                </c:pt>
                <c:pt idx="793">
                  <c:v>3.4299999999999997</c:v>
                </c:pt>
                <c:pt idx="794">
                  <c:v>3.44</c:v>
                </c:pt>
                <c:pt idx="795">
                  <c:v>3.4499999999999997</c:v>
                </c:pt>
                <c:pt idx="796">
                  <c:v>3.46</c:v>
                </c:pt>
                <c:pt idx="797">
                  <c:v>3.4699999999999998</c:v>
                </c:pt>
                <c:pt idx="798">
                  <c:v>3.48</c:v>
                </c:pt>
                <c:pt idx="799">
                  <c:v>3.4899999999999998</c:v>
                </c:pt>
                <c:pt idx="800">
                  <c:v>3.5</c:v>
                </c:pt>
                <c:pt idx="801">
                  <c:v>3.51</c:v>
                </c:pt>
                <c:pt idx="802">
                  <c:v>3.52</c:v>
                </c:pt>
                <c:pt idx="803">
                  <c:v>3.53</c:v>
                </c:pt>
                <c:pt idx="804">
                  <c:v>3.54</c:v>
                </c:pt>
                <c:pt idx="805">
                  <c:v>3.55</c:v>
                </c:pt>
                <c:pt idx="806">
                  <c:v>3.56</c:v>
                </c:pt>
                <c:pt idx="807">
                  <c:v>3.57</c:v>
                </c:pt>
                <c:pt idx="808">
                  <c:v>3.58</c:v>
                </c:pt>
                <c:pt idx="809">
                  <c:v>3.59</c:v>
                </c:pt>
                <c:pt idx="810">
                  <c:v>3.6</c:v>
                </c:pt>
                <c:pt idx="811">
                  <c:v>3.61</c:v>
                </c:pt>
                <c:pt idx="812">
                  <c:v>3.62</c:v>
                </c:pt>
                <c:pt idx="813">
                  <c:v>3.63</c:v>
                </c:pt>
                <c:pt idx="814">
                  <c:v>3.64</c:v>
                </c:pt>
                <c:pt idx="815">
                  <c:v>3.65</c:v>
                </c:pt>
                <c:pt idx="816">
                  <c:v>3.66</c:v>
                </c:pt>
                <c:pt idx="817">
                  <c:v>3.67</c:v>
                </c:pt>
                <c:pt idx="818">
                  <c:v>3.6800000000000099</c:v>
                </c:pt>
                <c:pt idx="819">
                  <c:v>3.69</c:v>
                </c:pt>
                <c:pt idx="820">
                  <c:v>3.7000000000000099</c:v>
                </c:pt>
                <c:pt idx="821">
                  <c:v>3.71</c:v>
                </c:pt>
                <c:pt idx="822">
                  <c:v>3.7200000000000144</c:v>
                </c:pt>
                <c:pt idx="823">
                  <c:v>3.7300000000000102</c:v>
                </c:pt>
                <c:pt idx="824">
                  <c:v>3.7400000000000144</c:v>
                </c:pt>
                <c:pt idx="825">
                  <c:v>3.7500000000000102</c:v>
                </c:pt>
                <c:pt idx="826">
                  <c:v>3.7600000000000149</c:v>
                </c:pt>
                <c:pt idx="827">
                  <c:v>3.7700000000000098</c:v>
                </c:pt>
                <c:pt idx="828">
                  <c:v>3.7800000000000149</c:v>
                </c:pt>
                <c:pt idx="829">
                  <c:v>3.7900000000000098</c:v>
                </c:pt>
                <c:pt idx="830">
                  <c:v>3.80000000000001</c:v>
                </c:pt>
                <c:pt idx="831">
                  <c:v>3.8100000000000067</c:v>
                </c:pt>
                <c:pt idx="832">
                  <c:v>3.8200000000000101</c:v>
                </c:pt>
                <c:pt idx="833">
                  <c:v>3.8300000000000067</c:v>
                </c:pt>
                <c:pt idx="834">
                  <c:v>3.8400000000000101</c:v>
                </c:pt>
                <c:pt idx="835">
                  <c:v>3.8500000000000068</c:v>
                </c:pt>
                <c:pt idx="836">
                  <c:v>3.8600000000000101</c:v>
                </c:pt>
                <c:pt idx="837">
                  <c:v>3.8700000000000077</c:v>
                </c:pt>
                <c:pt idx="838">
                  <c:v>3.8800000000000101</c:v>
                </c:pt>
                <c:pt idx="839">
                  <c:v>3.8900000000000077</c:v>
                </c:pt>
                <c:pt idx="840">
                  <c:v>3.9000000000000101</c:v>
                </c:pt>
                <c:pt idx="841">
                  <c:v>3.9100000000000077</c:v>
                </c:pt>
                <c:pt idx="842">
                  <c:v>3.9200000000000101</c:v>
                </c:pt>
                <c:pt idx="843">
                  <c:v>3.9300000000000077</c:v>
                </c:pt>
                <c:pt idx="844">
                  <c:v>3.9400000000000102</c:v>
                </c:pt>
                <c:pt idx="845">
                  <c:v>3.9500000000000077</c:v>
                </c:pt>
                <c:pt idx="846">
                  <c:v>3.9600000000000102</c:v>
                </c:pt>
                <c:pt idx="847">
                  <c:v>3.97000000000001</c:v>
                </c:pt>
                <c:pt idx="848">
                  <c:v>3.9800000000000102</c:v>
                </c:pt>
                <c:pt idx="849">
                  <c:v>3.99000000000001</c:v>
                </c:pt>
                <c:pt idx="850">
                  <c:v>4.0000000000000098</c:v>
                </c:pt>
                <c:pt idx="851">
                  <c:v>4.0100000000000096</c:v>
                </c:pt>
                <c:pt idx="852">
                  <c:v>4.0200000000000085</c:v>
                </c:pt>
                <c:pt idx="853">
                  <c:v>4.03000000000001</c:v>
                </c:pt>
                <c:pt idx="854">
                  <c:v>4.0400000000000098</c:v>
                </c:pt>
                <c:pt idx="855">
                  <c:v>4.0500000000000096</c:v>
                </c:pt>
                <c:pt idx="856">
                  <c:v>4.0600000000000085</c:v>
                </c:pt>
                <c:pt idx="857">
                  <c:v>4.0700000000000101</c:v>
                </c:pt>
                <c:pt idx="858">
                  <c:v>4.0800000000000098</c:v>
                </c:pt>
                <c:pt idx="859">
                  <c:v>4.0900000000000096</c:v>
                </c:pt>
                <c:pt idx="860">
                  <c:v>4.1000000000000085</c:v>
                </c:pt>
                <c:pt idx="861">
                  <c:v>4.1100000000000145</c:v>
                </c:pt>
                <c:pt idx="862">
                  <c:v>4.1200000000000099</c:v>
                </c:pt>
                <c:pt idx="863">
                  <c:v>4.1300000000000097</c:v>
                </c:pt>
                <c:pt idx="864">
                  <c:v>4.1400000000000095</c:v>
                </c:pt>
                <c:pt idx="865">
                  <c:v>4.1500000000000075</c:v>
                </c:pt>
                <c:pt idx="866">
                  <c:v>4.1600000000000108</c:v>
                </c:pt>
                <c:pt idx="867">
                  <c:v>4.1700000000000204</c:v>
                </c:pt>
                <c:pt idx="868">
                  <c:v>4.1800000000000201</c:v>
                </c:pt>
                <c:pt idx="869">
                  <c:v>4.1900000000000155</c:v>
                </c:pt>
                <c:pt idx="870">
                  <c:v>4.2000000000000197</c:v>
                </c:pt>
                <c:pt idx="871">
                  <c:v>4.2100000000000204</c:v>
                </c:pt>
                <c:pt idx="872">
                  <c:v>4.2200000000000202</c:v>
                </c:pt>
                <c:pt idx="873">
                  <c:v>4.2300000000000288</c:v>
                </c:pt>
                <c:pt idx="874">
                  <c:v>4.2400000000000198</c:v>
                </c:pt>
                <c:pt idx="875">
                  <c:v>4.2500000000000204</c:v>
                </c:pt>
                <c:pt idx="876">
                  <c:v>4.2600000000000202</c:v>
                </c:pt>
                <c:pt idx="877">
                  <c:v>4.2700000000000289</c:v>
                </c:pt>
                <c:pt idx="878">
                  <c:v>4.2800000000000198</c:v>
                </c:pt>
                <c:pt idx="879">
                  <c:v>4.2900000000000196</c:v>
                </c:pt>
                <c:pt idx="880">
                  <c:v>4.3000000000000203</c:v>
                </c:pt>
                <c:pt idx="881">
                  <c:v>4.31000000000002</c:v>
                </c:pt>
                <c:pt idx="882">
                  <c:v>4.3200000000000145</c:v>
                </c:pt>
                <c:pt idx="883">
                  <c:v>4.3300000000000196</c:v>
                </c:pt>
                <c:pt idx="884">
                  <c:v>4.3400000000000203</c:v>
                </c:pt>
                <c:pt idx="885">
                  <c:v>4.3500000000000201</c:v>
                </c:pt>
                <c:pt idx="886">
                  <c:v>4.3600000000000145</c:v>
                </c:pt>
                <c:pt idx="887">
                  <c:v>4.3700000000000196</c:v>
                </c:pt>
                <c:pt idx="888">
                  <c:v>4.3800000000000203</c:v>
                </c:pt>
                <c:pt idx="889">
                  <c:v>4.3900000000000201</c:v>
                </c:pt>
                <c:pt idx="890">
                  <c:v>4.4000000000000199</c:v>
                </c:pt>
                <c:pt idx="891">
                  <c:v>4.4100000000000197</c:v>
                </c:pt>
                <c:pt idx="892">
                  <c:v>4.4200000000000204</c:v>
                </c:pt>
                <c:pt idx="893">
                  <c:v>4.4300000000000299</c:v>
                </c:pt>
                <c:pt idx="894">
                  <c:v>4.4400000000000199</c:v>
                </c:pt>
                <c:pt idx="895">
                  <c:v>4.4500000000000197</c:v>
                </c:pt>
                <c:pt idx="896">
                  <c:v>4.4600000000000204</c:v>
                </c:pt>
                <c:pt idx="897">
                  <c:v>4.4700000000000299</c:v>
                </c:pt>
                <c:pt idx="898">
                  <c:v>4.4800000000000288</c:v>
                </c:pt>
                <c:pt idx="899">
                  <c:v>4.4900000000000198</c:v>
                </c:pt>
                <c:pt idx="900">
                  <c:v>4.5000000000000204</c:v>
                </c:pt>
              </c:numCache>
            </c:numRef>
          </c:xVal>
          <c:yVal>
            <c:numRef>
              <c:f>'N064'!$D$2:$D$902</c:f>
              <c:numCache>
                <c:formatCode>0.0000</c:formatCode>
                <c:ptCount val="901"/>
                <c:pt idx="0">
                  <c:v>0</c:v>
                </c:pt>
                <c:pt idx="1">
                  <c:v>7.0254893563315408E-283</c:v>
                </c:pt>
                <c:pt idx="2">
                  <c:v>1.241870695229125E-281</c:v>
                </c:pt>
                <c:pt idx="3">
                  <c:v>2.1812112009001725E-280</c:v>
                </c:pt>
                <c:pt idx="4">
                  <c:v>3.8066294408150159E-279</c:v>
                </c:pt>
                <c:pt idx="5">
                  <c:v>6.600928512425882E-278</c:v>
                </c:pt>
                <c:pt idx="6">
                  <c:v>1.1373418043459001E-276</c:v>
                </c:pt>
                <c:pt idx="7">
                  <c:v>1.9471460268717345E-275</c:v>
                </c:pt>
                <c:pt idx="8">
                  <c:v>3.3122841923849974E-274</c:v>
                </c:pt>
                <c:pt idx="9">
                  <c:v>5.5985841649317768E-273</c:v>
                </c:pt>
                <c:pt idx="10">
                  <c:v>9.4026524320494578E-272</c:v>
                </c:pt>
                <c:pt idx="11">
                  <c:v>1.5690764615504375E-270</c:v>
                </c:pt>
                <c:pt idx="12">
                  <c:v>2.6017129992274392E-269</c:v>
                </c:pt>
                <c:pt idx="13">
                  <c:v>4.2864348052787631E-268</c:v>
                </c:pt>
                <c:pt idx="14">
                  <c:v>7.0170507311898358E-267</c:v>
                </c:pt>
                <c:pt idx="15">
                  <c:v>1.1413913301514548E-265</c:v>
                </c:pt>
                <c:pt idx="16">
                  <c:v>1.8447439014168229E-264</c:v>
                </c:pt>
                <c:pt idx="17">
                  <c:v>2.9625054606595739E-263</c:v>
                </c:pt>
                <c:pt idx="18">
                  <c:v>4.7271980701535868E-262</c:v>
                </c:pt>
                <c:pt idx="19">
                  <c:v>7.4949718354337312E-261</c:v>
                </c:pt>
                <c:pt idx="20">
                  <c:v>1.1807495197705836E-259</c:v>
                </c:pt>
                <c:pt idx="21">
                  <c:v>1.8482772521760638E-258</c:v>
                </c:pt>
                <c:pt idx="22">
                  <c:v>2.8747364072402115E-257</c:v>
                </c:pt>
                <c:pt idx="23">
                  <c:v>4.4427360439635148E-256</c:v>
                </c:pt>
                <c:pt idx="24">
                  <c:v>6.8222018739420412E-255</c:v>
                </c:pt>
                <c:pt idx="25">
                  <c:v>1.0409268136417655E-253</c:v>
                </c:pt>
                <c:pt idx="26">
                  <c:v>1.5781104703357634E-252</c:v>
                </c:pt>
                <c:pt idx="27">
                  <c:v>2.3772572696072703E-251</c:v>
                </c:pt>
                <c:pt idx="28">
                  <c:v>3.5582507204180232E-250</c:v>
                </c:pt>
                <c:pt idx="29">
                  <c:v>5.2919835830232998E-249</c:v>
                </c:pt>
                <c:pt idx="30">
                  <c:v>7.8202747691691718E-248</c:v>
                </c:pt>
                <c:pt idx="31">
                  <c:v>1.1482782009118482E-246</c:v>
                </c:pt>
                <c:pt idx="32">
                  <c:v>1.6753047231117185E-245</c:v>
                </c:pt>
                <c:pt idx="33">
                  <c:v>2.4286341195100341E-244</c:v>
                </c:pt>
                <c:pt idx="34">
                  <c:v>3.4982589928381475E-243</c:v>
                </c:pt>
                <c:pt idx="35">
                  <c:v>5.0068365726851402E-242</c:v>
                </c:pt>
                <c:pt idx="36">
                  <c:v>7.120270019851036E-241</c:v>
                </c:pt>
                <c:pt idx="37">
                  <c:v>1.006123061742545E-239</c:v>
                </c:pt>
                <c:pt idx="38">
                  <c:v>1.4126264637544118E-238</c:v>
                </c:pt>
                <c:pt idx="39">
                  <c:v>1.9707211053179618E-237</c:v>
                </c:pt>
                <c:pt idx="40">
                  <c:v>2.731772912743042E-236</c:v>
                </c:pt>
                <c:pt idx="41">
                  <c:v>3.7625789344811671E-235</c:v>
                </c:pt>
                <c:pt idx="42">
                  <c:v>5.1493005962223762E-234</c:v>
                </c:pt>
                <c:pt idx="43">
                  <c:v>7.0021671205915964E-233</c:v>
                </c:pt>
                <c:pt idx="44">
                  <c:v>9.4610274328704214E-232</c:v>
                </c:pt>
                <c:pt idx="45">
                  <c:v>1.2701813630734631E-230</c:v>
                </c:pt>
                <c:pt idx="46">
                  <c:v>1.6943954506107931E-229</c:v>
                </c:pt>
                <c:pt idx="47">
                  <c:v>2.2458741929955061E-228</c:v>
                </c:pt>
                <c:pt idx="48">
                  <c:v>2.9578604600222488E-227</c:v>
                </c:pt>
                <c:pt idx="49">
                  <c:v>3.8707181557555111E-226</c:v>
                </c:pt>
                <c:pt idx="50">
                  <c:v>5.0330011461198536E-225</c:v>
                </c:pt>
                <c:pt idx="51">
                  <c:v>6.5025563230453107E-224</c:v>
                </c:pt>
                <c:pt idx="52">
                  <c:v>8.3476230767066486E-223</c:v>
                </c:pt>
                <c:pt idx="53">
                  <c:v>1.064788019270161E-221</c:v>
                </c:pt>
                <c:pt idx="54">
                  <c:v>1.3495379412601258E-220</c:v>
                </c:pt>
                <c:pt idx="55">
                  <c:v>1.6995293205928165E-219</c:v>
                </c:pt>
                <c:pt idx="56">
                  <c:v>2.1266393481996095E-218</c:v>
                </c:pt>
                <c:pt idx="57">
                  <c:v>2.6441168962785522E-217</c:v>
                </c:pt>
                <c:pt idx="58">
                  <c:v>3.2665482811747444E-216</c:v>
                </c:pt>
                <c:pt idx="59">
                  <c:v>4.0097670016888739E-215</c:v>
                </c:pt>
                <c:pt idx="60">
                  <c:v>4.8906977116161141E-214</c:v>
                </c:pt>
                <c:pt idx="61">
                  <c:v>5.9271256208897476E-213</c:v>
                </c:pt>
                <c:pt idx="62">
                  <c:v>7.1373841715077811E-212</c:v>
                </c:pt>
                <c:pt idx="63">
                  <c:v>8.539956262862134E-211</c:v>
                </c:pt>
                <c:pt idx="64">
                  <c:v>1.0152987525473249E-209</c:v>
                </c:pt>
                <c:pt idx="65">
                  <c:v>1.1993714130616948E-208</c:v>
                </c:pt>
                <c:pt idx="66">
                  <c:v>1.4077812283711299E-207</c:v>
                </c:pt>
                <c:pt idx="67">
                  <c:v>1.6418681724444126E-206</c:v>
                </c:pt>
                <c:pt idx="68">
                  <c:v>1.9026681022550227E-205</c:v>
                </c:pt>
                <c:pt idx="69">
                  <c:v>2.1908337929033087E-204</c:v>
                </c:pt>
                <c:pt idx="70">
                  <c:v>2.506556318082297E-203</c:v>
                </c:pt>
                <c:pt idx="71">
                  <c:v>2.8494900589070613E-202</c:v>
                </c:pt>
                <c:pt idx="72">
                  <c:v>3.21868495805853E-201</c:v>
                </c:pt>
                <c:pt idx="73">
                  <c:v>3.6125298235494289E-200</c:v>
                </c:pt>
                <c:pt idx="74">
                  <c:v>4.0287104941283021E-199</c:v>
                </c:pt>
                <c:pt idx="75">
                  <c:v>4.4641864809269075E-198</c:v>
                </c:pt>
                <c:pt idx="76">
                  <c:v>4.9151892821105299E-197</c:v>
                </c:pt>
                <c:pt idx="77">
                  <c:v>5.3772449267954287E-196</c:v>
                </c:pt>
                <c:pt idx="78">
                  <c:v>5.8452224535119187E-195</c:v>
                </c:pt>
                <c:pt idx="79">
                  <c:v>6.3134089950554079E-194</c:v>
                </c:pt>
                <c:pt idx="80">
                  <c:v>6.7756109679704005E-193</c:v>
                </c:pt>
                <c:pt idx="81">
                  <c:v>7.2252796089637145E-192</c:v>
                </c:pt>
                <c:pt idx="82">
                  <c:v>7.6556578276838427E-191</c:v>
                </c:pt>
                <c:pt idx="83">
                  <c:v>8.0599441315252846E-190</c:v>
                </c:pt>
                <c:pt idx="84">
                  <c:v>8.4314682984888318E-189</c:v>
                </c:pt>
                <c:pt idx="85">
                  <c:v>8.7638726021527043E-188</c:v>
                </c:pt>
                <c:pt idx="86">
                  <c:v>9.0512917924919448E-187</c:v>
                </c:pt>
                <c:pt idx="87">
                  <c:v>9.2885247582502753E-186</c:v>
                </c:pt>
                <c:pt idx="88">
                  <c:v>9.4711908725221803E-185</c:v>
                </c:pt>
                <c:pt idx="89">
                  <c:v>9.5958644642484448E-184</c:v>
                </c:pt>
                <c:pt idx="90">
                  <c:v>9.6601816514974809E-183</c:v>
                </c:pt>
                <c:pt idx="91">
                  <c:v>9.6629148826517367E-182</c:v>
                </c:pt>
                <c:pt idx="92">
                  <c:v>9.6040119017348688E-181</c:v>
                </c:pt>
                <c:pt idx="93">
                  <c:v>9.4845974099981576E-180</c:v>
                </c:pt>
                <c:pt idx="94">
                  <c:v>9.3069373499159875E-179</c:v>
                </c:pt>
                <c:pt idx="95">
                  <c:v>9.0743673961509387E-178</c:v>
                </c:pt>
                <c:pt idx="96">
                  <c:v>8.7911888060598607E-177</c:v>
                </c:pt>
                <c:pt idx="97">
                  <c:v>8.4625361722514195E-176</c:v>
                </c:pt>
                <c:pt idx="98">
                  <c:v>8.0942227552285272E-175</c:v>
                </c:pt>
                <c:pt idx="99">
                  <c:v>7.6925698972721799E-174</c:v>
                </c:pt>
                <c:pt idx="100">
                  <c:v>7.2642274914812913E-173</c:v>
                </c:pt>
                <c:pt idx="101">
                  <c:v>6.8159925881333125E-172</c:v>
                </c:pt>
                <c:pt idx="102">
                  <c:v>6.3546329726264469E-171</c:v>
                </c:pt>
                <c:pt idx="103">
                  <c:v>5.8867219756671231E-170</c:v>
                </c:pt>
                <c:pt idx="104">
                  <c:v>5.4184899259515938E-169</c:v>
                </c:pt>
                <c:pt idx="105">
                  <c:v>4.9556965915297941E-168</c:v>
                </c:pt>
                <c:pt idx="106">
                  <c:v>4.503527750824752E-167</c:v>
                </c:pt>
                <c:pt idx="107">
                  <c:v>4.0665177640168855E-166</c:v>
                </c:pt>
                <c:pt idx="108">
                  <c:v>3.6484987548646648E-165</c:v>
                </c:pt>
                <c:pt idx="109">
                  <c:v>3.2525758299391011E-164</c:v>
                </c:pt>
                <c:pt idx="110">
                  <c:v>2.8811267144795479E-163</c:v>
                </c:pt>
                <c:pt idx="111">
                  <c:v>2.5358233156499108E-162</c:v>
                </c:pt>
                <c:pt idx="112">
                  <c:v>2.2176720642033216E-161</c:v>
                </c:pt>
                <c:pt idx="113">
                  <c:v>1.9270694479494848E-160</c:v>
                </c:pt>
                <c:pt idx="114">
                  <c:v>1.6638689339954189E-159</c:v>
                </c:pt>
                <c:pt idx="115">
                  <c:v>1.4274554672096747E-158</c:v>
                </c:pt>
                <c:pt idx="116">
                  <c:v>1.2168239050965547E-157</c:v>
                </c:pt>
                <c:pt idx="117">
                  <c:v>1.0306580716843401E-156</c:v>
                </c:pt>
                <c:pt idx="118">
                  <c:v>8.6740754815671422E-156</c:v>
                </c:pt>
                <c:pt idx="119">
                  <c:v>7.253598270401863E-155</c:v>
                </c:pt>
                <c:pt idx="120">
                  <c:v>6.0270600232718629E-154</c:v>
                </c:pt>
                <c:pt idx="121">
                  <c:v>4.9759871575723343E-153</c:v>
                </c:pt>
                <c:pt idx="122">
                  <c:v>4.0820160053498268E-152</c:v>
                </c:pt>
                <c:pt idx="123">
                  <c:v>3.327299350665309E-151</c:v>
                </c:pt>
                <c:pt idx="124">
                  <c:v>2.6948262452221745E-150</c:v>
                </c:pt>
                <c:pt idx="125">
                  <c:v>2.1686595742976234E-149</c:v>
                </c:pt>
                <c:pt idx="126">
                  <c:v>1.7340983435725061E-148</c:v>
                </c:pt>
                <c:pt idx="127">
                  <c:v>1.3777733759567826E-147</c:v>
                </c:pt>
                <c:pt idx="128">
                  <c:v>1.0876861031030778E-146</c:v>
                </c:pt>
                <c:pt idx="129">
                  <c:v>8.5320049652966624E-146</c:v>
                </c:pt>
                <c:pt idx="130">
                  <c:v>6.6499801486690759E-145</c:v>
                </c:pt>
                <c:pt idx="131">
                  <c:v>5.1500486213956051E-144</c:v>
                </c:pt>
                <c:pt idx="132">
                  <c:v>3.9629997232073015E-143</c:v>
                </c:pt>
                <c:pt idx="133">
                  <c:v>3.0301106554730862E-142</c:v>
                </c:pt>
                <c:pt idx="134">
                  <c:v>2.3020495671421275E-141</c:v>
                </c:pt>
                <c:pt idx="135">
                  <c:v>1.7377711746168234E-140</c:v>
                </c:pt>
                <c:pt idx="136">
                  <c:v>1.3034436050834725E-139</c:v>
                </c:pt>
                <c:pt idx="137">
                  <c:v>9.7143476535350944E-139</c:v>
                </c:pt>
                <c:pt idx="138">
                  <c:v>7.1937738161332602E-138</c:v>
                </c:pt>
                <c:pt idx="139">
                  <c:v>5.2932408816487779E-137</c:v>
                </c:pt>
                <c:pt idx="140">
                  <c:v>3.8699760829706665E-136</c:v>
                </c:pt>
                <c:pt idx="141">
                  <c:v>2.8113612148937597E-135</c:v>
                </c:pt>
                <c:pt idx="142">
                  <c:v>2.02930237487185E-134</c:v>
                </c:pt>
                <c:pt idx="143">
                  <c:v>1.4554544760190812E-133</c:v>
                </c:pt>
                <c:pt idx="144">
                  <c:v>1.0372232369904684E-132</c:v>
                </c:pt>
                <c:pt idx="145">
                  <c:v>7.3445907287558963E-132</c:v>
                </c:pt>
                <c:pt idx="146">
                  <c:v>5.1675503220296334E-131</c:v>
                </c:pt>
                <c:pt idx="147">
                  <c:v>3.6126308176854793E-130</c:v>
                </c:pt>
                <c:pt idx="148">
                  <c:v>2.509482694157031E-129</c:v>
                </c:pt>
                <c:pt idx="149">
                  <c:v>1.7320745637658037E-128</c:v>
                </c:pt>
                <c:pt idx="150">
                  <c:v>1.1878749402612447E-127</c:v>
                </c:pt>
                <c:pt idx="151">
                  <c:v>8.0946227988945849E-127</c:v>
                </c:pt>
                <c:pt idx="152">
                  <c:v>5.4808040027053615E-126</c:v>
                </c:pt>
                <c:pt idx="153">
                  <c:v>3.6873442841611369E-125</c:v>
                </c:pt>
                <c:pt idx="154">
                  <c:v>2.4649315851160967E-124</c:v>
                </c:pt>
                <c:pt idx="155">
                  <c:v>1.6372606152862245E-123</c:v>
                </c:pt>
                <c:pt idx="156">
                  <c:v>1.0805690540059846E-122</c:v>
                </c:pt>
                <c:pt idx="157">
                  <c:v>7.0861281788862236E-122</c:v>
                </c:pt>
                <c:pt idx="158">
                  <c:v>4.6172910444377893E-121</c:v>
                </c:pt>
                <c:pt idx="159">
                  <c:v>2.98942228115742E-120</c:v>
                </c:pt>
                <c:pt idx="160">
                  <c:v>1.9231318256194085E-119</c:v>
                </c:pt>
                <c:pt idx="161">
                  <c:v>1.2292850939803023E-118</c:v>
                </c:pt>
                <c:pt idx="162">
                  <c:v>7.8076070939376254E-118</c:v>
                </c:pt>
                <c:pt idx="163">
                  <c:v>4.9272552376784722E-117</c:v>
                </c:pt>
                <c:pt idx="164">
                  <c:v>3.08968316399652E-116</c:v>
                </c:pt>
                <c:pt idx="165">
                  <c:v>1.9250615108094247E-115</c:v>
                </c:pt>
                <c:pt idx="166">
                  <c:v>1.191782639605267E-114</c:v>
                </c:pt>
                <c:pt idx="167">
                  <c:v>7.3311360569744064E-114</c:v>
                </c:pt>
                <c:pt idx="168">
                  <c:v>4.480920990411471E-113</c:v>
                </c:pt>
                <c:pt idx="169">
                  <c:v>2.7213542317218792E-112</c:v>
                </c:pt>
                <c:pt idx="170">
                  <c:v>1.6421947196516663E-111</c:v>
                </c:pt>
                <c:pt idx="171">
                  <c:v>9.8465935714032149E-111</c:v>
                </c:pt>
                <c:pt idx="172">
                  <c:v>5.8663660778462515E-110</c:v>
                </c:pt>
                <c:pt idx="173">
                  <c:v>3.4727546203573562E-109</c:v>
                </c:pt>
                <c:pt idx="174">
                  <c:v>2.042682296405877E-108</c:v>
                </c:pt>
                <c:pt idx="175">
                  <c:v>1.1938488447131654E-107</c:v>
                </c:pt>
                <c:pt idx="176">
                  <c:v>6.9329753283951418E-107</c:v>
                </c:pt>
                <c:pt idx="177">
                  <c:v>4.0004768352977328E-106</c:v>
                </c:pt>
                <c:pt idx="178">
                  <c:v>2.2936421477097387E-105</c:v>
                </c:pt>
                <c:pt idx="179">
                  <c:v>1.3066562730589836E-104</c:v>
                </c:pt>
                <c:pt idx="180">
                  <c:v>7.3963738241941865E-104</c:v>
                </c:pt>
                <c:pt idx="181">
                  <c:v>4.160046138870595E-103</c:v>
                </c:pt>
                <c:pt idx="182">
                  <c:v>2.3248730458463956E-102</c:v>
                </c:pt>
                <c:pt idx="183">
                  <c:v>1.2909878032824759E-101</c:v>
                </c:pt>
                <c:pt idx="184">
                  <c:v>7.1230638822768688E-101</c:v>
                </c:pt>
                <c:pt idx="185">
                  <c:v>3.9051106480470661E-100</c:v>
                </c:pt>
                <c:pt idx="186">
                  <c:v>2.1272652905123068E-99</c:v>
                </c:pt>
                <c:pt idx="187">
                  <c:v>1.1514147040300721E-98</c:v>
                </c:pt>
                <c:pt idx="188">
                  <c:v>6.1924669428452435E-98</c:v>
                </c:pt>
                <c:pt idx="189">
                  <c:v>3.3091574551485287E-97</c:v>
                </c:pt>
                <c:pt idx="190">
                  <c:v>1.757085837339484E-96</c:v>
                </c:pt>
                <c:pt idx="191">
                  <c:v>9.2702263097330651E-96</c:v>
                </c:pt>
                <c:pt idx="192">
                  <c:v>4.8597005383664398E-95</c:v>
                </c:pt>
                <c:pt idx="193">
                  <c:v>2.5313400748720994E-94</c:v>
                </c:pt>
                <c:pt idx="194">
                  <c:v>1.3101266989306628E-93</c:v>
                </c:pt>
                <c:pt idx="195">
                  <c:v>6.7374866380700169E-93</c:v>
                </c:pt>
                <c:pt idx="196">
                  <c:v>3.4427410278133617E-92</c:v>
                </c:pt>
                <c:pt idx="197">
                  <c:v>1.7479645202085383E-91</c:v>
                </c:pt>
                <c:pt idx="198">
                  <c:v>8.8182557912124905E-91</c:v>
                </c:pt>
                <c:pt idx="199">
                  <c:v>4.420328990301614E-90</c:v>
                </c:pt>
                <c:pt idx="200">
                  <c:v>2.2016501975719739E-89</c:v>
                </c:pt>
                <c:pt idx="201">
                  <c:v>1.0895919056776111E-88</c:v>
                </c:pt>
                <c:pt idx="202">
                  <c:v>5.3579819237643737E-88</c:v>
                </c:pt>
                <c:pt idx="203">
                  <c:v>2.6179445713228541E-87</c:v>
                </c:pt>
                <c:pt idx="204">
                  <c:v>1.2709880836602846E-86</c:v>
                </c:pt>
                <c:pt idx="205">
                  <c:v>6.1311838649259077E-86</c:v>
                </c:pt>
                <c:pt idx="206">
                  <c:v>2.9387932423967756E-85</c:v>
                </c:pt>
                <c:pt idx="207">
                  <c:v>1.3996374590049493E-84</c:v>
                </c:pt>
                <c:pt idx="208">
                  <c:v>6.6234447081593924E-84</c:v>
                </c:pt>
                <c:pt idx="209">
                  <c:v>3.1143979724480283E-83</c:v>
                </c:pt>
                <c:pt idx="210">
                  <c:v>1.455077538206963E-82</c:v>
                </c:pt>
                <c:pt idx="211">
                  <c:v>6.7549167721557982E-82</c:v>
                </c:pt>
                <c:pt idx="212">
                  <c:v>3.1158440048614587E-81</c:v>
                </c:pt>
                <c:pt idx="213">
                  <c:v>1.4280823452648733E-80</c:v>
                </c:pt>
                <c:pt idx="214">
                  <c:v>6.5035822131619453E-80</c:v>
                </c:pt>
                <c:pt idx="215">
                  <c:v>2.9428888599590226E-79</c:v>
                </c:pt>
                <c:pt idx="216">
                  <c:v>1.323173914761546E-78</c:v>
                </c:pt>
                <c:pt idx="217">
                  <c:v>5.9112842652143064E-78</c:v>
                </c:pt>
                <c:pt idx="218">
                  <c:v>2.6240288397789644E-77</c:v>
                </c:pt>
                <c:pt idx="219">
                  <c:v>1.1573832960393351E-76</c:v>
                </c:pt>
                <c:pt idx="220">
                  <c:v>5.0723319124371938E-76</c:v>
                </c:pt>
                <c:pt idx="221">
                  <c:v>2.2088181765274866E-75</c:v>
                </c:pt>
                <c:pt idx="222">
                  <c:v>9.5572758472550866E-75</c:v>
                </c:pt>
                <c:pt idx="223">
                  <c:v>4.1089430885319801E-74</c:v>
                </c:pt>
                <c:pt idx="224">
                  <c:v>1.7552863830065962E-73</c:v>
                </c:pt>
                <c:pt idx="225">
                  <c:v>7.4505390483462598E-73</c:v>
                </c:pt>
                <c:pt idx="226">
                  <c:v>3.1423116942595693E-72</c:v>
                </c:pt>
                <c:pt idx="227">
                  <c:v>1.3168390121094747E-71</c:v>
                </c:pt>
                <c:pt idx="228">
                  <c:v>5.483248950905494E-71</c:v>
                </c:pt>
                <c:pt idx="229">
                  <c:v>2.2686374791395911E-70</c:v>
                </c:pt>
                <c:pt idx="230">
                  <c:v>9.3264013446434302E-70</c:v>
                </c:pt>
                <c:pt idx="231">
                  <c:v>3.8096489590307464E-69</c:v>
                </c:pt>
                <c:pt idx="232">
                  <c:v>1.5462427631791802E-68</c:v>
                </c:pt>
                <c:pt idx="233">
                  <c:v>6.2358012360582456E-68</c:v>
                </c:pt>
                <c:pt idx="234">
                  <c:v>2.498783972521423E-67</c:v>
                </c:pt>
                <c:pt idx="235">
                  <c:v>9.9491739689965434E-67</c:v>
                </c:pt>
                <c:pt idx="236">
                  <c:v>3.936109797999309E-66</c:v>
                </c:pt>
                <c:pt idx="237">
                  <c:v>1.5472812111337739E-65</c:v>
                </c:pt>
                <c:pt idx="238">
                  <c:v>6.0435645884836144E-65</c:v>
                </c:pt>
                <c:pt idx="239">
                  <c:v>2.3455189908790163E-64</c:v>
                </c:pt>
                <c:pt idx="240">
                  <c:v>9.0449591621128907E-64</c:v>
                </c:pt>
                <c:pt idx="241">
                  <c:v>3.4657412795520396E-63</c:v>
                </c:pt>
                <c:pt idx="242">
                  <c:v>1.319494368678361E-62</c:v>
                </c:pt>
                <c:pt idx="243">
                  <c:v>4.9916119675742221E-62</c:v>
                </c:pt>
                <c:pt idx="244">
                  <c:v>1.8762727400232747E-61</c:v>
                </c:pt>
                <c:pt idx="245">
                  <c:v>7.0076595873818876E-61</c:v>
                </c:pt>
                <c:pt idx="246">
                  <c:v>2.6005900849526382E-60</c:v>
                </c:pt>
                <c:pt idx="247">
                  <c:v>9.5894276448725643E-60</c:v>
                </c:pt>
                <c:pt idx="248">
                  <c:v>3.5134627262740003E-59</c:v>
                </c:pt>
                <c:pt idx="249">
                  <c:v>1.2790864411778708E-58</c:v>
                </c:pt>
                <c:pt idx="250">
                  <c:v>4.6268596068603451E-58</c:v>
                </c:pt>
                <c:pt idx="251">
                  <c:v>1.6630091219666173E-57</c:v>
                </c:pt>
                <c:pt idx="252">
                  <c:v>5.9391572614107641E-57</c:v>
                </c:pt>
                <c:pt idx="253">
                  <c:v>2.1075452293939337E-56</c:v>
                </c:pt>
                <c:pt idx="254">
                  <c:v>7.4310617205789698E-56</c:v>
                </c:pt>
                <c:pt idx="255">
                  <c:v>2.6034348882551324E-55</c:v>
                </c:pt>
                <c:pt idx="256">
                  <c:v>9.0628430868775563E-55</c:v>
                </c:pt>
                <c:pt idx="257">
                  <c:v>3.1347585117816402E-54</c:v>
                </c:pt>
                <c:pt idx="258">
                  <c:v>1.0773718159075663E-53</c:v>
                </c:pt>
                <c:pt idx="259">
                  <c:v>3.6791629359779478E-53</c:v>
                </c:pt>
                <c:pt idx="260">
                  <c:v>1.2484016247275431E-52</c:v>
                </c:pt>
                <c:pt idx="261">
                  <c:v>4.2090251654786782E-52</c:v>
                </c:pt>
                <c:pt idx="262">
                  <c:v>1.4100373413529958E-51</c:v>
                </c:pt>
                <c:pt idx="263">
                  <c:v>4.6935516475540151E-51</c:v>
                </c:pt>
                <c:pt idx="264">
                  <c:v>1.5523672961849162E-50</c:v>
                </c:pt>
                <c:pt idx="265">
                  <c:v>5.1016336207556702E-50</c:v>
                </c:pt>
                <c:pt idx="266">
                  <c:v>1.6658885601045991E-49</c:v>
                </c:pt>
                <c:pt idx="267">
                  <c:v>5.4051098557213414E-49</c:v>
                </c:pt>
                <c:pt idx="268">
                  <c:v>1.7425490235089095E-48</c:v>
                </c:pt>
                <c:pt idx="269">
                  <c:v>5.5819685657668415E-48</c:v>
                </c:pt>
                <c:pt idx="270">
                  <c:v>1.7766900511966145E-47</c:v>
                </c:pt>
                <c:pt idx="271">
                  <c:v>5.6189848091547809E-47</c:v>
                </c:pt>
                <c:pt idx="272">
                  <c:v>1.7657367256995874E-46</c:v>
                </c:pt>
                <c:pt idx="273">
                  <c:v>5.5133548777768146E-46</c:v>
                </c:pt>
                <c:pt idx="274">
                  <c:v>1.7105187992804384E-45</c:v>
                </c:pt>
                <c:pt idx="275">
                  <c:v>5.2730472522193463E-45</c:v>
                </c:pt>
                <c:pt idx="276">
                  <c:v>1.6151668147321156E-44</c:v>
                </c:pt>
                <c:pt idx="277">
                  <c:v>4.9158091349204831E-44</c:v>
                </c:pt>
                <c:pt idx="278">
                  <c:v>1.4866014494380018E-43</c:v>
                </c:pt>
                <c:pt idx="279">
                  <c:v>4.4670005178786149E-43</c:v>
                </c:pt>
                <c:pt idx="280">
                  <c:v>1.3337037306341479E-42</c:v>
                </c:pt>
                <c:pt idx="281">
                  <c:v>3.9566227366503975E-42</c:v>
                </c:pt>
                <c:pt idx="282">
                  <c:v>1.1663041818269514E-41</c:v>
                </c:pt>
                <c:pt idx="283">
                  <c:v>3.4160241973828454E-41</c:v>
                </c:pt>
                <c:pt idx="284">
                  <c:v>9.9415009851973672E-41</c:v>
                </c:pt>
                <c:pt idx="285">
                  <c:v>2.8747818770301868E-40</c:v>
                </c:pt>
                <c:pt idx="286">
                  <c:v>8.2599944336934386E-40</c:v>
                </c:pt>
                <c:pt idx="287">
                  <c:v>2.3581777084665416E-39</c:v>
                </c:pt>
                <c:pt idx="288">
                  <c:v>6.689524127442999E-39</c:v>
                </c:pt>
                <c:pt idx="289">
                  <c:v>1.885540389869588E-38</c:v>
                </c:pt>
                <c:pt idx="290">
                  <c:v>5.2807836682347222E-38</c:v>
                </c:pt>
                <c:pt idx="291">
                  <c:v>1.4695448184881532E-37</c:v>
                </c:pt>
                <c:pt idx="292">
                  <c:v>4.0633966507845359E-37</c:v>
                </c:pt>
                <c:pt idx="293">
                  <c:v>1.1163940802648624E-36</c:v>
                </c:pt>
                <c:pt idx="294">
                  <c:v>3.0476687130951988E-36</c:v>
                </c:pt>
                <c:pt idx="295">
                  <c:v>8.2668472738275962E-36</c:v>
                </c:pt>
                <c:pt idx="296">
                  <c:v>2.2280965120357127E-35</c:v>
                </c:pt>
                <c:pt idx="297">
                  <c:v>5.9669171933952423E-35</c:v>
                </c:pt>
                <c:pt idx="298">
                  <c:v>1.5877713149100849E-34</c:v>
                </c:pt>
                <c:pt idx="299">
                  <c:v>4.1980520768213762E-34</c:v>
                </c:pt>
                <c:pt idx="300">
                  <c:v>1.102883456018984E-33</c:v>
                </c:pt>
                <c:pt idx="301">
                  <c:v>2.8789449035465793E-33</c:v>
                </c:pt>
                <c:pt idx="302">
                  <c:v>7.4672212079030198E-33</c:v>
                </c:pt>
                <c:pt idx="303">
                  <c:v>1.9244499170194691E-32</c:v>
                </c:pt>
                <c:pt idx="304">
                  <c:v>4.9280617741179255E-32</c:v>
                </c:pt>
                <c:pt idx="305">
                  <c:v>1.253913584809805E-31</c:v>
                </c:pt>
                <c:pt idx="306">
                  <c:v>3.1701587248067657E-31</c:v>
                </c:pt>
                <c:pt idx="307">
                  <c:v>7.9637266183850455E-31</c:v>
                </c:pt>
                <c:pt idx="308">
                  <c:v>1.9878042542856758E-30</c:v>
                </c:pt>
                <c:pt idx="309">
                  <c:v>4.9300670547848085E-30</c:v>
                </c:pt>
                <c:pt idx="310">
                  <c:v>1.2149376068443432E-29</c:v>
                </c:pt>
                <c:pt idx="311">
                  <c:v>2.9749321404839477E-29</c:v>
                </c:pt>
                <c:pt idx="312">
                  <c:v>7.2380585573959121E-29</c:v>
                </c:pt>
                <c:pt idx="313">
                  <c:v>1.7498026175638718E-28</c:v>
                </c:pt>
                <c:pt idx="314">
                  <c:v>4.2031798471976558E-28</c:v>
                </c:pt>
                <c:pt idx="315">
                  <c:v>1.0032030109893868E-27</c:v>
                </c:pt>
                <c:pt idx="316">
                  <c:v>2.379148903857506E-27</c:v>
                </c:pt>
                <c:pt idx="317">
                  <c:v>5.6063004080039517E-27</c:v>
                </c:pt>
                <c:pt idx="318">
                  <c:v>1.312662417725257E-26</c:v>
                </c:pt>
                <c:pt idx="319">
                  <c:v>3.0538779973216239E-26</c:v>
                </c:pt>
                <c:pt idx="320">
                  <c:v>7.0594726656591939E-26</c:v>
                </c:pt>
                <c:pt idx="321">
                  <c:v>1.6214919095482126E-25</c:v>
                </c:pt>
                <c:pt idx="322">
                  <c:v>3.7006606235643758E-25</c:v>
                </c:pt>
                <c:pt idx="323">
                  <c:v>8.3920039706926277E-25</c:v>
                </c:pt>
                <c:pt idx="324">
                  <c:v>1.8909239023306587E-24</c:v>
                </c:pt>
                <c:pt idx="325">
                  <c:v>4.2335468734909888E-24</c:v>
                </c:pt>
                <c:pt idx="326">
                  <c:v>9.4179557244118678E-24</c:v>
                </c:pt>
                <c:pt idx="327">
                  <c:v>2.0817609980428231E-23</c:v>
                </c:pt>
                <c:pt idx="328">
                  <c:v>4.5722192026682813E-23</c:v>
                </c:pt>
                <c:pt idx="329">
                  <c:v>9.9780384191905326E-23</c:v>
                </c:pt>
                <c:pt idx="330">
                  <c:v>2.1636412562504015E-22</c:v>
                </c:pt>
                <c:pt idx="331">
                  <c:v>4.6617318699982035E-22</c:v>
                </c:pt>
                <c:pt idx="332">
                  <c:v>9.9800170223867134E-22</c:v>
                </c:pt>
                <c:pt idx="333">
                  <c:v>2.122937601504886E-21</c:v>
                </c:pt>
                <c:pt idx="334">
                  <c:v>4.4870936426829755E-21</c:v>
                </c:pt>
                <c:pt idx="335">
                  <c:v>9.4235598661415225E-21</c:v>
                </c:pt>
                <c:pt idx="336">
                  <c:v>1.9664676780340669E-20</c:v>
                </c:pt>
                <c:pt idx="337">
                  <c:v>4.0773743783425537E-20</c:v>
                </c:pt>
                <c:pt idx="338">
                  <c:v>8.4003295823102383E-20</c:v>
                </c:pt>
                <c:pt idx="339">
                  <c:v>1.7196260743813531E-19</c:v>
                </c:pt>
                <c:pt idx="340">
                  <c:v>3.4977895664841281E-19</c:v>
                </c:pt>
                <c:pt idx="341">
                  <c:v>7.0692818204743192E-19</c:v>
                </c:pt>
                <c:pt idx="342">
                  <c:v>1.419642114593267E-18</c:v>
                </c:pt>
                <c:pt idx="343">
                  <c:v>2.8327250035812999E-18</c:v>
                </c:pt>
                <c:pt idx="344">
                  <c:v>5.6163209808744823E-18</c:v>
                </c:pt>
                <c:pt idx="345">
                  <c:v>1.106423492319047E-17</c:v>
                </c:pt>
                <c:pt idx="346">
                  <c:v>2.1657724289443333E-17</c:v>
                </c:pt>
                <c:pt idx="347">
                  <c:v>4.212367154930545E-17</c:v>
                </c:pt>
                <c:pt idx="348">
                  <c:v>8.1406968107063846E-17</c:v>
                </c:pt>
                <c:pt idx="349">
                  <c:v>1.5632157026453628E-16</c:v>
                </c:pt>
                <c:pt idx="350">
                  <c:v>2.9826219124395036E-16</c:v>
                </c:pt>
                <c:pt idx="351">
                  <c:v>5.6545684626087957E-16</c:v>
                </c:pt>
                <c:pt idx="352">
                  <c:v>1.0651792482780642E-15</c:v>
                </c:pt>
                <c:pt idx="353">
                  <c:v>1.9937371242308362E-15</c:v>
                </c:pt>
                <c:pt idx="354">
                  <c:v>3.7079601955245613E-15</c:v>
                </c:pt>
                <c:pt idx="355">
                  <c:v>6.8521080183266426E-15</c:v>
                </c:pt>
                <c:pt idx="356">
                  <c:v>1.2581583611253272E-14</c:v>
                </c:pt>
                <c:pt idx="357">
                  <c:v>2.2954529008827711E-14</c:v>
                </c:pt>
                <c:pt idx="358">
                  <c:v>4.1612464289271157E-14</c:v>
                </c:pt>
                <c:pt idx="359">
                  <c:v>7.495497377852778E-14</c:v>
                </c:pt>
                <c:pt idx="360">
                  <c:v>1.3415270993381524E-13</c:v>
                </c:pt>
                <c:pt idx="361">
                  <c:v>2.3857251909117586E-13</c:v>
                </c:pt>
                <c:pt idx="362">
                  <c:v>4.2156384406601931E-13</c:v>
                </c:pt>
                <c:pt idx="363">
                  <c:v>7.4016453092672843E-13</c:v>
                </c:pt>
                <c:pt idx="364">
                  <c:v>1.2912643404393588E-12</c:v>
                </c:pt>
                <c:pt idx="365">
                  <c:v>2.2383295115095307E-12</c:v>
                </c:pt>
                <c:pt idx="366">
                  <c:v>3.8552705364206786E-12</c:v>
                </c:pt>
                <c:pt idx="367">
                  <c:v>6.5979295459340006E-12</c:v>
                </c:pt>
                <c:pt idx="368">
                  <c:v>1.1219731520320289E-11</c:v>
                </c:pt>
                <c:pt idx="369">
                  <c:v>1.8957420029903612E-11</c:v>
                </c:pt>
                <c:pt idx="370">
                  <c:v>3.1827166640371507E-11</c:v>
                </c:pt>
                <c:pt idx="371">
                  <c:v>5.3093175509321138E-11</c:v>
                </c:pt>
                <c:pt idx="372">
                  <c:v>8.8003795476470993E-11</c:v>
                </c:pt>
                <c:pt idx="373">
                  <c:v>1.4493927468114707E-10</c:v>
                </c:pt>
                <c:pt idx="374">
                  <c:v>2.3718801666472485E-10</c:v>
                </c:pt>
                <c:pt idx="375">
                  <c:v>3.8567490688876018E-10</c:v>
                </c:pt>
                <c:pt idx="376">
                  <c:v>6.231204483963419E-10</c:v>
                </c:pt>
                <c:pt idx="377">
                  <c:v>1.0003330185782205E-9</c:v>
                </c:pt>
                <c:pt idx="378">
                  <c:v>1.5956556925081457E-9</c:v>
                </c:pt>
                <c:pt idx="379">
                  <c:v>2.5290402970334055E-9</c:v>
                </c:pt>
                <c:pt idx="380">
                  <c:v>3.9828531567489852E-9</c:v>
                </c:pt>
                <c:pt idx="381">
                  <c:v>6.2323928782306018E-9</c:v>
                </c:pt>
                <c:pt idx="382">
                  <c:v>9.6903024733965049E-9</c:v>
                </c:pt>
                <c:pt idx="383">
                  <c:v>1.4970690339810818E-8</c:v>
                </c:pt>
                <c:pt idx="384">
                  <c:v>2.2980967309918273E-8</c:v>
                </c:pt>
                <c:pt idx="385">
                  <c:v>3.5052319909327794E-8</c:v>
                </c:pt>
                <c:pt idx="386">
                  <c:v>5.3123565124851945E-8</c:v>
                </c:pt>
                <c:pt idx="387">
                  <c:v>7.9998094753248794E-8</c:v>
                </c:pt>
                <c:pt idx="388">
                  <c:v>1.1969967277383098E-7</c:v>
                </c:pt>
                <c:pt idx="389">
                  <c:v>1.7796353246613077E-7</c:v>
                </c:pt>
                <c:pt idx="390">
                  <c:v>2.6289910726174043E-7</c:v>
                </c:pt>
                <c:pt idx="391">
                  <c:v>3.8589510431563842E-7</c:v>
                </c:pt>
                <c:pt idx="392">
                  <c:v>5.6282259019990902E-7</c:v>
                </c:pt>
                <c:pt idx="393">
                  <c:v>8.1563514053861763E-7</c:v>
                </c:pt>
                <c:pt idx="394">
                  <c:v>1.1744709308425599E-6</c:v>
                </c:pt>
                <c:pt idx="395">
                  <c:v>1.6803919065111542E-6</c:v>
                </c:pt>
                <c:pt idx="396">
                  <c:v>2.3889161244738952E-6</c:v>
                </c:pt>
                <c:pt idx="397">
                  <c:v>3.3745293035458777E-6</c:v>
                </c:pt>
                <c:pt idx="398">
                  <c:v>4.7363903838970905E-6</c:v>
                </c:pt>
                <c:pt idx="399">
                  <c:v>6.6054706693297134E-6</c:v>
                </c:pt>
                <c:pt idx="400">
                  <c:v>9.1533914475805508E-6</c:v>
                </c:pt>
                <c:pt idx="401">
                  <c:v>1.2603242473319119E-5</c:v>
                </c:pt>
                <c:pt idx="402">
                  <c:v>1.7242670877437644E-5</c:v>
                </c:pt>
                <c:pt idx="403">
                  <c:v>2.3439523308410616E-5</c:v>
                </c:pt>
                <c:pt idx="404">
                  <c:v>3.166029831991336E-5</c:v>
                </c:pt>
                <c:pt idx="405">
                  <c:v>4.2491613341910894E-5</c:v>
                </c:pt>
                <c:pt idx="406">
                  <c:v>5.6664809137574323E-5</c:v>
                </c:pt>
                <c:pt idx="407">
                  <c:v>7.5083693996114454E-5</c:v>
                </c:pt>
                <c:pt idx="408">
                  <c:v>9.8855269290432701E-5</c:v>
                </c:pt>
                <c:pt idx="409">
                  <c:v>1.29323070625742E-4</c:v>
                </c:pt>
                <c:pt idx="410">
                  <c:v>1.6810250470822326E-4</c:v>
                </c:pt>
                <c:pt idx="411">
                  <c:v>2.1711726190609681E-4</c:v>
                </c:pt>
                <c:pt idx="412">
                  <c:v>2.7863554328244611E-4</c:v>
                </c:pt>
                <c:pt idx="413">
                  <c:v>3.5530446863374468E-4</c:v>
                </c:pt>
                <c:pt idx="414">
                  <c:v>4.5018064315605175E-4</c:v>
                </c:pt>
                <c:pt idx="415">
                  <c:v>5.6675447553367064E-4</c:v>
                </c:pt>
                <c:pt idx="416">
                  <c:v>7.0896548546339918E-4</c:v>
                </c:pt>
                <c:pt idx="417">
                  <c:v>8.8120554514492945E-4</c:v>
                </c:pt>
                <c:pt idx="418">
                  <c:v>1.0883068025195901E-3</c:v>
                </c:pt>
                <c:pt idx="419">
                  <c:v>1.3355109719908104E-3</c:v>
                </c:pt>
                <c:pt idx="420">
                  <c:v>1.6284167890494583E-3</c:v>
                </c:pt>
                <c:pt idx="421">
                  <c:v>1.9729027441237673E-3</c:v>
                </c:pt>
                <c:pt idx="422">
                  <c:v>2.3750227672267882E-3</c:v>
                </c:pt>
                <c:pt idx="423">
                  <c:v>2.8408733479788895E-3</c:v>
                </c:pt>
                <c:pt idx="424">
                  <c:v>3.3764316510123227E-3</c:v>
                </c:pt>
                <c:pt idx="425">
                  <c:v>3.987365513241534E-3</c:v>
                </c:pt>
                <c:pt idx="426">
                  <c:v>4.6788177556575938E-3</c:v>
                </c:pt>
                <c:pt idx="427">
                  <c:v>5.45516895532684E-3</c:v>
                </c:pt>
                <c:pt idx="428">
                  <c:v>6.3197846283189465E-3</c:v>
                </c:pt>
                <c:pt idx="429">
                  <c:v>7.2747545762373855E-3</c:v>
                </c:pt>
                <c:pt idx="430">
                  <c:v>8.3206338358379605E-3</c:v>
                </c:pt>
                <c:pt idx="431">
                  <c:v>9.4561961193779034E-3</c:v>
                </c:pt>
                <c:pt idx="432">
                  <c:v>1.0678211715391399E-2</c:v>
                </c:pt>
                <c:pt idx="433">
                  <c:v>1.1981262412757789E-2</c:v>
                </c:pt>
                <c:pt idx="434">
                  <c:v>1.3357606007357027E-2</c:v>
                </c:pt>
                <c:pt idx="435">
                  <c:v>1.4797102267266181E-2</c:v>
                </c:pt>
                <c:pt idx="436">
                  <c:v>1.6287210821022361E-2</c:v>
                </c:pt>
                <c:pt idx="437">
                  <c:v>1.7813069288250785E-2</c:v>
                </c:pt>
                <c:pt idx="438">
                  <c:v>1.9357657135856465E-2</c:v>
                </c:pt>
                <c:pt idx="439">
                  <c:v>2.0902047309874411E-2</c:v>
                </c:pt>
                <c:pt idx="440">
                  <c:v>2.2425743806684616E-2</c:v>
                </c:pt>
                <c:pt idx="441">
                  <c:v>2.3907099195854428E-2</c:v>
                </c:pt>
                <c:pt idx="442">
                  <c:v>2.5323801913610392E-2</c:v>
                </c:pt>
                <c:pt idx="443">
                  <c:v>2.6653419156165491E-2</c:v>
                </c:pt>
                <c:pt idx="444">
                  <c:v>2.787397766719572E-2</c:v>
                </c:pt>
                <c:pt idx="445">
                  <c:v>2.8964561873453198E-2</c:v>
                </c:pt>
                <c:pt idx="446">
                  <c:v>2.9905906887004206E-2</c:v>
                </c:pt>
                <c:pt idx="447">
                  <c:v>3.0680963025524359E-2</c:v>
                </c:pt>
                <c:pt idx="448">
                  <c:v>3.1275408806363002E-2</c:v>
                </c:pt>
                <c:pt idx="449">
                  <c:v>3.1678090877445615E-2</c:v>
                </c:pt>
                <c:pt idx="450">
                  <c:v>3.1881372013987455E-2</c:v>
                </c:pt>
                <c:pt idx="451">
                  <c:v>3.1881372013987455E-2</c:v>
                </c:pt>
                <c:pt idx="452">
                  <c:v>3.1678090877445615E-2</c:v>
                </c:pt>
                <c:pt idx="453">
                  <c:v>3.1275408806363002E-2</c:v>
                </c:pt>
                <c:pt idx="454">
                  <c:v>3.0680963025524359E-2</c:v>
                </c:pt>
                <c:pt idx="455">
                  <c:v>2.9905906887004206E-2</c:v>
                </c:pt>
                <c:pt idx="456">
                  <c:v>2.8964561873453198E-2</c:v>
                </c:pt>
                <c:pt idx="457">
                  <c:v>2.787397766719572E-2</c:v>
                </c:pt>
                <c:pt idx="458">
                  <c:v>2.6653419156165491E-2</c:v>
                </c:pt>
                <c:pt idx="459">
                  <c:v>2.5323801913610392E-2</c:v>
                </c:pt>
                <c:pt idx="460">
                  <c:v>2.3907099195854428E-2</c:v>
                </c:pt>
                <c:pt idx="461">
                  <c:v>2.2425743806684616E-2</c:v>
                </c:pt>
                <c:pt idx="462">
                  <c:v>2.0902047309874411E-2</c:v>
                </c:pt>
                <c:pt idx="463">
                  <c:v>1.9357657135856465E-2</c:v>
                </c:pt>
                <c:pt idx="464">
                  <c:v>1.7813069288250785E-2</c:v>
                </c:pt>
                <c:pt idx="465">
                  <c:v>1.6287210821022361E-2</c:v>
                </c:pt>
                <c:pt idx="466">
                  <c:v>1.4797102267266181E-2</c:v>
                </c:pt>
                <c:pt idx="467">
                  <c:v>1.3357606007357027E-2</c:v>
                </c:pt>
                <c:pt idx="468">
                  <c:v>1.1981262412757789E-2</c:v>
                </c:pt>
                <c:pt idx="469">
                  <c:v>1.0678211715391399E-2</c:v>
                </c:pt>
                <c:pt idx="470">
                  <c:v>9.4561961193779034E-3</c:v>
                </c:pt>
                <c:pt idx="471">
                  <c:v>8.3206338358379605E-3</c:v>
                </c:pt>
                <c:pt idx="472">
                  <c:v>7.2747545762373855E-3</c:v>
                </c:pt>
                <c:pt idx="473">
                  <c:v>6.3197846283189465E-3</c:v>
                </c:pt>
                <c:pt idx="474">
                  <c:v>5.45516895532684E-3</c:v>
                </c:pt>
                <c:pt idx="475">
                  <c:v>4.6788177556575938E-3</c:v>
                </c:pt>
                <c:pt idx="476">
                  <c:v>3.987365513241534E-3</c:v>
                </c:pt>
                <c:pt idx="477">
                  <c:v>3.3764316510123227E-3</c:v>
                </c:pt>
                <c:pt idx="478">
                  <c:v>2.8408733479788895E-3</c:v>
                </c:pt>
                <c:pt idx="479">
                  <c:v>2.3750227672267882E-3</c:v>
                </c:pt>
                <c:pt idx="480">
                  <c:v>1.9729027441237673E-3</c:v>
                </c:pt>
                <c:pt idx="481">
                  <c:v>1.6284167890494583E-3</c:v>
                </c:pt>
                <c:pt idx="482">
                  <c:v>1.3355109719908104E-3</c:v>
                </c:pt>
                <c:pt idx="483">
                  <c:v>1.0883068025195901E-3</c:v>
                </c:pt>
                <c:pt idx="484">
                  <c:v>8.8120554514492945E-4</c:v>
                </c:pt>
                <c:pt idx="485">
                  <c:v>7.0896548546339918E-4</c:v>
                </c:pt>
                <c:pt idx="486">
                  <c:v>5.6675447553367064E-4</c:v>
                </c:pt>
                <c:pt idx="487">
                  <c:v>4.5018064315605175E-4</c:v>
                </c:pt>
                <c:pt idx="488">
                  <c:v>3.5530446863374468E-4</c:v>
                </c:pt>
                <c:pt idx="489">
                  <c:v>2.7863554328244611E-4</c:v>
                </c:pt>
                <c:pt idx="490">
                  <c:v>2.1711726190609681E-4</c:v>
                </c:pt>
                <c:pt idx="491">
                  <c:v>1.6810250470822326E-4</c:v>
                </c:pt>
                <c:pt idx="492">
                  <c:v>1.29323070625742E-4</c:v>
                </c:pt>
                <c:pt idx="493">
                  <c:v>9.8855269290432701E-5</c:v>
                </c:pt>
                <c:pt idx="494">
                  <c:v>7.5083693996114454E-5</c:v>
                </c:pt>
                <c:pt idx="495">
                  <c:v>5.6664809137574323E-5</c:v>
                </c:pt>
                <c:pt idx="496">
                  <c:v>4.2491613341910894E-5</c:v>
                </c:pt>
                <c:pt idx="497">
                  <c:v>3.166029831991336E-5</c:v>
                </c:pt>
                <c:pt idx="498">
                  <c:v>2.3439523308410616E-5</c:v>
                </c:pt>
                <c:pt idx="499">
                  <c:v>1.7242670877437644E-5</c:v>
                </c:pt>
                <c:pt idx="500">
                  <c:v>1.2603242473319119E-5</c:v>
                </c:pt>
                <c:pt idx="501">
                  <c:v>9.1533914475805508E-6</c:v>
                </c:pt>
                <c:pt idx="502">
                  <c:v>6.6054706693297134E-6</c:v>
                </c:pt>
                <c:pt idx="503">
                  <c:v>4.7363903838970905E-6</c:v>
                </c:pt>
                <c:pt idx="504">
                  <c:v>3.3745293035458777E-6</c:v>
                </c:pt>
                <c:pt idx="505">
                  <c:v>2.3889161244738952E-6</c:v>
                </c:pt>
                <c:pt idx="506">
                  <c:v>1.6803919065111542E-6</c:v>
                </c:pt>
                <c:pt idx="507">
                  <c:v>1.1744709308425599E-6</c:v>
                </c:pt>
                <c:pt idx="508">
                  <c:v>8.1563514053861763E-7</c:v>
                </c:pt>
                <c:pt idx="509">
                  <c:v>5.6282259019990902E-7</c:v>
                </c:pt>
                <c:pt idx="510">
                  <c:v>3.8589510431563842E-7</c:v>
                </c:pt>
                <c:pt idx="511">
                  <c:v>2.6289910726174043E-7</c:v>
                </c:pt>
                <c:pt idx="512">
                  <c:v>1.7796353246613077E-7</c:v>
                </c:pt>
                <c:pt idx="513">
                  <c:v>1.196996727292902E-7</c:v>
                </c:pt>
                <c:pt idx="514">
                  <c:v>7.9998094815181831E-8</c:v>
                </c:pt>
                <c:pt idx="515">
                  <c:v>5.3123565102453198E-8</c:v>
                </c:pt>
                <c:pt idx="516">
                  <c:v>3.5052319935502529E-8</c:v>
                </c:pt>
                <c:pt idx="517">
                  <c:v>2.2980967240293766E-8</c:v>
                </c:pt>
                <c:pt idx="518">
                  <c:v>1.4970690354054772E-8</c:v>
                </c:pt>
                <c:pt idx="519">
                  <c:v>9.6903025603723278E-9</c:v>
                </c:pt>
                <c:pt idx="520">
                  <c:v>6.2323928240460034E-9</c:v>
                </c:pt>
                <c:pt idx="521">
                  <c:v>3.9828531583907707E-9</c:v>
                </c:pt>
                <c:pt idx="522">
                  <c:v>2.5290403105060593E-9</c:v>
                </c:pt>
                <c:pt idx="523">
                  <c:v>1.5956557186669412E-9</c:v>
                </c:pt>
                <c:pt idx="524">
                  <c:v>1.0003329276031596E-9</c:v>
                </c:pt>
                <c:pt idx="525">
                  <c:v>6.2312044413204562E-10</c:v>
                </c:pt>
                <c:pt idx="526">
                  <c:v>3.8567493643171412E-10</c:v>
                </c:pt>
                <c:pt idx="527">
                  <c:v>2.3718804698091891E-10</c:v>
                </c:pt>
                <c:pt idx="528">
                  <c:v>1.4493928279790745E-10</c:v>
                </c:pt>
                <c:pt idx="529">
                  <c:v>8.8003826448357927E-11</c:v>
                </c:pt>
                <c:pt idx="530">
                  <c:v>5.3093085483624546E-11</c:v>
                </c:pt>
                <c:pt idx="531">
                  <c:v>3.1827207536139465E-11</c:v>
                </c:pt>
                <c:pt idx="532">
                  <c:v>1.8957391212382068E-11</c:v>
                </c:pt>
                <c:pt idx="533">
                  <c:v>1.1219802864559428E-11</c:v>
                </c:pt>
                <c:pt idx="534">
                  <c:v>6.5979444130448905E-12</c:v>
                </c:pt>
                <c:pt idx="535">
                  <c:v>3.8552494530108698E-12</c:v>
                </c:pt>
                <c:pt idx="536">
                  <c:v>2.2383206399467918E-12</c:v>
                </c:pt>
                <c:pt idx="537">
                  <c:v>1.2911893776390627E-12</c:v>
                </c:pt>
                <c:pt idx="538">
                  <c:v>7.4018569051759732E-13</c:v>
                </c:pt>
                <c:pt idx="539">
                  <c:v>4.2155168245017421E-13</c:v>
                </c:pt>
                <c:pt idx="540">
                  <c:v>2.385869279919476E-13</c:v>
                </c:pt>
                <c:pt idx="541">
                  <c:v>1.3422596367718271E-13</c:v>
                </c:pt>
                <c:pt idx="542">
                  <c:v>7.4940054162198622E-14</c:v>
                </c:pt>
                <c:pt idx="543">
                  <c:v>4.1633363423443667E-14</c:v>
                </c:pt>
                <c:pt idx="544">
                  <c:v>2.2870594307278401E-14</c:v>
                </c:pt>
                <c:pt idx="545">
                  <c:v>1.2656542480726843E-14</c:v>
                </c:pt>
                <c:pt idx="546">
                  <c:v>6.7723604502135219E-15</c:v>
                </c:pt>
                <c:pt idx="547">
                  <c:v>3.774758283725563E-15</c:v>
                </c:pt>
                <c:pt idx="548">
                  <c:v>1.9984014443253015E-15</c:v>
                </c:pt>
                <c:pt idx="549">
                  <c:v>9.9920072216265134E-16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740F-478B-980A-7E78D567906D}"/>
            </c:ext>
          </c:extLst>
        </c:ser>
        <c:ser>
          <c:idx val="4"/>
          <c:order val="1"/>
          <c:tx>
            <c:v>Z(1;1)</c:v>
          </c:tx>
          <c:marker>
            <c:symbol val="none"/>
          </c:marker>
          <c:xVal>
            <c:numRef>
              <c:f>'N064'!$I$2:$I$902</c:f>
              <c:numCache>
                <c:formatCode>0.00</c:formatCode>
                <c:ptCount val="901"/>
                <c:pt idx="0">
                  <c:v>-3.4999999999999787</c:v>
                </c:pt>
                <c:pt idx="1">
                  <c:v>-3.4899999999999798</c:v>
                </c:pt>
                <c:pt idx="2">
                  <c:v>-3.4799999999999787</c:v>
                </c:pt>
                <c:pt idx="3">
                  <c:v>-3.4699999999999798</c:v>
                </c:pt>
                <c:pt idx="4">
                  <c:v>-3.4599999999999778</c:v>
                </c:pt>
                <c:pt idx="5">
                  <c:v>-3.4499999999999797</c:v>
                </c:pt>
                <c:pt idx="6">
                  <c:v>-3.4399999999999777</c:v>
                </c:pt>
                <c:pt idx="7">
                  <c:v>-3.4299999999999797</c:v>
                </c:pt>
                <c:pt idx="8">
                  <c:v>-3.4199999999999777</c:v>
                </c:pt>
                <c:pt idx="9">
                  <c:v>-3.4099999999999797</c:v>
                </c:pt>
                <c:pt idx="10">
                  <c:v>-3.3999999999999777</c:v>
                </c:pt>
                <c:pt idx="11">
                  <c:v>-3.3899999999999797</c:v>
                </c:pt>
                <c:pt idx="12">
                  <c:v>-3.3799999999999777</c:v>
                </c:pt>
                <c:pt idx="13">
                  <c:v>-3.3699999999999797</c:v>
                </c:pt>
                <c:pt idx="14">
                  <c:v>-3.3599999999999777</c:v>
                </c:pt>
                <c:pt idx="15">
                  <c:v>-3.3499999999999797</c:v>
                </c:pt>
                <c:pt idx="16">
                  <c:v>-3.3399999999999777</c:v>
                </c:pt>
                <c:pt idx="17">
                  <c:v>-3.3299999999999788</c:v>
                </c:pt>
                <c:pt idx="18">
                  <c:v>-3.3199999999999767</c:v>
                </c:pt>
                <c:pt idx="19">
                  <c:v>-3.3099999999999787</c:v>
                </c:pt>
                <c:pt idx="20">
                  <c:v>-3.2999999999999803</c:v>
                </c:pt>
                <c:pt idx="21">
                  <c:v>-3.2899999999999796</c:v>
                </c:pt>
                <c:pt idx="22">
                  <c:v>-3.2799999999999798</c:v>
                </c:pt>
                <c:pt idx="23">
                  <c:v>-3.26999999999998</c:v>
                </c:pt>
                <c:pt idx="24">
                  <c:v>-3.2599999999999798</c:v>
                </c:pt>
                <c:pt idx="25">
                  <c:v>-3.2499999999999796</c:v>
                </c:pt>
                <c:pt idx="26">
                  <c:v>-3.2399999999999798</c:v>
                </c:pt>
                <c:pt idx="27">
                  <c:v>-3.22999999999998</c:v>
                </c:pt>
                <c:pt idx="28">
                  <c:v>-3.2199999999999798</c:v>
                </c:pt>
                <c:pt idx="29">
                  <c:v>-3.2099999999999804</c:v>
                </c:pt>
                <c:pt idx="30">
                  <c:v>-3.1999999999999797</c:v>
                </c:pt>
                <c:pt idx="31">
                  <c:v>-3.18999999999998</c:v>
                </c:pt>
                <c:pt idx="32">
                  <c:v>-3.1799999999999797</c:v>
                </c:pt>
                <c:pt idx="33">
                  <c:v>-3.1699999999999804</c:v>
                </c:pt>
                <c:pt idx="34">
                  <c:v>-3.1599999999999797</c:v>
                </c:pt>
                <c:pt idx="35">
                  <c:v>-3.1499999999999799</c:v>
                </c:pt>
                <c:pt idx="36">
                  <c:v>-3.1399999999999797</c:v>
                </c:pt>
                <c:pt idx="37">
                  <c:v>-3.1299999999999804</c:v>
                </c:pt>
                <c:pt idx="38">
                  <c:v>-3.1199999999999903</c:v>
                </c:pt>
                <c:pt idx="39">
                  <c:v>-3.1099999999999897</c:v>
                </c:pt>
                <c:pt idx="40">
                  <c:v>-3.0999999999999797</c:v>
                </c:pt>
                <c:pt idx="41">
                  <c:v>-3.0899999999999803</c:v>
                </c:pt>
                <c:pt idx="42">
                  <c:v>-3.0799999999999903</c:v>
                </c:pt>
                <c:pt idx="43">
                  <c:v>-3.0699999999999887</c:v>
                </c:pt>
                <c:pt idx="44">
                  <c:v>-3.0599999999999867</c:v>
                </c:pt>
                <c:pt idx="45">
                  <c:v>-3.0499999999999901</c:v>
                </c:pt>
                <c:pt idx="46">
                  <c:v>-3.0399999999999903</c:v>
                </c:pt>
                <c:pt idx="47">
                  <c:v>-3.0299999999999887</c:v>
                </c:pt>
                <c:pt idx="48">
                  <c:v>-3.0199999999999867</c:v>
                </c:pt>
                <c:pt idx="49">
                  <c:v>-3.00999999999999</c:v>
                </c:pt>
                <c:pt idx="50">
                  <c:v>-2.9999999999999867</c:v>
                </c:pt>
                <c:pt idx="51">
                  <c:v>-2.98999999999999</c:v>
                </c:pt>
                <c:pt idx="52">
                  <c:v>-2.9799999999999867</c:v>
                </c:pt>
                <c:pt idx="53">
                  <c:v>-2.96999999999999</c:v>
                </c:pt>
                <c:pt idx="54">
                  <c:v>-2.9599999999999858</c:v>
                </c:pt>
                <c:pt idx="55">
                  <c:v>-2.94999999999999</c:v>
                </c:pt>
                <c:pt idx="56">
                  <c:v>-2.9399999999999857</c:v>
                </c:pt>
                <c:pt idx="57">
                  <c:v>-2.9299999999999877</c:v>
                </c:pt>
                <c:pt idx="58">
                  <c:v>-2.9199999999999857</c:v>
                </c:pt>
                <c:pt idx="59">
                  <c:v>-2.9099999999999877</c:v>
                </c:pt>
                <c:pt idx="60">
                  <c:v>-2.8999999999999857</c:v>
                </c:pt>
                <c:pt idx="61">
                  <c:v>-2.8899999999999877</c:v>
                </c:pt>
                <c:pt idx="62">
                  <c:v>-2.8799999999999852</c:v>
                </c:pt>
                <c:pt idx="63">
                  <c:v>-2.8699999999999877</c:v>
                </c:pt>
                <c:pt idx="64">
                  <c:v>-2.8599999999999852</c:v>
                </c:pt>
                <c:pt idx="65">
                  <c:v>-2.8499999999999877</c:v>
                </c:pt>
                <c:pt idx="66">
                  <c:v>-2.8399999999999848</c:v>
                </c:pt>
                <c:pt idx="67">
                  <c:v>-2.8299999999999867</c:v>
                </c:pt>
                <c:pt idx="68">
                  <c:v>-2.8199999999999847</c:v>
                </c:pt>
                <c:pt idx="69">
                  <c:v>-2.8099999999999867</c:v>
                </c:pt>
                <c:pt idx="70">
                  <c:v>-2.7999999999999901</c:v>
                </c:pt>
                <c:pt idx="71">
                  <c:v>-2.7899999999999898</c:v>
                </c:pt>
                <c:pt idx="72">
                  <c:v>-2.77999999999999</c:v>
                </c:pt>
                <c:pt idx="73">
                  <c:v>-2.7699999999999898</c:v>
                </c:pt>
                <c:pt idx="74">
                  <c:v>-2.75999999999999</c:v>
                </c:pt>
                <c:pt idx="75">
                  <c:v>-2.7499999999999898</c:v>
                </c:pt>
                <c:pt idx="76">
                  <c:v>-2.73999999999999</c:v>
                </c:pt>
                <c:pt idx="77">
                  <c:v>-2.7299999999999902</c:v>
                </c:pt>
                <c:pt idx="78">
                  <c:v>-2.72</c:v>
                </c:pt>
                <c:pt idx="79">
                  <c:v>-2.71</c:v>
                </c:pt>
                <c:pt idx="80">
                  <c:v>-2.7</c:v>
                </c:pt>
                <c:pt idx="81">
                  <c:v>-2.69</c:v>
                </c:pt>
                <c:pt idx="82">
                  <c:v>-2.68</c:v>
                </c:pt>
                <c:pt idx="83">
                  <c:v>-2.67</c:v>
                </c:pt>
                <c:pt idx="84">
                  <c:v>-2.66</c:v>
                </c:pt>
                <c:pt idx="85">
                  <c:v>-2.65</c:v>
                </c:pt>
                <c:pt idx="86">
                  <c:v>-2.64</c:v>
                </c:pt>
                <c:pt idx="87">
                  <c:v>-2.63</c:v>
                </c:pt>
                <c:pt idx="88">
                  <c:v>-2.62</c:v>
                </c:pt>
                <c:pt idx="89">
                  <c:v>-2.61</c:v>
                </c:pt>
                <c:pt idx="90">
                  <c:v>-2.6</c:v>
                </c:pt>
                <c:pt idx="91">
                  <c:v>-2.59</c:v>
                </c:pt>
                <c:pt idx="92">
                  <c:v>-2.58</c:v>
                </c:pt>
                <c:pt idx="93">
                  <c:v>-2.57</c:v>
                </c:pt>
                <c:pt idx="94">
                  <c:v>-2.56</c:v>
                </c:pt>
                <c:pt idx="95">
                  <c:v>-2.5499999999999998</c:v>
                </c:pt>
                <c:pt idx="96">
                  <c:v>-2.54</c:v>
                </c:pt>
                <c:pt idx="97">
                  <c:v>-2.5299999999999998</c:v>
                </c:pt>
                <c:pt idx="98">
                  <c:v>-2.52</c:v>
                </c:pt>
                <c:pt idx="99">
                  <c:v>-2.5099999999999998</c:v>
                </c:pt>
                <c:pt idx="100">
                  <c:v>-2.5</c:v>
                </c:pt>
                <c:pt idx="101">
                  <c:v>-2.4899999999999998</c:v>
                </c:pt>
                <c:pt idx="102">
                  <c:v>-2.48</c:v>
                </c:pt>
                <c:pt idx="103">
                  <c:v>-2.4699999999999998</c:v>
                </c:pt>
                <c:pt idx="104">
                  <c:v>-2.46</c:v>
                </c:pt>
                <c:pt idx="105">
                  <c:v>-2.4499999999999997</c:v>
                </c:pt>
                <c:pt idx="106">
                  <c:v>-2.44</c:v>
                </c:pt>
                <c:pt idx="107">
                  <c:v>-2.4299999999999997</c:v>
                </c:pt>
                <c:pt idx="108">
                  <c:v>-2.42</c:v>
                </c:pt>
                <c:pt idx="109">
                  <c:v>-2.4099999999999997</c:v>
                </c:pt>
                <c:pt idx="110">
                  <c:v>-2.4</c:v>
                </c:pt>
                <c:pt idx="111">
                  <c:v>-2.3899999999999997</c:v>
                </c:pt>
                <c:pt idx="112">
                  <c:v>-2.38</c:v>
                </c:pt>
                <c:pt idx="113">
                  <c:v>-2.3699999999999997</c:v>
                </c:pt>
                <c:pt idx="114">
                  <c:v>-2.36</c:v>
                </c:pt>
                <c:pt idx="115">
                  <c:v>-2.3499999999999988</c:v>
                </c:pt>
                <c:pt idx="116">
                  <c:v>-2.34</c:v>
                </c:pt>
                <c:pt idx="117">
                  <c:v>-2.3299999999999987</c:v>
                </c:pt>
                <c:pt idx="118">
                  <c:v>-2.3199999999999967</c:v>
                </c:pt>
                <c:pt idx="119">
                  <c:v>-2.3099999999999987</c:v>
                </c:pt>
                <c:pt idx="120">
                  <c:v>-2.2999999999999998</c:v>
                </c:pt>
                <c:pt idx="121">
                  <c:v>-2.29</c:v>
                </c:pt>
                <c:pt idx="122">
                  <c:v>-2.2799999999999998</c:v>
                </c:pt>
                <c:pt idx="123">
                  <c:v>-2.27</c:v>
                </c:pt>
                <c:pt idx="124">
                  <c:v>-2.2599999999999998</c:v>
                </c:pt>
                <c:pt idx="125">
                  <c:v>-2.25</c:v>
                </c:pt>
                <c:pt idx="126">
                  <c:v>-2.2400000000000002</c:v>
                </c:pt>
                <c:pt idx="127">
                  <c:v>-2.23</c:v>
                </c:pt>
                <c:pt idx="128">
                  <c:v>-2.2200000000000002</c:v>
                </c:pt>
                <c:pt idx="129">
                  <c:v>-2.21</c:v>
                </c:pt>
                <c:pt idx="130">
                  <c:v>-2.2000000000000002</c:v>
                </c:pt>
                <c:pt idx="131">
                  <c:v>-2.19</c:v>
                </c:pt>
                <c:pt idx="132">
                  <c:v>-2.1800000000000002</c:v>
                </c:pt>
                <c:pt idx="133">
                  <c:v>-2.17</c:v>
                </c:pt>
                <c:pt idx="134">
                  <c:v>-2.16</c:v>
                </c:pt>
                <c:pt idx="135">
                  <c:v>-2.15</c:v>
                </c:pt>
                <c:pt idx="136">
                  <c:v>-2.14</c:v>
                </c:pt>
                <c:pt idx="137">
                  <c:v>-2.13</c:v>
                </c:pt>
                <c:pt idx="138">
                  <c:v>-2.12</c:v>
                </c:pt>
                <c:pt idx="139">
                  <c:v>-2.11</c:v>
                </c:pt>
                <c:pt idx="140">
                  <c:v>-2.1</c:v>
                </c:pt>
                <c:pt idx="141">
                  <c:v>-2.09</c:v>
                </c:pt>
                <c:pt idx="142">
                  <c:v>-2.08</c:v>
                </c:pt>
                <c:pt idx="143">
                  <c:v>-2.0699999999999998</c:v>
                </c:pt>
                <c:pt idx="144">
                  <c:v>-2.06</c:v>
                </c:pt>
                <c:pt idx="145">
                  <c:v>-2.0499999999999998</c:v>
                </c:pt>
                <c:pt idx="146">
                  <c:v>-2.04</c:v>
                </c:pt>
                <c:pt idx="147">
                  <c:v>-2.0299999999999998</c:v>
                </c:pt>
                <c:pt idx="148">
                  <c:v>-2.02</c:v>
                </c:pt>
                <c:pt idx="149">
                  <c:v>-2.0099999999999998</c:v>
                </c:pt>
                <c:pt idx="150">
                  <c:v>-2</c:v>
                </c:pt>
                <c:pt idx="151">
                  <c:v>-1.9900000000000027</c:v>
                </c:pt>
                <c:pt idx="152">
                  <c:v>-1.9800000000000024</c:v>
                </c:pt>
                <c:pt idx="153">
                  <c:v>-1.9700000000000024</c:v>
                </c:pt>
                <c:pt idx="154">
                  <c:v>-1.9600000000000022</c:v>
                </c:pt>
                <c:pt idx="155">
                  <c:v>-1.9500000000000024</c:v>
                </c:pt>
                <c:pt idx="156">
                  <c:v>-1.9400000000000022</c:v>
                </c:pt>
                <c:pt idx="157">
                  <c:v>-1.9300000000000024</c:v>
                </c:pt>
                <c:pt idx="158">
                  <c:v>-1.9200000000000021</c:v>
                </c:pt>
                <c:pt idx="159">
                  <c:v>-1.9100000000000001</c:v>
                </c:pt>
                <c:pt idx="160">
                  <c:v>-1.9000000000000001</c:v>
                </c:pt>
                <c:pt idx="161">
                  <c:v>-1.8900000000000001</c:v>
                </c:pt>
                <c:pt idx="162">
                  <c:v>-1.8800000000000001</c:v>
                </c:pt>
                <c:pt idx="163">
                  <c:v>-1.87</c:v>
                </c:pt>
                <c:pt idx="164">
                  <c:v>-1.8599999999999972</c:v>
                </c:pt>
                <c:pt idx="165">
                  <c:v>-1.85</c:v>
                </c:pt>
                <c:pt idx="166">
                  <c:v>-1.8399999999999972</c:v>
                </c:pt>
                <c:pt idx="167">
                  <c:v>-1.83</c:v>
                </c:pt>
                <c:pt idx="168">
                  <c:v>-1.8199999999999972</c:v>
                </c:pt>
                <c:pt idx="169">
                  <c:v>-1.81</c:v>
                </c:pt>
                <c:pt idx="170">
                  <c:v>-1.7999999999999969</c:v>
                </c:pt>
                <c:pt idx="171">
                  <c:v>-1.79</c:v>
                </c:pt>
                <c:pt idx="172">
                  <c:v>-1.7799999999999967</c:v>
                </c:pt>
                <c:pt idx="173">
                  <c:v>-1.77</c:v>
                </c:pt>
                <c:pt idx="174">
                  <c:v>-1.759999999999996</c:v>
                </c:pt>
                <c:pt idx="175">
                  <c:v>-1.75</c:v>
                </c:pt>
                <c:pt idx="176">
                  <c:v>-1.7400000000000002</c:v>
                </c:pt>
                <c:pt idx="177">
                  <c:v>-1.73</c:v>
                </c:pt>
                <c:pt idx="178">
                  <c:v>-1.7200000000000002</c:v>
                </c:pt>
                <c:pt idx="179">
                  <c:v>-1.71</c:v>
                </c:pt>
                <c:pt idx="180">
                  <c:v>-1.7000000000000002</c:v>
                </c:pt>
                <c:pt idx="181">
                  <c:v>-1.6900000000000022</c:v>
                </c:pt>
                <c:pt idx="182">
                  <c:v>-1.6800000000000024</c:v>
                </c:pt>
                <c:pt idx="183">
                  <c:v>-1.6700000000000021</c:v>
                </c:pt>
                <c:pt idx="184">
                  <c:v>-1.6600000000000001</c:v>
                </c:pt>
                <c:pt idx="185">
                  <c:v>-1.6500000000000001</c:v>
                </c:pt>
                <c:pt idx="186">
                  <c:v>-1.6400000000000001</c:v>
                </c:pt>
                <c:pt idx="187">
                  <c:v>-1.6300000000000001</c:v>
                </c:pt>
                <c:pt idx="188">
                  <c:v>-1.62</c:v>
                </c:pt>
                <c:pt idx="189">
                  <c:v>-1.6099999999999972</c:v>
                </c:pt>
                <c:pt idx="190">
                  <c:v>-1.6</c:v>
                </c:pt>
                <c:pt idx="191">
                  <c:v>-1.5899999999999972</c:v>
                </c:pt>
                <c:pt idx="192">
                  <c:v>-1.58</c:v>
                </c:pt>
                <c:pt idx="193">
                  <c:v>-1.5699999999999972</c:v>
                </c:pt>
                <c:pt idx="194">
                  <c:v>-1.56</c:v>
                </c:pt>
                <c:pt idx="195">
                  <c:v>-1.5499999999999969</c:v>
                </c:pt>
                <c:pt idx="196">
                  <c:v>-1.54</c:v>
                </c:pt>
                <c:pt idx="197">
                  <c:v>-1.5299999999999967</c:v>
                </c:pt>
                <c:pt idx="198">
                  <c:v>-1.52</c:v>
                </c:pt>
                <c:pt idx="199">
                  <c:v>-1.509999999999996</c:v>
                </c:pt>
                <c:pt idx="200">
                  <c:v>-1.5</c:v>
                </c:pt>
                <c:pt idx="201">
                  <c:v>-1.4900000000000002</c:v>
                </c:pt>
                <c:pt idx="202">
                  <c:v>-1.48</c:v>
                </c:pt>
                <c:pt idx="203">
                  <c:v>-1.4700000000000002</c:v>
                </c:pt>
                <c:pt idx="204">
                  <c:v>-1.46</c:v>
                </c:pt>
                <c:pt idx="205">
                  <c:v>-1.4500000000000002</c:v>
                </c:pt>
                <c:pt idx="206">
                  <c:v>-1.44</c:v>
                </c:pt>
                <c:pt idx="207">
                  <c:v>-1.4300000000000002</c:v>
                </c:pt>
                <c:pt idx="208">
                  <c:v>-1.42</c:v>
                </c:pt>
                <c:pt idx="209">
                  <c:v>-1.41</c:v>
                </c:pt>
                <c:pt idx="210">
                  <c:v>-1.4</c:v>
                </c:pt>
                <c:pt idx="211">
                  <c:v>-1.3900000000000001</c:v>
                </c:pt>
                <c:pt idx="212">
                  <c:v>-1.3800000000000001</c:v>
                </c:pt>
                <c:pt idx="213">
                  <c:v>-1.37</c:v>
                </c:pt>
                <c:pt idx="214">
                  <c:v>-1.3599999999999972</c:v>
                </c:pt>
                <c:pt idx="215">
                  <c:v>-1.35</c:v>
                </c:pt>
                <c:pt idx="216">
                  <c:v>-1.3399999999999972</c:v>
                </c:pt>
                <c:pt idx="217">
                  <c:v>-1.33</c:v>
                </c:pt>
                <c:pt idx="218">
                  <c:v>-1.3199999999999972</c:v>
                </c:pt>
                <c:pt idx="219">
                  <c:v>-1.31</c:v>
                </c:pt>
                <c:pt idx="220">
                  <c:v>-1.2999999999999969</c:v>
                </c:pt>
                <c:pt idx="221">
                  <c:v>-1.29</c:v>
                </c:pt>
                <c:pt idx="222">
                  <c:v>-1.2799999999999967</c:v>
                </c:pt>
                <c:pt idx="223">
                  <c:v>-1.27</c:v>
                </c:pt>
                <c:pt idx="224">
                  <c:v>-1.259999999999996</c:v>
                </c:pt>
                <c:pt idx="225">
                  <c:v>-1.25</c:v>
                </c:pt>
                <c:pt idx="226">
                  <c:v>-1.2400000000000002</c:v>
                </c:pt>
                <c:pt idx="227">
                  <c:v>-1.23</c:v>
                </c:pt>
                <c:pt idx="228">
                  <c:v>-1.2200000000000002</c:v>
                </c:pt>
                <c:pt idx="229">
                  <c:v>-1.21</c:v>
                </c:pt>
                <c:pt idx="230">
                  <c:v>-1.2000000000000002</c:v>
                </c:pt>
                <c:pt idx="231">
                  <c:v>-1.1900000000000022</c:v>
                </c:pt>
                <c:pt idx="232">
                  <c:v>-1.1800000000000024</c:v>
                </c:pt>
                <c:pt idx="233">
                  <c:v>-1.1700000000000021</c:v>
                </c:pt>
                <c:pt idx="234">
                  <c:v>-1.1600000000000001</c:v>
                </c:pt>
                <c:pt idx="235">
                  <c:v>-1.1499999999999975</c:v>
                </c:pt>
                <c:pt idx="236">
                  <c:v>-1.1400000000000001</c:v>
                </c:pt>
                <c:pt idx="237">
                  <c:v>-1.1299999999999975</c:v>
                </c:pt>
                <c:pt idx="238">
                  <c:v>-1.1200000000000001</c:v>
                </c:pt>
                <c:pt idx="239">
                  <c:v>-1.1099999999999972</c:v>
                </c:pt>
                <c:pt idx="240">
                  <c:v>-1.1000000000000001</c:v>
                </c:pt>
                <c:pt idx="241">
                  <c:v>-1.0899999999999972</c:v>
                </c:pt>
                <c:pt idx="242">
                  <c:v>-1.08</c:v>
                </c:pt>
                <c:pt idx="243">
                  <c:v>-1.0699999999999972</c:v>
                </c:pt>
                <c:pt idx="244">
                  <c:v>-1.06</c:v>
                </c:pt>
                <c:pt idx="245">
                  <c:v>-1.0499999999999969</c:v>
                </c:pt>
                <c:pt idx="246">
                  <c:v>-1.04</c:v>
                </c:pt>
                <c:pt idx="247">
                  <c:v>-1.0299999999999967</c:v>
                </c:pt>
                <c:pt idx="248">
                  <c:v>-1.02</c:v>
                </c:pt>
                <c:pt idx="249">
                  <c:v>-1.009999999999996</c:v>
                </c:pt>
                <c:pt idx="250">
                  <c:v>-1</c:v>
                </c:pt>
                <c:pt idx="251">
                  <c:v>-0.99</c:v>
                </c:pt>
                <c:pt idx="252">
                  <c:v>-0.98</c:v>
                </c:pt>
                <c:pt idx="253">
                  <c:v>-0.97000000000000064</c:v>
                </c:pt>
                <c:pt idx="254">
                  <c:v>-0.96000000000000063</c:v>
                </c:pt>
                <c:pt idx="255">
                  <c:v>-0.95000000000000062</c:v>
                </c:pt>
                <c:pt idx="256">
                  <c:v>-0.94000000000000061</c:v>
                </c:pt>
                <c:pt idx="257">
                  <c:v>-0.92999999999999994</c:v>
                </c:pt>
                <c:pt idx="258">
                  <c:v>-0.91999999999999993</c:v>
                </c:pt>
                <c:pt idx="259">
                  <c:v>-0.90999999999999992</c:v>
                </c:pt>
                <c:pt idx="260">
                  <c:v>-0.89999999999999991</c:v>
                </c:pt>
                <c:pt idx="261">
                  <c:v>-0.8899999999999999</c:v>
                </c:pt>
                <c:pt idx="262">
                  <c:v>-0.88</c:v>
                </c:pt>
                <c:pt idx="263">
                  <c:v>-0.87000000000000122</c:v>
                </c:pt>
                <c:pt idx="264">
                  <c:v>-0.86000000000000065</c:v>
                </c:pt>
                <c:pt idx="265">
                  <c:v>-0.85000000000000064</c:v>
                </c:pt>
                <c:pt idx="266">
                  <c:v>-0.84000000000000064</c:v>
                </c:pt>
                <c:pt idx="267">
                  <c:v>-0.83000000000000063</c:v>
                </c:pt>
                <c:pt idx="268">
                  <c:v>-0.82000000000000062</c:v>
                </c:pt>
                <c:pt idx="269">
                  <c:v>-0.81</c:v>
                </c:pt>
                <c:pt idx="270">
                  <c:v>-0.8</c:v>
                </c:pt>
                <c:pt idx="271">
                  <c:v>-0.79</c:v>
                </c:pt>
                <c:pt idx="272">
                  <c:v>-0.78</c:v>
                </c:pt>
                <c:pt idx="273">
                  <c:v>-0.77000000000000124</c:v>
                </c:pt>
                <c:pt idx="274">
                  <c:v>-0.76000000000000123</c:v>
                </c:pt>
                <c:pt idx="275">
                  <c:v>-0.75000000000000122</c:v>
                </c:pt>
                <c:pt idx="276">
                  <c:v>-0.7400000000000011</c:v>
                </c:pt>
                <c:pt idx="277">
                  <c:v>-0.73000000000000065</c:v>
                </c:pt>
                <c:pt idx="278">
                  <c:v>-0.72000000000000064</c:v>
                </c:pt>
                <c:pt idx="279">
                  <c:v>-0.71000000000000063</c:v>
                </c:pt>
                <c:pt idx="280">
                  <c:v>-0.70000000000000062</c:v>
                </c:pt>
                <c:pt idx="281">
                  <c:v>-0.69000000000000061</c:v>
                </c:pt>
                <c:pt idx="282">
                  <c:v>-0.68</c:v>
                </c:pt>
                <c:pt idx="283">
                  <c:v>-0.67000000000000126</c:v>
                </c:pt>
                <c:pt idx="284">
                  <c:v>-0.66000000000000125</c:v>
                </c:pt>
                <c:pt idx="285">
                  <c:v>-0.65000000000000124</c:v>
                </c:pt>
                <c:pt idx="286">
                  <c:v>-0.64000000000000112</c:v>
                </c:pt>
                <c:pt idx="287">
                  <c:v>-0.63000000000000111</c:v>
                </c:pt>
                <c:pt idx="288">
                  <c:v>-0.62000000000000122</c:v>
                </c:pt>
                <c:pt idx="289">
                  <c:v>-0.61000000000000065</c:v>
                </c:pt>
                <c:pt idx="290">
                  <c:v>-0.60000000000000064</c:v>
                </c:pt>
                <c:pt idx="291">
                  <c:v>-0.59000000000000008</c:v>
                </c:pt>
                <c:pt idx="292">
                  <c:v>-0.58000000000000007</c:v>
                </c:pt>
                <c:pt idx="293">
                  <c:v>-0.57000000000000062</c:v>
                </c:pt>
                <c:pt idx="294">
                  <c:v>-0.56000000000000005</c:v>
                </c:pt>
                <c:pt idx="295">
                  <c:v>-0.55000000000000004</c:v>
                </c:pt>
                <c:pt idx="296">
                  <c:v>-0.54</c:v>
                </c:pt>
                <c:pt idx="297">
                  <c:v>-0.53</c:v>
                </c:pt>
                <c:pt idx="298">
                  <c:v>-0.52</c:v>
                </c:pt>
                <c:pt idx="299">
                  <c:v>-0.51</c:v>
                </c:pt>
                <c:pt idx="300">
                  <c:v>-0.5</c:v>
                </c:pt>
                <c:pt idx="301">
                  <c:v>-0.49000000000000032</c:v>
                </c:pt>
                <c:pt idx="302">
                  <c:v>-0.48000000000000032</c:v>
                </c:pt>
                <c:pt idx="303">
                  <c:v>-0.47000000000000008</c:v>
                </c:pt>
                <c:pt idx="304">
                  <c:v>-0.46</c:v>
                </c:pt>
                <c:pt idx="305">
                  <c:v>-0.45</c:v>
                </c:pt>
                <c:pt idx="306">
                  <c:v>-0.44000000000000006</c:v>
                </c:pt>
                <c:pt idx="307">
                  <c:v>-0.43000000000000038</c:v>
                </c:pt>
                <c:pt idx="308">
                  <c:v>-0.42000000000000032</c:v>
                </c:pt>
                <c:pt idx="309">
                  <c:v>-0.41000000000000031</c:v>
                </c:pt>
                <c:pt idx="310">
                  <c:v>-0.4</c:v>
                </c:pt>
                <c:pt idx="311">
                  <c:v>-0.39000000000000057</c:v>
                </c:pt>
                <c:pt idx="312">
                  <c:v>-0.38000000000000056</c:v>
                </c:pt>
                <c:pt idx="313">
                  <c:v>-0.37000000000000038</c:v>
                </c:pt>
                <c:pt idx="314">
                  <c:v>-0.36000000000000032</c:v>
                </c:pt>
                <c:pt idx="315">
                  <c:v>-0.35000000000000031</c:v>
                </c:pt>
                <c:pt idx="316">
                  <c:v>-0.34000000000000008</c:v>
                </c:pt>
                <c:pt idx="317">
                  <c:v>-0.33000000000000085</c:v>
                </c:pt>
                <c:pt idx="318">
                  <c:v>-0.32000000000000067</c:v>
                </c:pt>
                <c:pt idx="319">
                  <c:v>-0.31000000000000061</c:v>
                </c:pt>
                <c:pt idx="320">
                  <c:v>-0.30000000000000032</c:v>
                </c:pt>
                <c:pt idx="321">
                  <c:v>-0.29000000000000031</c:v>
                </c:pt>
                <c:pt idx="322">
                  <c:v>-0.28000000000000008</c:v>
                </c:pt>
                <c:pt idx="323">
                  <c:v>-0.27</c:v>
                </c:pt>
                <c:pt idx="324">
                  <c:v>-0.26</c:v>
                </c:pt>
                <c:pt idx="325">
                  <c:v>-0.25</c:v>
                </c:pt>
                <c:pt idx="326">
                  <c:v>-0.24000000000000021</c:v>
                </c:pt>
                <c:pt idx="327">
                  <c:v>-0.23</c:v>
                </c:pt>
                <c:pt idx="328">
                  <c:v>-0.22000000000000003</c:v>
                </c:pt>
                <c:pt idx="329">
                  <c:v>-0.21000000000000021</c:v>
                </c:pt>
                <c:pt idx="330">
                  <c:v>-0.2</c:v>
                </c:pt>
                <c:pt idx="331">
                  <c:v>-0.19</c:v>
                </c:pt>
                <c:pt idx="332">
                  <c:v>-0.18000000000000024</c:v>
                </c:pt>
                <c:pt idx="333">
                  <c:v>-0.17</c:v>
                </c:pt>
                <c:pt idx="334">
                  <c:v>-0.16000000000000003</c:v>
                </c:pt>
                <c:pt idx="335">
                  <c:v>-0.15000000000000022</c:v>
                </c:pt>
                <c:pt idx="336">
                  <c:v>-0.14000000000000001</c:v>
                </c:pt>
                <c:pt idx="337">
                  <c:v>-0.13</c:v>
                </c:pt>
                <c:pt idx="338">
                  <c:v>-0.12000000000000012</c:v>
                </c:pt>
                <c:pt idx="339">
                  <c:v>-0.1100000000000001</c:v>
                </c:pt>
                <c:pt idx="340">
                  <c:v>-0.10000000000000009</c:v>
                </c:pt>
                <c:pt idx="341">
                  <c:v>-9.0000000000000094E-2</c:v>
                </c:pt>
                <c:pt idx="342">
                  <c:v>-8.0000000000000127E-2</c:v>
                </c:pt>
                <c:pt idx="343">
                  <c:v>-7.000000000000009E-2</c:v>
                </c:pt>
                <c:pt idx="344">
                  <c:v>-6.0000000000000102E-2</c:v>
                </c:pt>
                <c:pt idx="345">
                  <c:v>-5.0000000000000093E-2</c:v>
                </c:pt>
                <c:pt idx="346">
                  <c:v>-4.0000000000000063E-2</c:v>
                </c:pt>
                <c:pt idx="347">
                  <c:v>-3.0000000000000051E-2</c:v>
                </c:pt>
                <c:pt idx="348">
                  <c:v>-2.0000000000000032E-2</c:v>
                </c:pt>
                <c:pt idx="349">
                  <c:v>-1.0000000000000021E-2</c:v>
                </c:pt>
                <c:pt idx="350">
                  <c:v>0</c:v>
                </c:pt>
                <c:pt idx="351">
                  <c:v>1.0000000000000021E-2</c:v>
                </c:pt>
                <c:pt idx="352">
                  <c:v>2.0000000000000032E-2</c:v>
                </c:pt>
                <c:pt idx="353">
                  <c:v>3.0000000000000051E-2</c:v>
                </c:pt>
                <c:pt idx="354">
                  <c:v>4.0000000000000063E-2</c:v>
                </c:pt>
                <c:pt idx="355">
                  <c:v>5.0000000000000093E-2</c:v>
                </c:pt>
                <c:pt idx="356">
                  <c:v>6.0000000000000102E-2</c:v>
                </c:pt>
                <c:pt idx="357">
                  <c:v>6.9999999999999993E-2</c:v>
                </c:pt>
                <c:pt idx="358">
                  <c:v>8.0000000000000043E-2</c:v>
                </c:pt>
                <c:pt idx="359">
                  <c:v>9.0000000000000024E-2</c:v>
                </c:pt>
                <c:pt idx="360">
                  <c:v>0.1</c:v>
                </c:pt>
                <c:pt idx="361">
                  <c:v>0.10999999999999999</c:v>
                </c:pt>
                <c:pt idx="362">
                  <c:v>0.12000000000000002</c:v>
                </c:pt>
                <c:pt idx="363">
                  <c:v>0.13</c:v>
                </c:pt>
                <c:pt idx="364">
                  <c:v>0.14000000000000001</c:v>
                </c:pt>
                <c:pt idx="365">
                  <c:v>0.15000000000000024</c:v>
                </c:pt>
                <c:pt idx="366">
                  <c:v>0.16000000000000003</c:v>
                </c:pt>
                <c:pt idx="367">
                  <c:v>0.17000000000000004</c:v>
                </c:pt>
                <c:pt idx="368">
                  <c:v>0.18000000000000024</c:v>
                </c:pt>
                <c:pt idx="369">
                  <c:v>0.19</c:v>
                </c:pt>
                <c:pt idx="370">
                  <c:v>0.2</c:v>
                </c:pt>
                <c:pt idx="371">
                  <c:v>0.21000000000000021</c:v>
                </c:pt>
                <c:pt idx="372">
                  <c:v>0.22000000000000003</c:v>
                </c:pt>
                <c:pt idx="373">
                  <c:v>0.23</c:v>
                </c:pt>
                <c:pt idx="374">
                  <c:v>0.24000000000000021</c:v>
                </c:pt>
                <c:pt idx="375">
                  <c:v>0.25</c:v>
                </c:pt>
                <c:pt idx="376">
                  <c:v>0.26</c:v>
                </c:pt>
                <c:pt idx="377">
                  <c:v>0.27</c:v>
                </c:pt>
                <c:pt idx="378">
                  <c:v>0.28000000000000008</c:v>
                </c:pt>
                <c:pt idx="379">
                  <c:v>0.29000000000000031</c:v>
                </c:pt>
                <c:pt idx="380">
                  <c:v>0.30000000000000032</c:v>
                </c:pt>
                <c:pt idx="381">
                  <c:v>0.31000000000000061</c:v>
                </c:pt>
                <c:pt idx="382">
                  <c:v>0.32000000000000062</c:v>
                </c:pt>
                <c:pt idx="383">
                  <c:v>0.33000000000000074</c:v>
                </c:pt>
                <c:pt idx="384">
                  <c:v>0.34000000000000008</c:v>
                </c:pt>
                <c:pt idx="385">
                  <c:v>0.35000000000000031</c:v>
                </c:pt>
                <c:pt idx="386">
                  <c:v>0.36000000000000032</c:v>
                </c:pt>
                <c:pt idx="387">
                  <c:v>0.37000000000000038</c:v>
                </c:pt>
                <c:pt idx="388">
                  <c:v>0.38000000000000062</c:v>
                </c:pt>
                <c:pt idx="389">
                  <c:v>0.39000000000000062</c:v>
                </c:pt>
                <c:pt idx="390">
                  <c:v>0.4</c:v>
                </c:pt>
                <c:pt idx="391">
                  <c:v>0.41000000000000031</c:v>
                </c:pt>
                <c:pt idx="392">
                  <c:v>0.42000000000000032</c:v>
                </c:pt>
                <c:pt idx="393">
                  <c:v>0.43000000000000038</c:v>
                </c:pt>
                <c:pt idx="394">
                  <c:v>0.44000000000000006</c:v>
                </c:pt>
                <c:pt idx="395">
                  <c:v>0.45</c:v>
                </c:pt>
                <c:pt idx="396">
                  <c:v>0.46</c:v>
                </c:pt>
                <c:pt idx="397">
                  <c:v>0.47000000000000008</c:v>
                </c:pt>
                <c:pt idx="398">
                  <c:v>0.48000000000000032</c:v>
                </c:pt>
                <c:pt idx="399">
                  <c:v>0.49000000000000032</c:v>
                </c:pt>
                <c:pt idx="400">
                  <c:v>0.5</c:v>
                </c:pt>
                <c:pt idx="401">
                  <c:v>0.51</c:v>
                </c:pt>
                <c:pt idx="402">
                  <c:v>0.52</c:v>
                </c:pt>
                <c:pt idx="403">
                  <c:v>0.53</c:v>
                </c:pt>
                <c:pt idx="404">
                  <c:v>0.54</c:v>
                </c:pt>
                <c:pt idx="405">
                  <c:v>0.55000000000000004</c:v>
                </c:pt>
                <c:pt idx="406">
                  <c:v>0.56000000000000005</c:v>
                </c:pt>
                <c:pt idx="407">
                  <c:v>0.57000000000000062</c:v>
                </c:pt>
                <c:pt idx="408">
                  <c:v>0.58000000000000007</c:v>
                </c:pt>
                <c:pt idx="409">
                  <c:v>0.59000000000000008</c:v>
                </c:pt>
                <c:pt idx="410">
                  <c:v>0.60000000000000064</c:v>
                </c:pt>
                <c:pt idx="411">
                  <c:v>0.61000000000000065</c:v>
                </c:pt>
                <c:pt idx="412">
                  <c:v>0.62000000000000111</c:v>
                </c:pt>
                <c:pt idx="413">
                  <c:v>0.63000000000000123</c:v>
                </c:pt>
                <c:pt idx="414">
                  <c:v>0.64000000000000123</c:v>
                </c:pt>
                <c:pt idx="415">
                  <c:v>0.65000000000000135</c:v>
                </c:pt>
                <c:pt idx="416">
                  <c:v>0.66000000000000125</c:v>
                </c:pt>
                <c:pt idx="417">
                  <c:v>0.67000000000000126</c:v>
                </c:pt>
                <c:pt idx="418">
                  <c:v>0.68</c:v>
                </c:pt>
                <c:pt idx="419">
                  <c:v>0.69000000000000061</c:v>
                </c:pt>
                <c:pt idx="420">
                  <c:v>0.70000000000000062</c:v>
                </c:pt>
                <c:pt idx="421">
                  <c:v>0.71000000000000063</c:v>
                </c:pt>
                <c:pt idx="422">
                  <c:v>0.72000000000000064</c:v>
                </c:pt>
                <c:pt idx="423">
                  <c:v>0.73000000000000065</c:v>
                </c:pt>
                <c:pt idx="424">
                  <c:v>0.7400000000000011</c:v>
                </c:pt>
                <c:pt idx="425">
                  <c:v>0.75000000000000122</c:v>
                </c:pt>
                <c:pt idx="426">
                  <c:v>0.76000000000000123</c:v>
                </c:pt>
                <c:pt idx="427">
                  <c:v>0.77000000000000124</c:v>
                </c:pt>
                <c:pt idx="428">
                  <c:v>0.78</c:v>
                </c:pt>
                <c:pt idx="429">
                  <c:v>0.79</c:v>
                </c:pt>
                <c:pt idx="430">
                  <c:v>0.8</c:v>
                </c:pt>
                <c:pt idx="431">
                  <c:v>0.81</c:v>
                </c:pt>
                <c:pt idx="432">
                  <c:v>0.82000000000000062</c:v>
                </c:pt>
                <c:pt idx="433">
                  <c:v>0.83000000000000063</c:v>
                </c:pt>
                <c:pt idx="434">
                  <c:v>0.84000000000000064</c:v>
                </c:pt>
                <c:pt idx="435">
                  <c:v>0.85000000000000064</c:v>
                </c:pt>
                <c:pt idx="436">
                  <c:v>0.86000000000000065</c:v>
                </c:pt>
                <c:pt idx="437">
                  <c:v>0.87000000000000111</c:v>
                </c:pt>
                <c:pt idx="438">
                  <c:v>0.88</c:v>
                </c:pt>
                <c:pt idx="439">
                  <c:v>0.89</c:v>
                </c:pt>
                <c:pt idx="440">
                  <c:v>0.9</c:v>
                </c:pt>
                <c:pt idx="441">
                  <c:v>0.91</c:v>
                </c:pt>
                <c:pt idx="442">
                  <c:v>0.92</c:v>
                </c:pt>
                <c:pt idx="443">
                  <c:v>0.92999999999999994</c:v>
                </c:pt>
                <c:pt idx="444">
                  <c:v>0.94000000000000061</c:v>
                </c:pt>
                <c:pt idx="445">
                  <c:v>0.95000000000000062</c:v>
                </c:pt>
                <c:pt idx="446">
                  <c:v>0.96000000000000063</c:v>
                </c:pt>
                <c:pt idx="447">
                  <c:v>0.97000000000000064</c:v>
                </c:pt>
                <c:pt idx="448">
                  <c:v>0.98</c:v>
                </c:pt>
                <c:pt idx="449">
                  <c:v>0.99</c:v>
                </c:pt>
                <c:pt idx="450">
                  <c:v>1</c:v>
                </c:pt>
                <c:pt idx="451">
                  <c:v>1.01</c:v>
                </c:pt>
                <c:pt idx="452">
                  <c:v>1.02</c:v>
                </c:pt>
                <c:pt idx="453">
                  <c:v>1.03</c:v>
                </c:pt>
                <c:pt idx="454">
                  <c:v>1.04</c:v>
                </c:pt>
                <c:pt idx="455">
                  <c:v>1.05</c:v>
                </c:pt>
                <c:pt idx="456">
                  <c:v>1.06</c:v>
                </c:pt>
                <c:pt idx="457">
                  <c:v>1.07</c:v>
                </c:pt>
                <c:pt idx="458">
                  <c:v>1.08</c:v>
                </c:pt>
                <c:pt idx="459">
                  <c:v>1.0900000000000001</c:v>
                </c:pt>
                <c:pt idx="460">
                  <c:v>1.1000000000000001</c:v>
                </c:pt>
                <c:pt idx="461">
                  <c:v>1.1100000000000001</c:v>
                </c:pt>
                <c:pt idx="462">
                  <c:v>1.1200000000000001</c:v>
                </c:pt>
                <c:pt idx="463">
                  <c:v>1.1299999999999975</c:v>
                </c:pt>
                <c:pt idx="464">
                  <c:v>1.1400000000000001</c:v>
                </c:pt>
                <c:pt idx="465">
                  <c:v>1.1499999999999975</c:v>
                </c:pt>
                <c:pt idx="466">
                  <c:v>1.1599999999999975</c:v>
                </c:pt>
                <c:pt idx="467">
                  <c:v>1.1700000000000021</c:v>
                </c:pt>
                <c:pt idx="468">
                  <c:v>1.1800000000000022</c:v>
                </c:pt>
                <c:pt idx="469">
                  <c:v>1.1900000000000022</c:v>
                </c:pt>
                <c:pt idx="470">
                  <c:v>1.2</c:v>
                </c:pt>
                <c:pt idx="471">
                  <c:v>1.21</c:v>
                </c:pt>
                <c:pt idx="472">
                  <c:v>1.22</c:v>
                </c:pt>
                <c:pt idx="473">
                  <c:v>1.23</c:v>
                </c:pt>
                <c:pt idx="474">
                  <c:v>1.24</c:v>
                </c:pt>
                <c:pt idx="475">
                  <c:v>1.25</c:v>
                </c:pt>
                <c:pt idx="476">
                  <c:v>1.26</c:v>
                </c:pt>
                <c:pt idx="477">
                  <c:v>1.27</c:v>
                </c:pt>
                <c:pt idx="478">
                  <c:v>1.28</c:v>
                </c:pt>
                <c:pt idx="479">
                  <c:v>1.29</c:v>
                </c:pt>
                <c:pt idx="480">
                  <c:v>1.3</c:v>
                </c:pt>
                <c:pt idx="481">
                  <c:v>1.31</c:v>
                </c:pt>
                <c:pt idx="482">
                  <c:v>1.32</c:v>
                </c:pt>
                <c:pt idx="483">
                  <c:v>1.33</c:v>
                </c:pt>
                <c:pt idx="484">
                  <c:v>1.34</c:v>
                </c:pt>
                <c:pt idx="485">
                  <c:v>1.35</c:v>
                </c:pt>
                <c:pt idx="486">
                  <c:v>1.3599999999999972</c:v>
                </c:pt>
                <c:pt idx="487">
                  <c:v>1.37</c:v>
                </c:pt>
                <c:pt idx="488">
                  <c:v>1.3800000000000001</c:v>
                </c:pt>
                <c:pt idx="489">
                  <c:v>1.3900000000000001</c:v>
                </c:pt>
                <c:pt idx="490">
                  <c:v>1.4</c:v>
                </c:pt>
                <c:pt idx="491">
                  <c:v>1.41</c:v>
                </c:pt>
                <c:pt idx="492">
                  <c:v>1.42</c:v>
                </c:pt>
                <c:pt idx="493">
                  <c:v>1.43</c:v>
                </c:pt>
                <c:pt idx="494">
                  <c:v>1.44</c:v>
                </c:pt>
                <c:pt idx="495">
                  <c:v>1.45</c:v>
                </c:pt>
                <c:pt idx="496">
                  <c:v>1.46</c:v>
                </c:pt>
                <c:pt idx="497">
                  <c:v>1.47</c:v>
                </c:pt>
                <c:pt idx="498">
                  <c:v>1.48</c:v>
                </c:pt>
                <c:pt idx="499">
                  <c:v>1.49</c:v>
                </c:pt>
                <c:pt idx="500">
                  <c:v>1.5</c:v>
                </c:pt>
                <c:pt idx="501">
                  <c:v>1.51</c:v>
                </c:pt>
                <c:pt idx="502">
                  <c:v>1.52</c:v>
                </c:pt>
                <c:pt idx="503">
                  <c:v>1.53</c:v>
                </c:pt>
                <c:pt idx="504">
                  <c:v>1.54</c:v>
                </c:pt>
                <c:pt idx="505">
                  <c:v>1.55</c:v>
                </c:pt>
                <c:pt idx="506">
                  <c:v>1.56</c:v>
                </c:pt>
                <c:pt idx="507">
                  <c:v>1.5699999999999972</c:v>
                </c:pt>
                <c:pt idx="508">
                  <c:v>1.58</c:v>
                </c:pt>
                <c:pt idx="509">
                  <c:v>1.5899999999999972</c:v>
                </c:pt>
                <c:pt idx="510">
                  <c:v>1.6</c:v>
                </c:pt>
                <c:pt idx="511">
                  <c:v>1.6099999999999972</c:v>
                </c:pt>
                <c:pt idx="512">
                  <c:v>1.62</c:v>
                </c:pt>
                <c:pt idx="513">
                  <c:v>1.6300000000000001</c:v>
                </c:pt>
                <c:pt idx="514">
                  <c:v>1.6400000000000001</c:v>
                </c:pt>
                <c:pt idx="515">
                  <c:v>1.6500000000000001</c:v>
                </c:pt>
                <c:pt idx="516">
                  <c:v>1.6600000000000001</c:v>
                </c:pt>
                <c:pt idx="517">
                  <c:v>1.6700000000000021</c:v>
                </c:pt>
                <c:pt idx="518">
                  <c:v>1.6800000000000024</c:v>
                </c:pt>
                <c:pt idx="519">
                  <c:v>1.6900000000000022</c:v>
                </c:pt>
                <c:pt idx="520">
                  <c:v>1.7</c:v>
                </c:pt>
                <c:pt idx="521">
                  <c:v>1.71</c:v>
                </c:pt>
                <c:pt idx="522">
                  <c:v>1.72</c:v>
                </c:pt>
                <c:pt idx="523">
                  <c:v>1.73</c:v>
                </c:pt>
                <c:pt idx="524">
                  <c:v>1.74</c:v>
                </c:pt>
                <c:pt idx="525">
                  <c:v>1.75</c:v>
                </c:pt>
                <c:pt idx="526">
                  <c:v>1.76</c:v>
                </c:pt>
                <c:pt idx="527">
                  <c:v>1.77</c:v>
                </c:pt>
                <c:pt idx="528">
                  <c:v>1.78</c:v>
                </c:pt>
                <c:pt idx="529">
                  <c:v>1.79</c:v>
                </c:pt>
                <c:pt idx="530">
                  <c:v>1.8</c:v>
                </c:pt>
                <c:pt idx="531">
                  <c:v>1.81</c:v>
                </c:pt>
                <c:pt idx="532">
                  <c:v>1.8199999999999972</c:v>
                </c:pt>
                <c:pt idx="533">
                  <c:v>1.83</c:v>
                </c:pt>
                <c:pt idx="534">
                  <c:v>1.8399999999999972</c:v>
                </c:pt>
                <c:pt idx="535">
                  <c:v>1.85</c:v>
                </c:pt>
                <c:pt idx="536">
                  <c:v>1.8599999999999972</c:v>
                </c:pt>
                <c:pt idx="537">
                  <c:v>1.87</c:v>
                </c:pt>
                <c:pt idx="538">
                  <c:v>1.8800000000000001</c:v>
                </c:pt>
                <c:pt idx="539">
                  <c:v>1.8900000000000001</c:v>
                </c:pt>
                <c:pt idx="540">
                  <c:v>1.9000000000000001</c:v>
                </c:pt>
                <c:pt idx="541">
                  <c:v>1.9100000000000001</c:v>
                </c:pt>
                <c:pt idx="542">
                  <c:v>1.9200000000000021</c:v>
                </c:pt>
                <c:pt idx="543">
                  <c:v>1.9300000000000024</c:v>
                </c:pt>
                <c:pt idx="544">
                  <c:v>1.9400000000000022</c:v>
                </c:pt>
                <c:pt idx="545">
                  <c:v>1.9500000000000022</c:v>
                </c:pt>
                <c:pt idx="546">
                  <c:v>1.9600000000000022</c:v>
                </c:pt>
                <c:pt idx="547">
                  <c:v>1.9700000000000022</c:v>
                </c:pt>
                <c:pt idx="548">
                  <c:v>1.9800000000000024</c:v>
                </c:pt>
                <c:pt idx="549">
                  <c:v>1.9900000000000024</c:v>
                </c:pt>
                <c:pt idx="550">
                  <c:v>2</c:v>
                </c:pt>
                <c:pt idx="551">
                  <c:v>2.0099999999999998</c:v>
                </c:pt>
                <c:pt idx="552">
                  <c:v>2.02</c:v>
                </c:pt>
                <c:pt idx="553">
                  <c:v>2.0299999999999998</c:v>
                </c:pt>
                <c:pt idx="554">
                  <c:v>2.04</c:v>
                </c:pt>
                <c:pt idx="555">
                  <c:v>2.0499999999999998</c:v>
                </c:pt>
                <c:pt idx="556">
                  <c:v>2.06</c:v>
                </c:pt>
                <c:pt idx="557">
                  <c:v>2.0700000000000003</c:v>
                </c:pt>
                <c:pt idx="558">
                  <c:v>2.08</c:v>
                </c:pt>
                <c:pt idx="559">
                  <c:v>2.09</c:v>
                </c:pt>
                <c:pt idx="560">
                  <c:v>2.1</c:v>
                </c:pt>
                <c:pt idx="561">
                  <c:v>2.1100000000000003</c:v>
                </c:pt>
                <c:pt idx="562">
                  <c:v>2.12</c:v>
                </c:pt>
                <c:pt idx="563">
                  <c:v>2.13</c:v>
                </c:pt>
                <c:pt idx="564">
                  <c:v>2.1399999999999997</c:v>
                </c:pt>
                <c:pt idx="565">
                  <c:v>2.15</c:v>
                </c:pt>
                <c:pt idx="566">
                  <c:v>2.16</c:v>
                </c:pt>
                <c:pt idx="567">
                  <c:v>2.17</c:v>
                </c:pt>
                <c:pt idx="568">
                  <c:v>2.1799999999999997</c:v>
                </c:pt>
                <c:pt idx="569">
                  <c:v>2.19</c:v>
                </c:pt>
                <c:pt idx="570">
                  <c:v>2.2000000000000002</c:v>
                </c:pt>
                <c:pt idx="571">
                  <c:v>2.21</c:v>
                </c:pt>
                <c:pt idx="572">
                  <c:v>2.2199999999999998</c:v>
                </c:pt>
                <c:pt idx="573">
                  <c:v>2.23</c:v>
                </c:pt>
                <c:pt idx="574">
                  <c:v>2.2400000000000002</c:v>
                </c:pt>
                <c:pt idx="575">
                  <c:v>2.25</c:v>
                </c:pt>
                <c:pt idx="576">
                  <c:v>2.2599999999999998</c:v>
                </c:pt>
                <c:pt idx="577">
                  <c:v>2.27</c:v>
                </c:pt>
                <c:pt idx="578">
                  <c:v>2.2800000000000002</c:v>
                </c:pt>
                <c:pt idx="579">
                  <c:v>2.29</c:v>
                </c:pt>
                <c:pt idx="580">
                  <c:v>2.2999999999999998</c:v>
                </c:pt>
                <c:pt idx="581">
                  <c:v>2.3099999999999987</c:v>
                </c:pt>
                <c:pt idx="582">
                  <c:v>2.3200000000000003</c:v>
                </c:pt>
                <c:pt idx="583">
                  <c:v>2.3299999999999987</c:v>
                </c:pt>
                <c:pt idx="584">
                  <c:v>2.34</c:v>
                </c:pt>
                <c:pt idx="585">
                  <c:v>2.3499999999999988</c:v>
                </c:pt>
                <c:pt idx="586">
                  <c:v>2.3600000000000003</c:v>
                </c:pt>
                <c:pt idx="587">
                  <c:v>2.3699999999999997</c:v>
                </c:pt>
                <c:pt idx="588">
                  <c:v>2.38</c:v>
                </c:pt>
                <c:pt idx="589">
                  <c:v>2.3899999999999997</c:v>
                </c:pt>
                <c:pt idx="590">
                  <c:v>2.4</c:v>
                </c:pt>
                <c:pt idx="591">
                  <c:v>2.4099999999999997</c:v>
                </c:pt>
                <c:pt idx="592">
                  <c:v>2.42</c:v>
                </c:pt>
                <c:pt idx="593">
                  <c:v>2.4299999999999997</c:v>
                </c:pt>
                <c:pt idx="594">
                  <c:v>2.44</c:v>
                </c:pt>
                <c:pt idx="595">
                  <c:v>2.4499999999999997</c:v>
                </c:pt>
                <c:pt idx="596">
                  <c:v>2.46</c:v>
                </c:pt>
                <c:pt idx="597">
                  <c:v>2.4699999999999998</c:v>
                </c:pt>
                <c:pt idx="598">
                  <c:v>2.48</c:v>
                </c:pt>
                <c:pt idx="599">
                  <c:v>2.4899999999999998</c:v>
                </c:pt>
                <c:pt idx="600">
                  <c:v>2.5</c:v>
                </c:pt>
                <c:pt idx="601">
                  <c:v>2.5099999999999998</c:v>
                </c:pt>
                <c:pt idx="602">
                  <c:v>2.52</c:v>
                </c:pt>
                <c:pt idx="603">
                  <c:v>2.5299999999999998</c:v>
                </c:pt>
                <c:pt idx="604">
                  <c:v>2.54</c:v>
                </c:pt>
                <c:pt idx="605">
                  <c:v>2.5499999999999998</c:v>
                </c:pt>
                <c:pt idx="606">
                  <c:v>2.56</c:v>
                </c:pt>
                <c:pt idx="607">
                  <c:v>2.5700000000000003</c:v>
                </c:pt>
                <c:pt idx="608">
                  <c:v>2.58</c:v>
                </c:pt>
                <c:pt idx="609">
                  <c:v>2.59</c:v>
                </c:pt>
                <c:pt idx="610">
                  <c:v>2.6</c:v>
                </c:pt>
                <c:pt idx="611">
                  <c:v>2.6100000000000003</c:v>
                </c:pt>
                <c:pt idx="612">
                  <c:v>2.62</c:v>
                </c:pt>
                <c:pt idx="613">
                  <c:v>2.63</c:v>
                </c:pt>
                <c:pt idx="614">
                  <c:v>2.6399999999999997</c:v>
                </c:pt>
                <c:pt idx="615">
                  <c:v>2.65</c:v>
                </c:pt>
                <c:pt idx="616">
                  <c:v>2.66</c:v>
                </c:pt>
                <c:pt idx="617">
                  <c:v>2.67</c:v>
                </c:pt>
                <c:pt idx="618">
                  <c:v>2.6799999999999997</c:v>
                </c:pt>
                <c:pt idx="619">
                  <c:v>2.69</c:v>
                </c:pt>
                <c:pt idx="620">
                  <c:v>2.7</c:v>
                </c:pt>
                <c:pt idx="621">
                  <c:v>2.71</c:v>
                </c:pt>
                <c:pt idx="622">
                  <c:v>2.7199999999999998</c:v>
                </c:pt>
                <c:pt idx="623">
                  <c:v>2.73</c:v>
                </c:pt>
                <c:pt idx="624">
                  <c:v>2.74</c:v>
                </c:pt>
                <c:pt idx="625">
                  <c:v>2.75</c:v>
                </c:pt>
                <c:pt idx="626">
                  <c:v>2.7600000000000002</c:v>
                </c:pt>
                <c:pt idx="627">
                  <c:v>2.77</c:v>
                </c:pt>
                <c:pt idx="628">
                  <c:v>2.7800000000000002</c:v>
                </c:pt>
                <c:pt idx="629">
                  <c:v>2.79</c:v>
                </c:pt>
                <c:pt idx="630">
                  <c:v>2.8</c:v>
                </c:pt>
                <c:pt idx="631">
                  <c:v>2.8099999999999987</c:v>
                </c:pt>
                <c:pt idx="632">
                  <c:v>2.8200000000000003</c:v>
                </c:pt>
                <c:pt idx="633">
                  <c:v>2.8299999999999987</c:v>
                </c:pt>
                <c:pt idx="634">
                  <c:v>2.84</c:v>
                </c:pt>
                <c:pt idx="635">
                  <c:v>2.8499999999999988</c:v>
                </c:pt>
                <c:pt idx="636">
                  <c:v>2.8600000000000003</c:v>
                </c:pt>
                <c:pt idx="637">
                  <c:v>2.8699999999999997</c:v>
                </c:pt>
                <c:pt idx="638">
                  <c:v>2.88</c:v>
                </c:pt>
                <c:pt idx="639">
                  <c:v>2.8899999999999997</c:v>
                </c:pt>
                <c:pt idx="640">
                  <c:v>2.9</c:v>
                </c:pt>
                <c:pt idx="641">
                  <c:v>2.9099999999999997</c:v>
                </c:pt>
                <c:pt idx="642">
                  <c:v>2.92</c:v>
                </c:pt>
                <c:pt idx="643">
                  <c:v>2.9299999999999997</c:v>
                </c:pt>
                <c:pt idx="644">
                  <c:v>2.94</c:v>
                </c:pt>
                <c:pt idx="645">
                  <c:v>2.9499999999999997</c:v>
                </c:pt>
                <c:pt idx="646">
                  <c:v>2.96</c:v>
                </c:pt>
                <c:pt idx="647">
                  <c:v>2.9699999999999998</c:v>
                </c:pt>
                <c:pt idx="648">
                  <c:v>2.98</c:v>
                </c:pt>
                <c:pt idx="649">
                  <c:v>2.9899999999999998</c:v>
                </c:pt>
                <c:pt idx="650">
                  <c:v>3</c:v>
                </c:pt>
                <c:pt idx="651">
                  <c:v>3.01</c:v>
                </c:pt>
                <c:pt idx="652">
                  <c:v>3.02</c:v>
                </c:pt>
                <c:pt idx="653">
                  <c:v>3.03</c:v>
                </c:pt>
                <c:pt idx="654">
                  <c:v>3.04</c:v>
                </c:pt>
                <c:pt idx="655">
                  <c:v>3.05</c:v>
                </c:pt>
                <c:pt idx="656">
                  <c:v>3.06</c:v>
                </c:pt>
                <c:pt idx="657">
                  <c:v>3.07</c:v>
                </c:pt>
                <c:pt idx="658">
                  <c:v>3.08</c:v>
                </c:pt>
                <c:pt idx="659">
                  <c:v>3.09</c:v>
                </c:pt>
                <c:pt idx="660">
                  <c:v>3.1</c:v>
                </c:pt>
                <c:pt idx="661">
                  <c:v>3.11</c:v>
                </c:pt>
                <c:pt idx="662">
                  <c:v>3.12</c:v>
                </c:pt>
                <c:pt idx="663">
                  <c:v>3.13</c:v>
                </c:pt>
                <c:pt idx="664">
                  <c:v>3.14</c:v>
                </c:pt>
                <c:pt idx="665">
                  <c:v>3.15</c:v>
                </c:pt>
                <c:pt idx="666">
                  <c:v>3.16</c:v>
                </c:pt>
                <c:pt idx="667">
                  <c:v>3.17</c:v>
                </c:pt>
                <c:pt idx="668">
                  <c:v>3.18</c:v>
                </c:pt>
                <c:pt idx="669">
                  <c:v>3.19</c:v>
                </c:pt>
                <c:pt idx="670">
                  <c:v>3.2</c:v>
                </c:pt>
                <c:pt idx="671">
                  <c:v>3.21</c:v>
                </c:pt>
                <c:pt idx="672">
                  <c:v>3.22</c:v>
                </c:pt>
                <c:pt idx="673">
                  <c:v>3.23</c:v>
                </c:pt>
                <c:pt idx="674">
                  <c:v>3.24</c:v>
                </c:pt>
                <c:pt idx="675">
                  <c:v>3.25</c:v>
                </c:pt>
                <c:pt idx="676">
                  <c:v>3.2600000000000002</c:v>
                </c:pt>
                <c:pt idx="677">
                  <c:v>3.27</c:v>
                </c:pt>
                <c:pt idx="678">
                  <c:v>3.2800000000000002</c:v>
                </c:pt>
                <c:pt idx="679">
                  <c:v>3.29</c:v>
                </c:pt>
                <c:pt idx="680">
                  <c:v>3.3</c:v>
                </c:pt>
                <c:pt idx="681">
                  <c:v>3.3099999999999987</c:v>
                </c:pt>
                <c:pt idx="682">
                  <c:v>3.32</c:v>
                </c:pt>
                <c:pt idx="683">
                  <c:v>3.3299999999999987</c:v>
                </c:pt>
                <c:pt idx="684">
                  <c:v>3.34</c:v>
                </c:pt>
                <c:pt idx="685">
                  <c:v>3.3499999999999988</c:v>
                </c:pt>
                <c:pt idx="686">
                  <c:v>3.36</c:v>
                </c:pt>
                <c:pt idx="687">
                  <c:v>3.3699999999999997</c:v>
                </c:pt>
                <c:pt idx="688">
                  <c:v>3.38</c:v>
                </c:pt>
                <c:pt idx="689">
                  <c:v>3.3899999999999997</c:v>
                </c:pt>
                <c:pt idx="690">
                  <c:v>3.4</c:v>
                </c:pt>
                <c:pt idx="691">
                  <c:v>3.4099999999999997</c:v>
                </c:pt>
                <c:pt idx="692">
                  <c:v>3.42</c:v>
                </c:pt>
                <c:pt idx="693">
                  <c:v>3.4299999999999997</c:v>
                </c:pt>
                <c:pt idx="694">
                  <c:v>3.44</c:v>
                </c:pt>
                <c:pt idx="695">
                  <c:v>3.4499999999999997</c:v>
                </c:pt>
                <c:pt idx="696">
                  <c:v>3.46</c:v>
                </c:pt>
                <c:pt idx="697">
                  <c:v>3.4699999999999998</c:v>
                </c:pt>
                <c:pt idx="698">
                  <c:v>3.48</c:v>
                </c:pt>
                <c:pt idx="699">
                  <c:v>3.4899999999999998</c:v>
                </c:pt>
                <c:pt idx="700">
                  <c:v>3.5</c:v>
                </c:pt>
                <c:pt idx="701">
                  <c:v>3.51</c:v>
                </c:pt>
                <c:pt idx="702">
                  <c:v>3.52</c:v>
                </c:pt>
                <c:pt idx="703">
                  <c:v>3.53</c:v>
                </c:pt>
                <c:pt idx="704">
                  <c:v>3.54</c:v>
                </c:pt>
                <c:pt idx="705">
                  <c:v>3.55</c:v>
                </c:pt>
                <c:pt idx="706">
                  <c:v>3.56</c:v>
                </c:pt>
                <c:pt idx="707">
                  <c:v>3.57</c:v>
                </c:pt>
                <c:pt idx="708">
                  <c:v>3.58</c:v>
                </c:pt>
                <c:pt idx="709">
                  <c:v>3.59</c:v>
                </c:pt>
                <c:pt idx="710">
                  <c:v>3.6</c:v>
                </c:pt>
                <c:pt idx="711">
                  <c:v>3.61</c:v>
                </c:pt>
                <c:pt idx="712">
                  <c:v>3.62</c:v>
                </c:pt>
                <c:pt idx="713">
                  <c:v>3.63</c:v>
                </c:pt>
                <c:pt idx="714">
                  <c:v>3.64</c:v>
                </c:pt>
                <c:pt idx="715">
                  <c:v>3.65</c:v>
                </c:pt>
                <c:pt idx="716">
                  <c:v>3.66</c:v>
                </c:pt>
                <c:pt idx="717">
                  <c:v>3.67</c:v>
                </c:pt>
                <c:pt idx="718">
                  <c:v>3.68</c:v>
                </c:pt>
                <c:pt idx="719">
                  <c:v>3.69</c:v>
                </c:pt>
                <c:pt idx="720">
                  <c:v>3.7</c:v>
                </c:pt>
                <c:pt idx="721">
                  <c:v>3.71</c:v>
                </c:pt>
                <c:pt idx="722">
                  <c:v>3.72</c:v>
                </c:pt>
                <c:pt idx="723">
                  <c:v>3.73</c:v>
                </c:pt>
                <c:pt idx="724">
                  <c:v>3.74</c:v>
                </c:pt>
                <c:pt idx="725">
                  <c:v>3.75</c:v>
                </c:pt>
                <c:pt idx="726">
                  <c:v>3.7600000000000002</c:v>
                </c:pt>
                <c:pt idx="727">
                  <c:v>3.77</c:v>
                </c:pt>
                <c:pt idx="728">
                  <c:v>3.7800000000000002</c:v>
                </c:pt>
                <c:pt idx="729">
                  <c:v>3.79</c:v>
                </c:pt>
                <c:pt idx="730">
                  <c:v>3.8</c:v>
                </c:pt>
                <c:pt idx="731">
                  <c:v>3.8099999999999987</c:v>
                </c:pt>
                <c:pt idx="732">
                  <c:v>3.82</c:v>
                </c:pt>
                <c:pt idx="733">
                  <c:v>3.8299999999999987</c:v>
                </c:pt>
                <c:pt idx="734">
                  <c:v>3.84</c:v>
                </c:pt>
                <c:pt idx="735">
                  <c:v>3.8499999999999988</c:v>
                </c:pt>
                <c:pt idx="736">
                  <c:v>3.86</c:v>
                </c:pt>
                <c:pt idx="737">
                  <c:v>3.8699999999999997</c:v>
                </c:pt>
                <c:pt idx="738">
                  <c:v>3.88</c:v>
                </c:pt>
                <c:pt idx="739">
                  <c:v>3.8899999999999997</c:v>
                </c:pt>
                <c:pt idx="740">
                  <c:v>3.9</c:v>
                </c:pt>
                <c:pt idx="741">
                  <c:v>3.9099999999999997</c:v>
                </c:pt>
                <c:pt idx="742">
                  <c:v>3.92</c:v>
                </c:pt>
                <c:pt idx="743">
                  <c:v>3.9299999999999997</c:v>
                </c:pt>
                <c:pt idx="744">
                  <c:v>3.94</c:v>
                </c:pt>
                <c:pt idx="745">
                  <c:v>3.9499999999999997</c:v>
                </c:pt>
                <c:pt idx="746">
                  <c:v>3.96</c:v>
                </c:pt>
                <c:pt idx="747">
                  <c:v>3.9699999999999998</c:v>
                </c:pt>
                <c:pt idx="748">
                  <c:v>3.98</c:v>
                </c:pt>
                <c:pt idx="749">
                  <c:v>3.9899999999999998</c:v>
                </c:pt>
                <c:pt idx="750">
                  <c:v>4</c:v>
                </c:pt>
                <c:pt idx="751">
                  <c:v>4.01</c:v>
                </c:pt>
                <c:pt idx="752">
                  <c:v>4.0199999999999996</c:v>
                </c:pt>
                <c:pt idx="753">
                  <c:v>4.0299999999999985</c:v>
                </c:pt>
                <c:pt idx="754">
                  <c:v>4.04</c:v>
                </c:pt>
                <c:pt idx="755">
                  <c:v>4.05</c:v>
                </c:pt>
                <c:pt idx="756">
                  <c:v>4.0600000000000005</c:v>
                </c:pt>
                <c:pt idx="757">
                  <c:v>4.07</c:v>
                </c:pt>
                <c:pt idx="758">
                  <c:v>4.08</c:v>
                </c:pt>
                <c:pt idx="759">
                  <c:v>4.09</c:v>
                </c:pt>
                <c:pt idx="760">
                  <c:v>4.0999999999999996</c:v>
                </c:pt>
                <c:pt idx="761">
                  <c:v>4.1099999999999985</c:v>
                </c:pt>
                <c:pt idx="762">
                  <c:v>4.1199999999999966</c:v>
                </c:pt>
                <c:pt idx="763">
                  <c:v>4.13</c:v>
                </c:pt>
                <c:pt idx="764">
                  <c:v>4.1400000000000006</c:v>
                </c:pt>
                <c:pt idx="765">
                  <c:v>4.1499999999999995</c:v>
                </c:pt>
                <c:pt idx="766">
                  <c:v>4.1599999999999975</c:v>
                </c:pt>
                <c:pt idx="767">
                  <c:v>4.17</c:v>
                </c:pt>
                <c:pt idx="768">
                  <c:v>4.18</c:v>
                </c:pt>
                <c:pt idx="769">
                  <c:v>4.1899999999999995</c:v>
                </c:pt>
                <c:pt idx="770">
                  <c:v>4.2</c:v>
                </c:pt>
                <c:pt idx="771">
                  <c:v>4.21</c:v>
                </c:pt>
                <c:pt idx="772">
                  <c:v>4.2200000000000006</c:v>
                </c:pt>
                <c:pt idx="773">
                  <c:v>4.2300000000000004</c:v>
                </c:pt>
                <c:pt idx="774">
                  <c:v>4.24</c:v>
                </c:pt>
                <c:pt idx="775">
                  <c:v>4.25</c:v>
                </c:pt>
                <c:pt idx="776">
                  <c:v>4.26</c:v>
                </c:pt>
                <c:pt idx="777">
                  <c:v>4.2699999999999996</c:v>
                </c:pt>
                <c:pt idx="778">
                  <c:v>4.2799999999999994</c:v>
                </c:pt>
                <c:pt idx="779">
                  <c:v>4.29</c:v>
                </c:pt>
                <c:pt idx="780">
                  <c:v>4.3</c:v>
                </c:pt>
                <c:pt idx="781">
                  <c:v>4.3100000000000005</c:v>
                </c:pt>
                <c:pt idx="782">
                  <c:v>4.3199999999999985</c:v>
                </c:pt>
                <c:pt idx="783">
                  <c:v>4.33</c:v>
                </c:pt>
                <c:pt idx="784">
                  <c:v>4.34</c:v>
                </c:pt>
                <c:pt idx="785">
                  <c:v>4.3499999999999996</c:v>
                </c:pt>
                <c:pt idx="786">
                  <c:v>4.3599999999999985</c:v>
                </c:pt>
                <c:pt idx="787">
                  <c:v>4.37</c:v>
                </c:pt>
                <c:pt idx="788">
                  <c:v>4.38</c:v>
                </c:pt>
                <c:pt idx="789">
                  <c:v>4.3900000000000006</c:v>
                </c:pt>
                <c:pt idx="790">
                  <c:v>4.4000000000000004</c:v>
                </c:pt>
                <c:pt idx="791">
                  <c:v>4.41</c:v>
                </c:pt>
                <c:pt idx="792">
                  <c:v>4.42</c:v>
                </c:pt>
                <c:pt idx="793">
                  <c:v>4.4300000000000024</c:v>
                </c:pt>
                <c:pt idx="794">
                  <c:v>4.4400000000000004</c:v>
                </c:pt>
                <c:pt idx="795">
                  <c:v>4.45</c:v>
                </c:pt>
                <c:pt idx="796">
                  <c:v>4.46</c:v>
                </c:pt>
                <c:pt idx="797">
                  <c:v>4.4700000000000024</c:v>
                </c:pt>
                <c:pt idx="798">
                  <c:v>4.4800000000000004</c:v>
                </c:pt>
                <c:pt idx="799">
                  <c:v>4.49</c:v>
                </c:pt>
                <c:pt idx="800">
                  <c:v>4.5</c:v>
                </c:pt>
                <c:pt idx="801">
                  <c:v>4.51</c:v>
                </c:pt>
                <c:pt idx="802">
                  <c:v>4.5199999999999996</c:v>
                </c:pt>
                <c:pt idx="803">
                  <c:v>4.5299999999999985</c:v>
                </c:pt>
                <c:pt idx="804">
                  <c:v>4.54</c:v>
                </c:pt>
                <c:pt idx="805">
                  <c:v>4.55</c:v>
                </c:pt>
                <c:pt idx="806">
                  <c:v>4.5600000000000005</c:v>
                </c:pt>
                <c:pt idx="807">
                  <c:v>4.57</c:v>
                </c:pt>
                <c:pt idx="808">
                  <c:v>4.58</c:v>
                </c:pt>
                <c:pt idx="809">
                  <c:v>4.59</c:v>
                </c:pt>
                <c:pt idx="810">
                  <c:v>4.5999999999999996</c:v>
                </c:pt>
                <c:pt idx="811">
                  <c:v>4.6099999999999985</c:v>
                </c:pt>
                <c:pt idx="812">
                  <c:v>4.6199999999999966</c:v>
                </c:pt>
                <c:pt idx="813">
                  <c:v>4.63</c:v>
                </c:pt>
                <c:pt idx="814">
                  <c:v>4.6400000000000006</c:v>
                </c:pt>
                <c:pt idx="815">
                  <c:v>4.6499999999999995</c:v>
                </c:pt>
                <c:pt idx="816">
                  <c:v>4.6599999999999975</c:v>
                </c:pt>
                <c:pt idx="817">
                  <c:v>4.67</c:v>
                </c:pt>
                <c:pt idx="818">
                  <c:v>4.6800000000000095</c:v>
                </c:pt>
                <c:pt idx="819">
                  <c:v>4.6899999999999995</c:v>
                </c:pt>
                <c:pt idx="820">
                  <c:v>4.7000000000000099</c:v>
                </c:pt>
                <c:pt idx="821">
                  <c:v>4.71</c:v>
                </c:pt>
                <c:pt idx="822">
                  <c:v>4.7200000000000095</c:v>
                </c:pt>
                <c:pt idx="823">
                  <c:v>4.7300000000000102</c:v>
                </c:pt>
                <c:pt idx="824">
                  <c:v>4.74000000000001</c:v>
                </c:pt>
                <c:pt idx="825">
                  <c:v>4.7500000000000107</c:v>
                </c:pt>
                <c:pt idx="826">
                  <c:v>4.7600000000000096</c:v>
                </c:pt>
                <c:pt idx="827">
                  <c:v>4.7700000000000102</c:v>
                </c:pt>
                <c:pt idx="828">
                  <c:v>4.78000000000001</c:v>
                </c:pt>
                <c:pt idx="829">
                  <c:v>4.7900000000000098</c:v>
                </c:pt>
                <c:pt idx="830">
                  <c:v>4.8000000000000096</c:v>
                </c:pt>
                <c:pt idx="831">
                  <c:v>4.8100000000000085</c:v>
                </c:pt>
                <c:pt idx="832">
                  <c:v>4.8200000000000065</c:v>
                </c:pt>
                <c:pt idx="833">
                  <c:v>4.8300000000000098</c:v>
                </c:pt>
                <c:pt idx="834">
                  <c:v>4.8400000000000105</c:v>
                </c:pt>
                <c:pt idx="835">
                  <c:v>4.8500000000000085</c:v>
                </c:pt>
                <c:pt idx="836">
                  <c:v>4.8600000000000065</c:v>
                </c:pt>
                <c:pt idx="837">
                  <c:v>4.8700000000000099</c:v>
                </c:pt>
                <c:pt idx="838">
                  <c:v>4.8800000000000097</c:v>
                </c:pt>
                <c:pt idx="839">
                  <c:v>4.8900000000000095</c:v>
                </c:pt>
                <c:pt idx="840">
                  <c:v>4.9000000000000101</c:v>
                </c:pt>
                <c:pt idx="841">
                  <c:v>4.9100000000000099</c:v>
                </c:pt>
                <c:pt idx="842">
                  <c:v>4.9200000000000106</c:v>
                </c:pt>
                <c:pt idx="843">
                  <c:v>4.9300000000000104</c:v>
                </c:pt>
                <c:pt idx="844">
                  <c:v>4.9400000000000102</c:v>
                </c:pt>
                <c:pt idx="845">
                  <c:v>4.9500000000000099</c:v>
                </c:pt>
                <c:pt idx="846">
                  <c:v>4.9600000000000097</c:v>
                </c:pt>
                <c:pt idx="847">
                  <c:v>4.9700000000000104</c:v>
                </c:pt>
                <c:pt idx="848">
                  <c:v>4.9800000000000102</c:v>
                </c:pt>
                <c:pt idx="849">
                  <c:v>4.99000000000001</c:v>
                </c:pt>
                <c:pt idx="850">
                  <c:v>5.0000000000000098</c:v>
                </c:pt>
                <c:pt idx="851">
                  <c:v>5.0100000000000096</c:v>
                </c:pt>
                <c:pt idx="852">
                  <c:v>5.0200000000000085</c:v>
                </c:pt>
                <c:pt idx="853">
                  <c:v>5.03000000000001</c:v>
                </c:pt>
                <c:pt idx="854">
                  <c:v>5.0400000000000098</c:v>
                </c:pt>
                <c:pt idx="855">
                  <c:v>5.0500000000000096</c:v>
                </c:pt>
                <c:pt idx="856">
                  <c:v>5.0600000000000085</c:v>
                </c:pt>
                <c:pt idx="857">
                  <c:v>5.0700000000000101</c:v>
                </c:pt>
                <c:pt idx="858">
                  <c:v>5.0800000000000098</c:v>
                </c:pt>
                <c:pt idx="859">
                  <c:v>5.0900000000000096</c:v>
                </c:pt>
                <c:pt idx="860">
                  <c:v>5.1000000000000085</c:v>
                </c:pt>
                <c:pt idx="861">
                  <c:v>5.1100000000000145</c:v>
                </c:pt>
                <c:pt idx="862">
                  <c:v>5.1200000000000099</c:v>
                </c:pt>
                <c:pt idx="863">
                  <c:v>5.1300000000000097</c:v>
                </c:pt>
                <c:pt idx="864">
                  <c:v>5.1400000000000095</c:v>
                </c:pt>
                <c:pt idx="865">
                  <c:v>5.1500000000000075</c:v>
                </c:pt>
                <c:pt idx="866">
                  <c:v>5.1600000000000108</c:v>
                </c:pt>
                <c:pt idx="867">
                  <c:v>5.1700000000000204</c:v>
                </c:pt>
                <c:pt idx="868">
                  <c:v>5.1800000000000201</c:v>
                </c:pt>
                <c:pt idx="869">
                  <c:v>5.1900000000000155</c:v>
                </c:pt>
                <c:pt idx="870">
                  <c:v>5.2000000000000197</c:v>
                </c:pt>
                <c:pt idx="871">
                  <c:v>5.2100000000000204</c:v>
                </c:pt>
                <c:pt idx="872">
                  <c:v>5.2200000000000202</c:v>
                </c:pt>
                <c:pt idx="873">
                  <c:v>5.2300000000000288</c:v>
                </c:pt>
                <c:pt idx="874">
                  <c:v>5.2400000000000198</c:v>
                </c:pt>
                <c:pt idx="875">
                  <c:v>5.2500000000000204</c:v>
                </c:pt>
                <c:pt idx="876">
                  <c:v>5.2600000000000202</c:v>
                </c:pt>
                <c:pt idx="877">
                  <c:v>5.2700000000000289</c:v>
                </c:pt>
                <c:pt idx="878">
                  <c:v>5.2800000000000198</c:v>
                </c:pt>
                <c:pt idx="879">
                  <c:v>5.2900000000000196</c:v>
                </c:pt>
                <c:pt idx="880">
                  <c:v>5.3000000000000203</c:v>
                </c:pt>
                <c:pt idx="881">
                  <c:v>5.31000000000002</c:v>
                </c:pt>
                <c:pt idx="882">
                  <c:v>5.3200000000000145</c:v>
                </c:pt>
                <c:pt idx="883">
                  <c:v>5.3300000000000196</c:v>
                </c:pt>
                <c:pt idx="884">
                  <c:v>5.3400000000000203</c:v>
                </c:pt>
                <c:pt idx="885">
                  <c:v>5.3500000000000201</c:v>
                </c:pt>
                <c:pt idx="886">
                  <c:v>5.3600000000000145</c:v>
                </c:pt>
                <c:pt idx="887">
                  <c:v>5.3700000000000196</c:v>
                </c:pt>
                <c:pt idx="888">
                  <c:v>5.3800000000000203</c:v>
                </c:pt>
                <c:pt idx="889">
                  <c:v>5.3900000000000201</c:v>
                </c:pt>
                <c:pt idx="890">
                  <c:v>5.4000000000000199</c:v>
                </c:pt>
                <c:pt idx="891">
                  <c:v>5.4100000000000197</c:v>
                </c:pt>
                <c:pt idx="892">
                  <c:v>5.4200000000000204</c:v>
                </c:pt>
                <c:pt idx="893">
                  <c:v>5.4300000000000299</c:v>
                </c:pt>
                <c:pt idx="894">
                  <c:v>5.4400000000000199</c:v>
                </c:pt>
                <c:pt idx="895">
                  <c:v>5.4500000000000197</c:v>
                </c:pt>
                <c:pt idx="896">
                  <c:v>5.4600000000000204</c:v>
                </c:pt>
                <c:pt idx="897">
                  <c:v>5.4700000000000299</c:v>
                </c:pt>
                <c:pt idx="898">
                  <c:v>5.4800000000000288</c:v>
                </c:pt>
                <c:pt idx="899">
                  <c:v>5.4900000000000198</c:v>
                </c:pt>
                <c:pt idx="900">
                  <c:v>5.5000000000000204</c:v>
                </c:pt>
              </c:numCache>
            </c:numRef>
          </c:xVal>
          <c:yVal>
            <c:numRef>
              <c:f>'N064'!$D$2:$D$902</c:f>
              <c:numCache>
                <c:formatCode>0.0000</c:formatCode>
                <c:ptCount val="901"/>
                <c:pt idx="0">
                  <c:v>0</c:v>
                </c:pt>
                <c:pt idx="1">
                  <c:v>7.0254893563315408E-283</c:v>
                </c:pt>
                <c:pt idx="2">
                  <c:v>1.241870695229125E-281</c:v>
                </c:pt>
                <c:pt idx="3">
                  <c:v>2.1812112009001725E-280</c:v>
                </c:pt>
                <c:pt idx="4">
                  <c:v>3.8066294408150159E-279</c:v>
                </c:pt>
                <c:pt idx="5">
                  <c:v>6.600928512425882E-278</c:v>
                </c:pt>
                <c:pt idx="6">
                  <c:v>1.1373418043459001E-276</c:v>
                </c:pt>
                <c:pt idx="7">
                  <c:v>1.9471460268717345E-275</c:v>
                </c:pt>
                <c:pt idx="8">
                  <c:v>3.3122841923849974E-274</c:v>
                </c:pt>
                <c:pt idx="9">
                  <c:v>5.5985841649317768E-273</c:v>
                </c:pt>
                <c:pt idx="10">
                  <c:v>9.4026524320494578E-272</c:v>
                </c:pt>
                <c:pt idx="11">
                  <c:v>1.5690764615504375E-270</c:v>
                </c:pt>
                <c:pt idx="12">
                  <c:v>2.6017129992274392E-269</c:v>
                </c:pt>
                <c:pt idx="13">
                  <c:v>4.2864348052787631E-268</c:v>
                </c:pt>
                <c:pt idx="14">
                  <c:v>7.0170507311898358E-267</c:v>
                </c:pt>
                <c:pt idx="15">
                  <c:v>1.1413913301514548E-265</c:v>
                </c:pt>
                <c:pt idx="16">
                  <c:v>1.8447439014168229E-264</c:v>
                </c:pt>
                <c:pt idx="17">
                  <c:v>2.9625054606595739E-263</c:v>
                </c:pt>
                <c:pt idx="18">
                  <c:v>4.7271980701535868E-262</c:v>
                </c:pt>
                <c:pt idx="19">
                  <c:v>7.4949718354337312E-261</c:v>
                </c:pt>
                <c:pt idx="20">
                  <c:v>1.1807495197705836E-259</c:v>
                </c:pt>
                <c:pt idx="21">
                  <c:v>1.8482772521760638E-258</c:v>
                </c:pt>
                <c:pt idx="22">
                  <c:v>2.8747364072402115E-257</c:v>
                </c:pt>
                <c:pt idx="23">
                  <c:v>4.4427360439635148E-256</c:v>
                </c:pt>
                <c:pt idx="24">
                  <c:v>6.8222018739420412E-255</c:v>
                </c:pt>
                <c:pt idx="25">
                  <c:v>1.0409268136417655E-253</c:v>
                </c:pt>
                <c:pt idx="26">
                  <c:v>1.5781104703357634E-252</c:v>
                </c:pt>
                <c:pt idx="27">
                  <c:v>2.3772572696072703E-251</c:v>
                </c:pt>
                <c:pt idx="28">
                  <c:v>3.5582507204180232E-250</c:v>
                </c:pt>
                <c:pt idx="29">
                  <c:v>5.2919835830232998E-249</c:v>
                </c:pt>
                <c:pt idx="30">
                  <c:v>7.8202747691691718E-248</c:v>
                </c:pt>
                <c:pt idx="31">
                  <c:v>1.1482782009118482E-246</c:v>
                </c:pt>
                <c:pt idx="32">
                  <c:v>1.6753047231117185E-245</c:v>
                </c:pt>
                <c:pt idx="33">
                  <c:v>2.4286341195100341E-244</c:v>
                </c:pt>
                <c:pt idx="34">
                  <c:v>3.4982589928381475E-243</c:v>
                </c:pt>
                <c:pt idx="35">
                  <c:v>5.0068365726851402E-242</c:v>
                </c:pt>
                <c:pt idx="36">
                  <c:v>7.120270019851036E-241</c:v>
                </c:pt>
                <c:pt idx="37">
                  <c:v>1.006123061742545E-239</c:v>
                </c:pt>
                <c:pt idx="38">
                  <c:v>1.4126264637544118E-238</c:v>
                </c:pt>
                <c:pt idx="39">
                  <c:v>1.9707211053179618E-237</c:v>
                </c:pt>
                <c:pt idx="40">
                  <c:v>2.731772912743042E-236</c:v>
                </c:pt>
                <c:pt idx="41">
                  <c:v>3.7625789344811671E-235</c:v>
                </c:pt>
                <c:pt idx="42">
                  <c:v>5.1493005962223762E-234</c:v>
                </c:pt>
                <c:pt idx="43">
                  <c:v>7.0021671205915964E-233</c:v>
                </c:pt>
                <c:pt idx="44">
                  <c:v>9.4610274328704214E-232</c:v>
                </c:pt>
                <c:pt idx="45">
                  <c:v>1.2701813630734631E-230</c:v>
                </c:pt>
                <c:pt idx="46">
                  <c:v>1.6943954506107931E-229</c:v>
                </c:pt>
                <c:pt idx="47">
                  <c:v>2.2458741929955061E-228</c:v>
                </c:pt>
                <c:pt idx="48">
                  <c:v>2.9578604600222488E-227</c:v>
                </c:pt>
                <c:pt idx="49">
                  <c:v>3.8707181557555111E-226</c:v>
                </c:pt>
                <c:pt idx="50">
                  <c:v>5.0330011461198536E-225</c:v>
                </c:pt>
                <c:pt idx="51">
                  <c:v>6.5025563230453107E-224</c:v>
                </c:pt>
                <c:pt idx="52">
                  <c:v>8.3476230767066486E-223</c:v>
                </c:pt>
                <c:pt idx="53">
                  <c:v>1.064788019270161E-221</c:v>
                </c:pt>
                <c:pt idx="54">
                  <c:v>1.3495379412601258E-220</c:v>
                </c:pt>
                <c:pt idx="55">
                  <c:v>1.6995293205928165E-219</c:v>
                </c:pt>
                <c:pt idx="56">
                  <c:v>2.1266393481996095E-218</c:v>
                </c:pt>
                <c:pt idx="57">
                  <c:v>2.6441168962785522E-217</c:v>
                </c:pt>
                <c:pt idx="58">
                  <c:v>3.2665482811747444E-216</c:v>
                </c:pt>
                <c:pt idx="59">
                  <c:v>4.0097670016888739E-215</c:v>
                </c:pt>
                <c:pt idx="60">
                  <c:v>4.8906977116161141E-214</c:v>
                </c:pt>
                <c:pt idx="61">
                  <c:v>5.9271256208897476E-213</c:v>
                </c:pt>
                <c:pt idx="62">
                  <c:v>7.1373841715077811E-212</c:v>
                </c:pt>
                <c:pt idx="63">
                  <c:v>8.539956262862134E-211</c:v>
                </c:pt>
                <c:pt idx="64">
                  <c:v>1.0152987525473249E-209</c:v>
                </c:pt>
                <c:pt idx="65">
                  <c:v>1.1993714130616948E-208</c:v>
                </c:pt>
                <c:pt idx="66">
                  <c:v>1.4077812283711299E-207</c:v>
                </c:pt>
                <c:pt idx="67">
                  <c:v>1.6418681724444126E-206</c:v>
                </c:pt>
                <c:pt idx="68">
                  <c:v>1.9026681022550227E-205</c:v>
                </c:pt>
                <c:pt idx="69">
                  <c:v>2.1908337929033087E-204</c:v>
                </c:pt>
                <c:pt idx="70">
                  <c:v>2.506556318082297E-203</c:v>
                </c:pt>
                <c:pt idx="71">
                  <c:v>2.8494900589070613E-202</c:v>
                </c:pt>
                <c:pt idx="72">
                  <c:v>3.21868495805853E-201</c:v>
                </c:pt>
                <c:pt idx="73">
                  <c:v>3.6125298235494289E-200</c:v>
                </c:pt>
                <c:pt idx="74">
                  <c:v>4.0287104941283021E-199</c:v>
                </c:pt>
                <c:pt idx="75">
                  <c:v>4.4641864809269075E-198</c:v>
                </c:pt>
                <c:pt idx="76">
                  <c:v>4.9151892821105299E-197</c:v>
                </c:pt>
                <c:pt idx="77">
                  <c:v>5.3772449267954287E-196</c:v>
                </c:pt>
                <c:pt idx="78">
                  <c:v>5.8452224535119187E-195</c:v>
                </c:pt>
                <c:pt idx="79">
                  <c:v>6.3134089950554079E-194</c:v>
                </c:pt>
                <c:pt idx="80">
                  <c:v>6.7756109679704005E-193</c:v>
                </c:pt>
                <c:pt idx="81">
                  <c:v>7.2252796089637145E-192</c:v>
                </c:pt>
                <c:pt idx="82">
                  <c:v>7.6556578276838427E-191</c:v>
                </c:pt>
                <c:pt idx="83">
                  <c:v>8.0599441315252846E-190</c:v>
                </c:pt>
                <c:pt idx="84">
                  <c:v>8.4314682984888318E-189</c:v>
                </c:pt>
                <c:pt idx="85">
                  <c:v>8.7638726021527043E-188</c:v>
                </c:pt>
                <c:pt idx="86">
                  <c:v>9.0512917924919448E-187</c:v>
                </c:pt>
                <c:pt idx="87">
                  <c:v>9.2885247582502753E-186</c:v>
                </c:pt>
                <c:pt idx="88">
                  <c:v>9.4711908725221803E-185</c:v>
                </c:pt>
                <c:pt idx="89">
                  <c:v>9.5958644642484448E-184</c:v>
                </c:pt>
                <c:pt idx="90">
                  <c:v>9.6601816514974809E-183</c:v>
                </c:pt>
                <c:pt idx="91">
                  <c:v>9.6629148826517367E-182</c:v>
                </c:pt>
                <c:pt idx="92">
                  <c:v>9.6040119017348688E-181</c:v>
                </c:pt>
                <c:pt idx="93">
                  <c:v>9.4845974099981576E-180</c:v>
                </c:pt>
                <c:pt idx="94">
                  <c:v>9.3069373499159875E-179</c:v>
                </c:pt>
                <c:pt idx="95">
                  <c:v>9.0743673961509387E-178</c:v>
                </c:pt>
                <c:pt idx="96">
                  <c:v>8.7911888060598607E-177</c:v>
                </c:pt>
                <c:pt idx="97">
                  <c:v>8.4625361722514195E-176</c:v>
                </c:pt>
                <c:pt idx="98">
                  <c:v>8.0942227552285272E-175</c:v>
                </c:pt>
                <c:pt idx="99">
                  <c:v>7.6925698972721799E-174</c:v>
                </c:pt>
                <c:pt idx="100">
                  <c:v>7.2642274914812913E-173</c:v>
                </c:pt>
                <c:pt idx="101">
                  <c:v>6.8159925881333125E-172</c:v>
                </c:pt>
                <c:pt idx="102">
                  <c:v>6.3546329726264469E-171</c:v>
                </c:pt>
                <c:pt idx="103">
                  <c:v>5.8867219756671231E-170</c:v>
                </c:pt>
                <c:pt idx="104">
                  <c:v>5.4184899259515938E-169</c:v>
                </c:pt>
                <c:pt idx="105">
                  <c:v>4.9556965915297941E-168</c:v>
                </c:pt>
                <c:pt idx="106">
                  <c:v>4.503527750824752E-167</c:v>
                </c:pt>
                <c:pt idx="107">
                  <c:v>4.0665177640168855E-166</c:v>
                </c:pt>
                <c:pt idx="108">
                  <c:v>3.6484987548646648E-165</c:v>
                </c:pt>
                <c:pt idx="109">
                  <c:v>3.2525758299391011E-164</c:v>
                </c:pt>
                <c:pt idx="110">
                  <c:v>2.8811267144795479E-163</c:v>
                </c:pt>
                <c:pt idx="111">
                  <c:v>2.5358233156499108E-162</c:v>
                </c:pt>
                <c:pt idx="112">
                  <c:v>2.2176720642033216E-161</c:v>
                </c:pt>
                <c:pt idx="113">
                  <c:v>1.9270694479494848E-160</c:v>
                </c:pt>
                <c:pt idx="114">
                  <c:v>1.6638689339954189E-159</c:v>
                </c:pt>
                <c:pt idx="115">
                  <c:v>1.4274554672096747E-158</c:v>
                </c:pt>
                <c:pt idx="116">
                  <c:v>1.2168239050965547E-157</c:v>
                </c:pt>
                <c:pt idx="117">
                  <c:v>1.0306580716843401E-156</c:v>
                </c:pt>
                <c:pt idx="118">
                  <c:v>8.6740754815671422E-156</c:v>
                </c:pt>
                <c:pt idx="119">
                  <c:v>7.253598270401863E-155</c:v>
                </c:pt>
                <c:pt idx="120">
                  <c:v>6.0270600232718629E-154</c:v>
                </c:pt>
                <c:pt idx="121">
                  <c:v>4.9759871575723343E-153</c:v>
                </c:pt>
                <c:pt idx="122">
                  <c:v>4.0820160053498268E-152</c:v>
                </c:pt>
                <c:pt idx="123">
                  <c:v>3.327299350665309E-151</c:v>
                </c:pt>
                <c:pt idx="124">
                  <c:v>2.6948262452221745E-150</c:v>
                </c:pt>
                <c:pt idx="125">
                  <c:v>2.1686595742976234E-149</c:v>
                </c:pt>
                <c:pt idx="126">
                  <c:v>1.7340983435725061E-148</c:v>
                </c:pt>
                <c:pt idx="127">
                  <c:v>1.3777733759567826E-147</c:v>
                </c:pt>
                <c:pt idx="128">
                  <c:v>1.0876861031030778E-146</c:v>
                </c:pt>
                <c:pt idx="129">
                  <c:v>8.5320049652966624E-146</c:v>
                </c:pt>
                <c:pt idx="130">
                  <c:v>6.6499801486690759E-145</c:v>
                </c:pt>
                <c:pt idx="131">
                  <c:v>5.1500486213956051E-144</c:v>
                </c:pt>
                <c:pt idx="132">
                  <c:v>3.9629997232073015E-143</c:v>
                </c:pt>
                <c:pt idx="133">
                  <c:v>3.0301106554730862E-142</c:v>
                </c:pt>
                <c:pt idx="134">
                  <c:v>2.3020495671421275E-141</c:v>
                </c:pt>
                <c:pt idx="135">
                  <c:v>1.7377711746168234E-140</c:v>
                </c:pt>
                <c:pt idx="136">
                  <c:v>1.3034436050834725E-139</c:v>
                </c:pt>
                <c:pt idx="137">
                  <c:v>9.7143476535350944E-139</c:v>
                </c:pt>
                <c:pt idx="138">
                  <c:v>7.1937738161332602E-138</c:v>
                </c:pt>
                <c:pt idx="139">
                  <c:v>5.2932408816487779E-137</c:v>
                </c:pt>
                <c:pt idx="140">
                  <c:v>3.8699760829706665E-136</c:v>
                </c:pt>
                <c:pt idx="141">
                  <c:v>2.8113612148937597E-135</c:v>
                </c:pt>
                <c:pt idx="142">
                  <c:v>2.02930237487185E-134</c:v>
                </c:pt>
                <c:pt idx="143">
                  <c:v>1.4554544760190812E-133</c:v>
                </c:pt>
                <c:pt idx="144">
                  <c:v>1.0372232369904684E-132</c:v>
                </c:pt>
                <c:pt idx="145">
                  <c:v>7.3445907287558963E-132</c:v>
                </c:pt>
                <c:pt idx="146">
                  <c:v>5.1675503220296334E-131</c:v>
                </c:pt>
                <c:pt idx="147">
                  <c:v>3.6126308176854793E-130</c:v>
                </c:pt>
                <c:pt idx="148">
                  <c:v>2.509482694157031E-129</c:v>
                </c:pt>
                <c:pt idx="149">
                  <c:v>1.7320745637658037E-128</c:v>
                </c:pt>
                <c:pt idx="150">
                  <c:v>1.1878749402612447E-127</c:v>
                </c:pt>
                <c:pt idx="151">
                  <c:v>8.0946227988945849E-127</c:v>
                </c:pt>
                <c:pt idx="152">
                  <c:v>5.4808040027053615E-126</c:v>
                </c:pt>
                <c:pt idx="153">
                  <c:v>3.6873442841611369E-125</c:v>
                </c:pt>
                <c:pt idx="154">
                  <c:v>2.4649315851160967E-124</c:v>
                </c:pt>
                <c:pt idx="155">
                  <c:v>1.6372606152862245E-123</c:v>
                </c:pt>
                <c:pt idx="156">
                  <c:v>1.0805690540059846E-122</c:v>
                </c:pt>
                <c:pt idx="157">
                  <c:v>7.0861281788862236E-122</c:v>
                </c:pt>
                <c:pt idx="158">
                  <c:v>4.6172910444377893E-121</c:v>
                </c:pt>
                <c:pt idx="159">
                  <c:v>2.98942228115742E-120</c:v>
                </c:pt>
                <c:pt idx="160">
                  <c:v>1.9231318256194085E-119</c:v>
                </c:pt>
                <c:pt idx="161">
                  <c:v>1.2292850939803023E-118</c:v>
                </c:pt>
                <c:pt idx="162">
                  <c:v>7.8076070939376254E-118</c:v>
                </c:pt>
                <c:pt idx="163">
                  <c:v>4.9272552376784722E-117</c:v>
                </c:pt>
                <c:pt idx="164">
                  <c:v>3.08968316399652E-116</c:v>
                </c:pt>
                <c:pt idx="165">
                  <c:v>1.9250615108094247E-115</c:v>
                </c:pt>
                <c:pt idx="166">
                  <c:v>1.191782639605267E-114</c:v>
                </c:pt>
                <c:pt idx="167">
                  <c:v>7.3311360569744064E-114</c:v>
                </c:pt>
                <c:pt idx="168">
                  <c:v>4.480920990411471E-113</c:v>
                </c:pt>
                <c:pt idx="169">
                  <c:v>2.7213542317218792E-112</c:v>
                </c:pt>
                <c:pt idx="170">
                  <c:v>1.6421947196516663E-111</c:v>
                </c:pt>
                <c:pt idx="171">
                  <c:v>9.8465935714032149E-111</c:v>
                </c:pt>
                <c:pt idx="172">
                  <c:v>5.8663660778462515E-110</c:v>
                </c:pt>
                <c:pt idx="173">
                  <c:v>3.4727546203573562E-109</c:v>
                </c:pt>
                <c:pt idx="174">
                  <c:v>2.042682296405877E-108</c:v>
                </c:pt>
                <c:pt idx="175">
                  <c:v>1.1938488447131654E-107</c:v>
                </c:pt>
                <c:pt idx="176">
                  <c:v>6.9329753283951418E-107</c:v>
                </c:pt>
                <c:pt idx="177">
                  <c:v>4.0004768352977328E-106</c:v>
                </c:pt>
                <c:pt idx="178">
                  <c:v>2.2936421477097387E-105</c:v>
                </c:pt>
                <c:pt idx="179">
                  <c:v>1.3066562730589836E-104</c:v>
                </c:pt>
                <c:pt idx="180">
                  <c:v>7.3963738241941865E-104</c:v>
                </c:pt>
                <c:pt idx="181">
                  <c:v>4.160046138870595E-103</c:v>
                </c:pt>
                <c:pt idx="182">
                  <c:v>2.3248730458463956E-102</c:v>
                </c:pt>
                <c:pt idx="183">
                  <c:v>1.2909878032824759E-101</c:v>
                </c:pt>
                <c:pt idx="184">
                  <c:v>7.1230638822768688E-101</c:v>
                </c:pt>
                <c:pt idx="185">
                  <c:v>3.9051106480470661E-100</c:v>
                </c:pt>
                <c:pt idx="186">
                  <c:v>2.1272652905123068E-99</c:v>
                </c:pt>
                <c:pt idx="187">
                  <c:v>1.1514147040300721E-98</c:v>
                </c:pt>
                <c:pt idx="188">
                  <c:v>6.1924669428452435E-98</c:v>
                </c:pt>
                <c:pt idx="189">
                  <c:v>3.3091574551485287E-97</c:v>
                </c:pt>
                <c:pt idx="190">
                  <c:v>1.757085837339484E-96</c:v>
                </c:pt>
                <c:pt idx="191">
                  <c:v>9.2702263097330651E-96</c:v>
                </c:pt>
                <c:pt idx="192">
                  <c:v>4.8597005383664398E-95</c:v>
                </c:pt>
                <c:pt idx="193">
                  <c:v>2.5313400748720994E-94</c:v>
                </c:pt>
                <c:pt idx="194">
                  <c:v>1.3101266989306628E-93</c:v>
                </c:pt>
                <c:pt idx="195">
                  <c:v>6.7374866380700169E-93</c:v>
                </c:pt>
                <c:pt idx="196">
                  <c:v>3.4427410278133617E-92</c:v>
                </c:pt>
                <c:pt idx="197">
                  <c:v>1.7479645202085383E-91</c:v>
                </c:pt>
                <c:pt idx="198">
                  <c:v>8.8182557912124905E-91</c:v>
                </c:pt>
                <c:pt idx="199">
                  <c:v>4.420328990301614E-90</c:v>
                </c:pt>
                <c:pt idx="200">
                  <c:v>2.2016501975719739E-89</c:v>
                </c:pt>
                <c:pt idx="201">
                  <c:v>1.0895919056776111E-88</c:v>
                </c:pt>
                <c:pt idx="202">
                  <c:v>5.3579819237643737E-88</c:v>
                </c:pt>
                <c:pt idx="203">
                  <c:v>2.6179445713228541E-87</c:v>
                </c:pt>
                <c:pt idx="204">
                  <c:v>1.2709880836602846E-86</c:v>
                </c:pt>
                <c:pt idx="205">
                  <c:v>6.1311838649259077E-86</c:v>
                </c:pt>
                <c:pt idx="206">
                  <c:v>2.9387932423967756E-85</c:v>
                </c:pt>
                <c:pt idx="207">
                  <c:v>1.3996374590049493E-84</c:v>
                </c:pt>
                <c:pt idx="208">
                  <c:v>6.6234447081593924E-84</c:v>
                </c:pt>
                <c:pt idx="209">
                  <c:v>3.1143979724480283E-83</c:v>
                </c:pt>
                <c:pt idx="210">
                  <c:v>1.455077538206963E-82</c:v>
                </c:pt>
                <c:pt idx="211">
                  <c:v>6.7549167721557982E-82</c:v>
                </c:pt>
                <c:pt idx="212">
                  <c:v>3.1158440048614587E-81</c:v>
                </c:pt>
                <c:pt idx="213">
                  <c:v>1.4280823452648733E-80</c:v>
                </c:pt>
                <c:pt idx="214">
                  <c:v>6.5035822131619453E-80</c:v>
                </c:pt>
                <c:pt idx="215">
                  <c:v>2.9428888599590226E-79</c:v>
                </c:pt>
                <c:pt idx="216">
                  <c:v>1.323173914761546E-78</c:v>
                </c:pt>
                <c:pt idx="217">
                  <c:v>5.9112842652143064E-78</c:v>
                </c:pt>
                <c:pt idx="218">
                  <c:v>2.6240288397789644E-77</c:v>
                </c:pt>
                <c:pt idx="219">
                  <c:v>1.1573832960393351E-76</c:v>
                </c:pt>
                <c:pt idx="220">
                  <c:v>5.0723319124371938E-76</c:v>
                </c:pt>
                <c:pt idx="221">
                  <c:v>2.2088181765274866E-75</c:v>
                </c:pt>
                <c:pt idx="222">
                  <c:v>9.5572758472550866E-75</c:v>
                </c:pt>
                <c:pt idx="223">
                  <c:v>4.1089430885319801E-74</c:v>
                </c:pt>
                <c:pt idx="224">
                  <c:v>1.7552863830065962E-73</c:v>
                </c:pt>
                <c:pt idx="225">
                  <c:v>7.4505390483462598E-73</c:v>
                </c:pt>
                <c:pt idx="226">
                  <c:v>3.1423116942595693E-72</c:v>
                </c:pt>
                <c:pt idx="227">
                  <c:v>1.3168390121094747E-71</c:v>
                </c:pt>
                <c:pt idx="228">
                  <c:v>5.483248950905494E-71</c:v>
                </c:pt>
                <c:pt idx="229">
                  <c:v>2.2686374791395911E-70</c:v>
                </c:pt>
                <c:pt idx="230">
                  <c:v>9.3264013446434302E-70</c:v>
                </c:pt>
                <c:pt idx="231">
                  <c:v>3.8096489590307464E-69</c:v>
                </c:pt>
                <c:pt idx="232">
                  <c:v>1.5462427631791802E-68</c:v>
                </c:pt>
                <c:pt idx="233">
                  <c:v>6.2358012360582456E-68</c:v>
                </c:pt>
                <c:pt idx="234">
                  <c:v>2.498783972521423E-67</c:v>
                </c:pt>
                <c:pt idx="235">
                  <c:v>9.9491739689965434E-67</c:v>
                </c:pt>
                <c:pt idx="236">
                  <c:v>3.936109797999309E-66</c:v>
                </c:pt>
                <c:pt idx="237">
                  <c:v>1.5472812111337739E-65</c:v>
                </c:pt>
                <c:pt idx="238">
                  <c:v>6.0435645884836144E-65</c:v>
                </c:pt>
                <c:pt idx="239">
                  <c:v>2.3455189908790163E-64</c:v>
                </c:pt>
                <c:pt idx="240">
                  <c:v>9.0449591621128907E-64</c:v>
                </c:pt>
                <c:pt idx="241">
                  <c:v>3.4657412795520396E-63</c:v>
                </c:pt>
                <c:pt idx="242">
                  <c:v>1.319494368678361E-62</c:v>
                </c:pt>
                <c:pt idx="243">
                  <c:v>4.9916119675742221E-62</c:v>
                </c:pt>
                <c:pt idx="244">
                  <c:v>1.8762727400232747E-61</c:v>
                </c:pt>
                <c:pt idx="245">
                  <c:v>7.0076595873818876E-61</c:v>
                </c:pt>
                <c:pt idx="246">
                  <c:v>2.6005900849526382E-60</c:v>
                </c:pt>
                <c:pt idx="247">
                  <c:v>9.5894276448725643E-60</c:v>
                </c:pt>
                <c:pt idx="248">
                  <c:v>3.5134627262740003E-59</c:v>
                </c:pt>
                <c:pt idx="249">
                  <c:v>1.2790864411778708E-58</c:v>
                </c:pt>
                <c:pt idx="250">
                  <c:v>4.6268596068603451E-58</c:v>
                </c:pt>
                <c:pt idx="251">
                  <c:v>1.6630091219666173E-57</c:v>
                </c:pt>
                <c:pt idx="252">
                  <c:v>5.9391572614107641E-57</c:v>
                </c:pt>
                <c:pt idx="253">
                  <c:v>2.1075452293939337E-56</c:v>
                </c:pt>
                <c:pt idx="254">
                  <c:v>7.4310617205789698E-56</c:v>
                </c:pt>
                <c:pt idx="255">
                  <c:v>2.6034348882551324E-55</c:v>
                </c:pt>
                <c:pt idx="256">
                  <c:v>9.0628430868775563E-55</c:v>
                </c:pt>
                <c:pt idx="257">
                  <c:v>3.1347585117816402E-54</c:v>
                </c:pt>
                <c:pt idx="258">
                  <c:v>1.0773718159075663E-53</c:v>
                </c:pt>
                <c:pt idx="259">
                  <c:v>3.6791629359779478E-53</c:v>
                </c:pt>
                <c:pt idx="260">
                  <c:v>1.2484016247275431E-52</c:v>
                </c:pt>
                <c:pt idx="261">
                  <c:v>4.2090251654786782E-52</c:v>
                </c:pt>
                <c:pt idx="262">
                  <c:v>1.4100373413529958E-51</c:v>
                </c:pt>
                <c:pt idx="263">
                  <c:v>4.6935516475540151E-51</c:v>
                </c:pt>
                <c:pt idx="264">
                  <c:v>1.5523672961849162E-50</c:v>
                </c:pt>
                <c:pt idx="265">
                  <c:v>5.1016336207556702E-50</c:v>
                </c:pt>
                <c:pt idx="266">
                  <c:v>1.6658885601045991E-49</c:v>
                </c:pt>
                <c:pt idx="267">
                  <c:v>5.4051098557213414E-49</c:v>
                </c:pt>
                <c:pt idx="268">
                  <c:v>1.7425490235089095E-48</c:v>
                </c:pt>
                <c:pt idx="269">
                  <c:v>5.5819685657668415E-48</c:v>
                </c:pt>
                <c:pt idx="270">
                  <c:v>1.7766900511966145E-47</c:v>
                </c:pt>
                <c:pt idx="271">
                  <c:v>5.6189848091547809E-47</c:v>
                </c:pt>
                <c:pt idx="272">
                  <c:v>1.7657367256995874E-46</c:v>
                </c:pt>
                <c:pt idx="273">
                  <c:v>5.5133548777768146E-46</c:v>
                </c:pt>
                <c:pt idx="274">
                  <c:v>1.7105187992804384E-45</c:v>
                </c:pt>
                <c:pt idx="275">
                  <c:v>5.2730472522193463E-45</c:v>
                </c:pt>
                <c:pt idx="276">
                  <c:v>1.6151668147321156E-44</c:v>
                </c:pt>
                <c:pt idx="277">
                  <c:v>4.9158091349204831E-44</c:v>
                </c:pt>
                <c:pt idx="278">
                  <c:v>1.4866014494380018E-43</c:v>
                </c:pt>
                <c:pt idx="279">
                  <c:v>4.4670005178786149E-43</c:v>
                </c:pt>
                <c:pt idx="280">
                  <c:v>1.3337037306341479E-42</c:v>
                </c:pt>
                <c:pt idx="281">
                  <c:v>3.9566227366503975E-42</c:v>
                </c:pt>
                <c:pt idx="282">
                  <c:v>1.1663041818269514E-41</c:v>
                </c:pt>
                <c:pt idx="283">
                  <c:v>3.4160241973828454E-41</c:v>
                </c:pt>
                <c:pt idx="284">
                  <c:v>9.9415009851973672E-41</c:v>
                </c:pt>
                <c:pt idx="285">
                  <c:v>2.8747818770301868E-40</c:v>
                </c:pt>
                <c:pt idx="286">
                  <c:v>8.2599944336934386E-40</c:v>
                </c:pt>
                <c:pt idx="287">
                  <c:v>2.3581777084665416E-39</c:v>
                </c:pt>
                <c:pt idx="288">
                  <c:v>6.689524127442999E-39</c:v>
                </c:pt>
                <c:pt idx="289">
                  <c:v>1.885540389869588E-38</c:v>
                </c:pt>
                <c:pt idx="290">
                  <c:v>5.2807836682347222E-38</c:v>
                </c:pt>
                <c:pt idx="291">
                  <c:v>1.4695448184881532E-37</c:v>
                </c:pt>
                <c:pt idx="292">
                  <c:v>4.0633966507845359E-37</c:v>
                </c:pt>
                <c:pt idx="293">
                  <c:v>1.1163940802648624E-36</c:v>
                </c:pt>
                <c:pt idx="294">
                  <c:v>3.0476687130951988E-36</c:v>
                </c:pt>
                <c:pt idx="295">
                  <c:v>8.2668472738275962E-36</c:v>
                </c:pt>
                <c:pt idx="296">
                  <c:v>2.2280965120357127E-35</c:v>
                </c:pt>
                <c:pt idx="297">
                  <c:v>5.9669171933952423E-35</c:v>
                </c:pt>
                <c:pt idx="298">
                  <c:v>1.5877713149100849E-34</c:v>
                </c:pt>
                <c:pt idx="299">
                  <c:v>4.1980520768213762E-34</c:v>
                </c:pt>
                <c:pt idx="300">
                  <c:v>1.102883456018984E-33</c:v>
                </c:pt>
                <c:pt idx="301">
                  <c:v>2.8789449035465793E-33</c:v>
                </c:pt>
                <c:pt idx="302">
                  <c:v>7.4672212079030198E-33</c:v>
                </c:pt>
                <c:pt idx="303">
                  <c:v>1.9244499170194691E-32</c:v>
                </c:pt>
                <c:pt idx="304">
                  <c:v>4.9280617741179255E-32</c:v>
                </c:pt>
                <c:pt idx="305">
                  <c:v>1.253913584809805E-31</c:v>
                </c:pt>
                <c:pt idx="306">
                  <c:v>3.1701587248067657E-31</c:v>
                </c:pt>
                <c:pt idx="307">
                  <c:v>7.9637266183850455E-31</c:v>
                </c:pt>
                <c:pt idx="308">
                  <c:v>1.9878042542856758E-30</c:v>
                </c:pt>
                <c:pt idx="309">
                  <c:v>4.9300670547848085E-30</c:v>
                </c:pt>
                <c:pt idx="310">
                  <c:v>1.2149376068443432E-29</c:v>
                </c:pt>
                <c:pt idx="311">
                  <c:v>2.9749321404839477E-29</c:v>
                </c:pt>
                <c:pt idx="312">
                  <c:v>7.2380585573959121E-29</c:v>
                </c:pt>
                <c:pt idx="313">
                  <c:v>1.7498026175638718E-28</c:v>
                </c:pt>
                <c:pt idx="314">
                  <c:v>4.2031798471976558E-28</c:v>
                </c:pt>
                <c:pt idx="315">
                  <c:v>1.0032030109893868E-27</c:v>
                </c:pt>
                <c:pt idx="316">
                  <c:v>2.379148903857506E-27</c:v>
                </c:pt>
                <c:pt idx="317">
                  <c:v>5.6063004080039517E-27</c:v>
                </c:pt>
                <c:pt idx="318">
                  <c:v>1.312662417725257E-26</c:v>
                </c:pt>
                <c:pt idx="319">
                  <c:v>3.0538779973216239E-26</c:v>
                </c:pt>
                <c:pt idx="320">
                  <c:v>7.0594726656591939E-26</c:v>
                </c:pt>
                <c:pt idx="321">
                  <c:v>1.6214919095482126E-25</c:v>
                </c:pt>
                <c:pt idx="322">
                  <c:v>3.7006606235643758E-25</c:v>
                </c:pt>
                <c:pt idx="323">
                  <c:v>8.3920039706926277E-25</c:v>
                </c:pt>
                <c:pt idx="324">
                  <c:v>1.8909239023306587E-24</c:v>
                </c:pt>
                <c:pt idx="325">
                  <c:v>4.2335468734909888E-24</c:v>
                </c:pt>
                <c:pt idx="326">
                  <c:v>9.4179557244118678E-24</c:v>
                </c:pt>
                <c:pt idx="327">
                  <c:v>2.0817609980428231E-23</c:v>
                </c:pt>
                <c:pt idx="328">
                  <c:v>4.5722192026682813E-23</c:v>
                </c:pt>
                <c:pt idx="329">
                  <c:v>9.9780384191905326E-23</c:v>
                </c:pt>
                <c:pt idx="330">
                  <c:v>2.1636412562504015E-22</c:v>
                </c:pt>
                <c:pt idx="331">
                  <c:v>4.6617318699982035E-22</c:v>
                </c:pt>
                <c:pt idx="332">
                  <c:v>9.9800170223867134E-22</c:v>
                </c:pt>
                <c:pt idx="333">
                  <c:v>2.122937601504886E-21</c:v>
                </c:pt>
                <c:pt idx="334">
                  <c:v>4.4870936426829755E-21</c:v>
                </c:pt>
                <c:pt idx="335">
                  <c:v>9.4235598661415225E-21</c:v>
                </c:pt>
                <c:pt idx="336">
                  <c:v>1.9664676780340669E-20</c:v>
                </c:pt>
                <c:pt idx="337">
                  <c:v>4.0773743783425537E-20</c:v>
                </c:pt>
                <c:pt idx="338">
                  <c:v>8.4003295823102383E-20</c:v>
                </c:pt>
                <c:pt idx="339">
                  <c:v>1.7196260743813531E-19</c:v>
                </c:pt>
                <c:pt idx="340">
                  <c:v>3.4977895664841281E-19</c:v>
                </c:pt>
                <c:pt idx="341">
                  <c:v>7.0692818204743192E-19</c:v>
                </c:pt>
                <c:pt idx="342">
                  <c:v>1.419642114593267E-18</c:v>
                </c:pt>
                <c:pt idx="343">
                  <c:v>2.8327250035812999E-18</c:v>
                </c:pt>
                <c:pt idx="344">
                  <c:v>5.6163209808744823E-18</c:v>
                </c:pt>
                <c:pt idx="345">
                  <c:v>1.106423492319047E-17</c:v>
                </c:pt>
                <c:pt idx="346">
                  <c:v>2.1657724289443333E-17</c:v>
                </c:pt>
                <c:pt idx="347">
                  <c:v>4.212367154930545E-17</c:v>
                </c:pt>
                <c:pt idx="348">
                  <c:v>8.1406968107063846E-17</c:v>
                </c:pt>
                <c:pt idx="349">
                  <c:v>1.5632157026453628E-16</c:v>
                </c:pt>
                <c:pt idx="350">
                  <c:v>2.9826219124395036E-16</c:v>
                </c:pt>
                <c:pt idx="351">
                  <c:v>5.6545684626087957E-16</c:v>
                </c:pt>
                <c:pt idx="352">
                  <c:v>1.0651792482780642E-15</c:v>
                </c:pt>
                <c:pt idx="353">
                  <c:v>1.9937371242308362E-15</c:v>
                </c:pt>
                <c:pt idx="354">
                  <c:v>3.7079601955245613E-15</c:v>
                </c:pt>
                <c:pt idx="355">
                  <c:v>6.8521080183266426E-15</c:v>
                </c:pt>
                <c:pt idx="356">
                  <c:v>1.2581583611253272E-14</c:v>
                </c:pt>
                <c:pt idx="357">
                  <c:v>2.2954529008827711E-14</c:v>
                </c:pt>
                <c:pt idx="358">
                  <c:v>4.1612464289271157E-14</c:v>
                </c:pt>
                <c:pt idx="359">
                  <c:v>7.495497377852778E-14</c:v>
                </c:pt>
                <c:pt idx="360">
                  <c:v>1.3415270993381524E-13</c:v>
                </c:pt>
                <c:pt idx="361">
                  <c:v>2.3857251909117586E-13</c:v>
                </c:pt>
                <c:pt idx="362">
                  <c:v>4.2156384406601931E-13</c:v>
                </c:pt>
                <c:pt idx="363">
                  <c:v>7.4016453092672843E-13</c:v>
                </c:pt>
                <c:pt idx="364">
                  <c:v>1.2912643404393588E-12</c:v>
                </c:pt>
                <c:pt idx="365">
                  <c:v>2.2383295115095307E-12</c:v>
                </c:pt>
                <c:pt idx="366">
                  <c:v>3.8552705364206786E-12</c:v>
                </c:pt>
                <c:pt idx="367">
                  <c:v>6.5979295459340006E-12</c:v>
                </c:pt>
                <c:pt idx="368">
                  <c:v>1.1219731520320289E-11</c:v>
                </c:pt>
                <c:pt idx="369">
                  <c:v>1.8957420029903612E-11</c:v>
                </c:pt>
                <c:pt idx="370">
                  <c:v>3.1827166640371507E-11</c:v>
                </c:pt>
                <c:pt idx="371">
                  <c:v>5.3093175509321138E-11</c:v>
                </c:pt>
                <c:pt idx="372">
                  <c:v>8.8003795476470993E-11</c:v>
                </c:pt>
                <c:pt idx="373">
                  <c:v>1.4493927468114707E-10</c:v>
                </c:pt>
                <c:pt idx="374">
                  <c:v>2.3718801666472485E-10</c:v>
                </c:pt>
                <c:pt idx="375">
                  <c:v>3.8567490688876018E-10</c:v>
                </c:pt>
                <c:pt idx="376">
                  <c:v>6.231204483963419E-10</c:v>
                </c:pt>
                <c:pt idx="377">
                  <c:v>1.0003330185782205E-9</c:v>
                </c:pt>
                <c:pt idx="378">
                  <c:v>1.5956556925081457E-9</c:v>
                </c:pt>
                <c:pt idx="379">
                  <c:v>2.5290402970334055E-9</c:v>
                </c:pt>
                <c:pt idx="380">
                  <c:v>3.9828531567489852E-9</c:v>
                </c:pt>
                <c:pt idx="381">
                  <c:v>6.2323928782306018E-9</c:v>
                </c:pt>
                <c:pt idx="382">
                  <c:v>9.6903024733965049E-9</c:v>
                </c:pt>
                <c:pt idx="383">
                  <c:v>1.4970690339810818E-8</c:v>
                </c:pt>
                <c:pt idx="384">
                  <c:v>2.2980967309918273E-8</c:v>
                </c:pt>
                <c:pt idx="385">
                  <c:v>3.5052319909327794E-8</c:v>
                </c:pt>
                <c:pt idx="386">
                  <c:v>5.3123565124851945E-8</c:v>
                </c:pt>
                <c:pt idx="387">
                  <c:v>7.9998094753248794E-8</c:v>
                </c:pt>
                <c:pt idx="388">
                  <c:v>1.1969967277383098E-7</c:v>
                </c:pt>
                <c:pt idx="389">
                  <c:v>1.7796353246613077E-7</c:v>
                </c:pt>
                <c:pt idx="390">
                  <c:v>2.6289910726174043E-7</c:v>
                </c:pt>
                <c:pt idx="391">
                  <c:v>3.8589510431563842E-7</c:v>
                </c:pt>
                <c:pt idx="392">
                  <c:v>5.6282259019990902E-7</c:v>
                </c:pt>
                <c:pt idx="393">
                  <c:v>8.1563514053861763E-7</c:v>
                </c:pt>
                <c:pt idx="394">
                  <c:v>1.1744709308425599E-6</c:v>
                </c:pt>
                <c:pt idx="395">
                  <c:v>1.6803919065111542E-6</c:v>
                </c:pt>
                <c:pt idx="396">
                  <c:v>2.3889161244738952E-6</c:v>
                </c:pt>
                <c:pt idx="397">
                  <c:v>3.3745293035458777E-6</c:v>
                </c:pt>
                <c:pt idx="398">
                  <c:v>4.7363903838970905E-6</c:v>
                </c:pt>
                <c:pt idx="399">
                  <c:v>6.6054706693297134E-6</c:v>
                </c:pt>
                <c:pt idx="400">
                  <c:v>9.1533914475805508E-6</c:v>
                </c:pt>
                <c:pt idx="401">
                  <c:v>1.2603242473319119E-5</c:v>
                </c:pt>
                <c:pt idx="402">
                  <c:v>1.7242670877437644E-5</c:v>
                </c:pt>
                <c:pt idx="403">
                  <c:v>2.3439523308410616E-5</c:v>
                </c:pt>
                <c:pt idx="404">
                  <c:v>3.166029831991336E-5</c:v>
                </c:pt>
                <c:pt idx="405">
                  <c:v>4.2491613341910894E-5</c:v>
                </c:pt>
                <c:pt idx="406">
                  <c:v>5.6664809137574323E-5</c:v>
                </c:pt>
                <c:pt idx="407">
                  <c:v>7.5083693996114454E-5</c:v>
                </c:pt>
                <c:pt idx="408">
                  <c:v>9.8855269290432701E-5</c:v>
                </c:pt>
                <c:pt idx="409">
                  <c:v>1.29323070625742E-4</c:v>
                </c:pt>
                <c:pt idx="410">
                  <c:v>1.6810250470822326E-4</c:v>
                </c:pt>
                <c:pt idx="411">
                  <c:v>2.1711726190609681E-4</c:v>
                </c:pt>
                <c:pt idx="412">
                  <c:v>2.7863554328244611E-4</c:v>
                </c:pt>
                <c:pt idx="413">
                  <c:v>3.5530446863374468E-4</c:v>
                </c:pt>
                <c:pt idx="414">
                  <c:v>4.5018064315605175E-4</c:v>
                </c:pt>
                <c:pt idx="415">
                  <c:v>5.6675447553367064E-4</c:v>
                </c:pt>
                <c:pt idx="416">
                  <c:v>7.0896548546339918E-4</c:v>
                </c:pt>
                <c:pt idx="417">
                  <c:v>8.8120554514492945E-4</c:v>
                </c:pt>
                <c:pt idx="418">
                  <c:v>1.0883068025195901E-3</c:v>
                </c:pt>
                <c:pt idx="419">
                  <c:v>1.3355109719908104E-3</c:v>
                </c:pt>
                <c:pt idx="420">
                  <c:v>1.6284167890494583E-3</c:v>
                </c:pt>
                <c:pt idx="421">
                  <c:v>1.9729027441237673E-3</c:v>
                </c:pt>
                <c:pt idx="422">
                  <c:v>2.3750227672267882E-3</c:v>
                </c:pt>
                <c:pt idx="423">
                  <c:v>2.8408733479788895E-3</c:v>
                </c:pt>
                <c:pt idx="424">
                  <c:v>3.3764316510123227E-3</c:v>
                </c:pt>
                <c:pt idx="425">
                  <c:v>3.987365513241534E-3</c:v>
                </c:pt>
                <c:pt idx="426">
                  <c:v>4.6788177556575938E-3</c:v>
                </c:pt>
                <c:pt idx="427">
                  <c:v>5.45516895532684E-3</c:v>
                </c:pt>
                <c:pt idx="428">
                  <c:v>6.3197846283189465E-3</c:v>
                </c:pt>
                <c:pt idx="429">
                  <c:v>7.2747545762373855E-3</c:v>
                </c:pt>
                <c:pt idx="430">
                  <c:v>8.3206338358379605E-3</c:v>
                </c:pt>
                <c:pt idx="431">
                  <c:v>9.4561961193779034E-3</c:v>
                </c:pt>
                <c:pt idx="432">
                  <c:v>1.0678211715391399E-2</c:v>
                </c:pt>
                <c:pt idx="433">
                  <c:v>1.1981262412757789E-2</c:v>
                </c:pt>
                <c:pt idx="434">
                  <c:v>1.3357606007357027E-2</c:v>
                </c:pt>
                <c:pt idx="435">
                  <c:v>1.4797102267266181E-2</c:v>
                </c:pt>
                <c:pt idx="436">
                  <c:v>1.6287210821022361E-2</c:v>
                </c:pt>
                <c:pt idx="437">
                  <c:v>1.7813069288250785E-2</c:v>
                </c:pt>
                <c:pt idx="438">
                  <c:v>1.9357657135856465E-2</c:v>
                </c:pt>
                <c:pt idx="439">
                  <c:v>2.0902047309874411E-2</c:v>
                </c:pt>
                <c:pt idx="440">
                  <c:v>2.2425743806684616E-2</c:v>
                </c:pt>
                <c:pt idx="441">
                  <c:v>2.3907099195854428E-2</c:v>
                </c:pt>
                <c:pt idx="442">
                  <c:v>2.5323801913610392E-2</c:v>
                </c:pt>
                <c:pt idx="443">
                  <c:v>2.6653419156165491E-2</c:v>
                </c:pt>
                <c:pt idx="444">
                  <c:v>2.787397766719572E-2</c:v>
                </c:pt>
                <c:pt idx="445">
                  <c:v>2.8964561873453198E-2</c:v>
                </c:pt>
                <c:pt idx="446">
                  <c:v>2.9905906887004206E-2</c:v>
                </c:pt>
                <c:pt idx="447">
                  <c:v>3.0680963025524359E-2</c:v>
                </c:pt>
                <c:pt idx="448">
                  <c:v>3.1275408806363002E-2</c:v>
                </c:pt>
                <c:pt idx="449">
                  <c:v>3.1678090877445615E-2</c:v>
                </c:pt>
                <c:pt idx="450">
                  <c:v>3.1881372013987455E-2</c:v>
                </c:pt>
                <c:pt idx="451">
                  <c:v>3.1881372013987455E-2</c:v>
                </c:pt>
                <c:pt idx="452">
                  <c:v>3.1678090877445615E-2</c:v>
                </c:pt>
                <c:pt idx="453">
                  <c:v>3.1275408806363002E-2</c:v>
                </c:pt>
                <c:pt idx="454">
                  <c:v>3.0680963025524359E-2</c:v>
                </c:pt>
                <c:pt idx="455">
                  <c:v>2.9905906887004206E-2</c:v>
                </c:pt>
                <c:pt idx="456">
                  <c:v>2.8964561873453198E-2</c:v>
                </c:pt>
                <c:pt idx="457">
                  <c:v>2.787397766719572E-2</c:v>
                </c:pt>
                <c:pt idx="458">
                  <c:v>2.6653419156165491E-2</c:v>
                </c:pt>
                <c:pt idx="459">
                  <c:v>2.5323801913610392E-2</c:v>
                </c:pt>
                <c:pt idx="460">
                  <c:v>2.3907099195854428E-2</c:v>
                </c:pt>
                <c:pt idx="461">
                  <c:v>2.2425743806684616E-2</c:v>
                </c:pt>
                <c:pt idx="462">
                  <c:v>2.0902047309874411E-2</c:v>
                </c:pt>
                <c:pt idx="463">
                  <c:v>1.9357657135856465E-2</c:v>
                </c:pt>
                <c:pt idx="464">
                  <c:v>1.7813069288250785E-2</c:v>
                </c:pt>
                <c:pt idx="465">
                  <c:v>1.6287210821022361E-2</c:v>
                </c:pt>
                <c:pt idx="466">
                  <c:v>1.4797102267266181E-2</c:v>
                </c:pt>
                <c:pt idx="467">
                  <c:v>1.3357606007357027E-2</c:v>
                </c:pt>
                <c:pt idx="468">
                  <c:v>1.1981262412757789E-2</c:v>
                </c:pt>
                <c:pt idx="469">
                  <c:v>1.0678211715391399E-2</c:v>
                </c:pt>
                <c:pt idx="470">
                  <c:v>9.4561961193779034E-3</c:v>
                </c:pt>
                <c:pt idx="471">
                  <c:v>8.3206338358379605E-3</c:v>
                </c:pt>
                <c:pt idx="472">
                  <c:v>7.2747545762373855E-3</c:v>
                </c:pt>
                <c:pt idx="473">
                  <c:v>6.3197846283189465E-3</c:v>
                </c:pt>
                <c:pt idx="474">
                  <c:v>5.45516895532684E-3</c:v>
                </c:pt>
                <c:pt idx="475">
                  <c:v>4.6788177556575938E-3</c:v>
                </c:pt>
                <c:pt idx="476">
                  <c:v>3.987365513241534E-3</c:v>
                </c:pt>
                <c:pt idx="477">
                  <c:v>3.3764316510123227E-3</c:v>
                </c:pt>
                <c:pt idx="478">
                  <c:v>2.8408733479788895E-3</c:v>
                </c:pt>
                <c:pt idx="479">
                  <c:v>2.3750227672267882E-3</c:v>
                </c:pt>
                <c:pt idx="480">
                  <c:v>1.9729027441237673E-3</c:v>
                </c:pt>
                <c:pt idx="481">
                  <c:v>1.6284167890494583E-3</c:v>
                </c:pt>
                <c:pt idx="482">
                  <c:v>1.3355109719908104E-3</c:v>
                </c:pt>
                <c:pt idx="483">
                  <c:v>1.0883068025195901E-3</c:v>
                </c:pt>
                <c:pt idx="484">
                  <c:v>8.8120554514492945E-4</c:v>
                </c:pt>
                <c:pt idx="485">
                  <c:v>7.0896548546339918E-4</c:v>
                </c:pt>
                <c:pt idx="486">
                  <c:v>5.6675447553367064E-4</c:v>
                </c:pt>
                <c:pt idx="487">
                  <c:v>4.5018064315605175E-4</c:v>
                </c:pt>
                <c:pt idx="488">
                  <c:v>3.5530446863374468E-4</c:v>
                </c:pt>
                <c:pt idx="489">
                  <c:v>2.7863554328244611E-4</c:v>
                </c:pt>
                <c:pt idx="490">
                  <c:v>2.1711726190609681E-4</c:v>
                </c:pt>
                <c:pt idx="491">
                  <c:v>1.6810250470822326E-4</c:v>
                </c:pt>
                <c:pt idx="492">
                  <c:v>1.29323070625742E-4</c:v>
                </c:pt>
                <c:pt idx="493">
                  <c:v>9.8855269290432701E-5</c:v>
                </c:pt>
                <c:pt idx="494">
                  <c:v>7.5083693996114454E-5</c:v>
                </c:pt>
                <c:pt idx="495">
                  <c:v>5.6664809137574323E-5</c:v>
                </c:pt>
                <c:pt idx="496">
                  <c:v>4.2491613341910894E-5</c:v>
                </c:pt>
                <c:pt idx="497">
                  <c:v>3.166029831991336E-5</c:v>
                </c:pt>
                <c:pt idx="498">
                  <c:v>2.3439523308410616E-5</c:v>
                </c:pt>
                <c:pt idx="499">
                  <c:v>1.7242670877437644E-5</c:v>
                </c:pt>
                <c:pt idx="500">
                  <c:v>1.2603242473319119E-5</c:v>
                </c:pt>
                <c:pt idx="501">
                  <c:v>9.1533914475805508E-6</c:v>
                </c:pt>
                <c:pt idx="502">
                  <c:v>6.6054706693297134E-6</c:v>
                </c:pt>
                <c:pt idx="503">
                  <c:v>4.7363903838970905E-6</c:v>
                </c:pt>
                <c:pt idx="504">
                  <c:v>3.3745293035458777E-6</c:v>
                </c:pt>
                <c:pt idx="505">
                  <c:v>2.3889161244738952E-6</c:v>
                </c:pt>
                <c:pt idx="506">
                  <c:v>1.6803919065111542E-6</c:v>
                </c:pt>
                <c:pt idx="507">
                  <c:v>1.1744709308425599E-6</c:v>
                </c:pt>
                <c:pt idx="508">
                  <c:v>8.1563514053861763E-7</c:v>
                </c:pt>
                <c:pt idx="509">
                  <c:v>5.6282259019990902E-7</c:v>
                </c:pt>
                <c:pt idx="510">
                  <c:v>3.8589510431563842E-7</c:v>
                </c:pt>
                <c:pt idx="511">
                  <c:v>2.6289910726174043E-7</c:v>
                </c:pt>
                <c:pt idx="512">
                  <c:v>1.7796353246613077E-7</c:v>
                </c:pt>
                <c:pt idx="513">
                  <c:v>1.196996727292902E-7</c:v>
                </c:pt>
                <c:pt idx="514">
                  <c:v>7.9998094815181831E-8</c:v>
                </c:pt>
                <c:pt idx="515">
                  <c:v>5.3123565102453198E-8</c:v>
                </c:pt>
                <c:pt idx="516">
                  <c:v>3.5052319935502529E-8</c:v>
                </c:pt>
                <c:pt idx="517">
                  <c:v>2.2980967240293766E-8</c:v>
                </c:pt>
                <c:pt idx="518">
                  <c:v>1.4970690354054772E-8</c:v>
                </c:pt>
                <c:pt idx="519">
                  <c:v>9.6903025603723278E-9</c:v>
                </c:pt>
                <c:pt idx="520">
                  <c:v>6.2323928240460034E-9</c:v>
                </c:pt>
                <c:pt idx="521">
                  <c:v>3.9828531583907707E-9</c:v>
                </c:pt>
                <c:pt idx="522">
                  <c:v>2.5290403105060593E-9</c:v>
                </c:pt>
                <c:pt idx="523">
                  <c:v>1.5956557186669412E-9</c:v>
                </c:pt>
                <c:pt idx="524">
                  <c:v>1.0003329276031596E-9</c:v>
                </c:pt>
                <c:pt idx="525">
                  <c:v>6.2312044413204562E-10</c:v>
                </c:pt>
                <c:pt idx="526">
                  <c:v>3.8567493643171412E-10</c:v>
                </c:pt>
                <c:pt idx="527">
                  <c:v>2.3718804698091891E-10</c:v>
                </c:pt>
                <c:pt idx="528">
                  <c:v>1.4493928279790745E-10</c:v>
                </c:pt>
                <c:pt idx="529">
                  <c:v>8.8003826448357927E-11</c:v>
                </c:pt>
                <c:pt idx="530">
                  <c:v>5.3093085483624546E-11</c:v>
                </c:pt>
                <c:pt idx="531">
                  <c:v>3.1827207536139465E-11</c:v>
                </c:pt>
                <c:pt idx="532">
                  <c:v>1.8957391212382068E-11</c:v>
                </c:pt>
                <c:pt idx="533">
                  <c:v>1.1219802864559428E-11</c:v>
                </c:pt>
                <c:pt idx="534">
                  <c:v>6.5979444130448905E-12</c:v>
                </c:pt>
                <c:pt idx="535">
                  <c:v>3.8552494530108698E-12</c:v>
                </c:pt>
                <c:pt idx="536">
                  <c:v>2.2383206399467918E-12</c:v>
                </c:pt>
                <c:pt idx="537">
                  <c:v>1.2911893776390627E-12</c:v>
                </c:pt>
                <c:pt idx="538">
                  <c:v>7.4018569051759732E-13</c:v>
                </c:pt>
                <c:pt idx="539">
                  <c:v>4.2155168245017421E-13</c:v>
                </c:pt>
                <c:pt idx="540">
                  <c:v>2.385869279919476E-13</c:v>
                </c:pt>
                <c:pt idx="541">
                  <c:v>1.3422596367718271E-13</c:v>
                </c:pt>
                <c:pt idx="542">
                  <c:v>7.4940054162198622E-14</c:v>
                </c:pt>
                <c:pt idx="543">
                  <c:v>4.1633363423443667E-14</c:v>
                </c:pt>
                <c:pt idx="544">
                  <c:v>2.2870594307278401E-14</c:v>
                </c:pt>
                <c:pt idx="545">
                  <c:v>1.2656542480726843E-14</c:v>
                </c:pt>
                <c:pt idx="546">
                  <c:v>6.7723604502135219E-15</c:v>
                </c:pt>
                <c:pt idx="547">
                  <c:v>3.774758283725563E-15</c:v>
                </c:pt>
                <c:pt idx="548">
                  <c:v>1.9984014443253015E-15</c:v>
                </c:pt>
                <c:pt idx="549">
                  <c:v>9.9920072216265134E-16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740F-478B-980A-7E78D567906D}"/>
            </c:ext>
          </c:extLst>
        </c:ser>
        <c:axId val="63034496"/>
        <c:axId val="63036416"/>
      </c:scatterChart>
      <c:valAx>
        <c:axId val="63034496"/>
        <c:scaling>
          <c:orientation val="minMax"/>
          <c:max val="6"/>
          <c:min val="-6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/>
                  <a:t>Z</a:t>
                </a:r>
              </a:p>
            </c:rich>
          </c:tx>
        </c:title>
        <c:numFmt formatCode="0.00" sourceLinked="1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63036416"/>
        <c:crosses val="autoZero"/>
        <c:crossBetween val="midCat"/>
      </c:valAx>
      <c:valAx>
        <c:axId val="63036416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f(Z)</a:t>
                </a:r>
              </a:p>
            </c:rich>
          </c:tx>
        </c:title>
        <c:numFmt formatCode="0.0000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63034496"/>
        <c:crossesAt val="-6"/>
        <c:crossBetween val="midCat"/>
      </c:valAx>
    </c:plotArea>
    <c:plotVisOnly val="1"/>
    <c:dispBlanksAs val="gap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Z(0.0;1) </a:t>
            </a:r>
            <a:r>
              <a:rPr lang="en-US" sz="1600" dirty="0" err="1"/>
              <a:t>vs</a:t>
            </a:r>
            <a:r>
              <a:rPr lang="en-US" sz="1600" dirty="0"/>
              <a:t> Z(</a:t>
            </a:r>
            <a:r>
              <a:rPr lang="en-US" sz="1600" dirty="0">
                <a:solidFill>
                  <a:srgbClr val="FF0000"/>
                </a:solidFill>
              </a:rPr>
              <a:t>0.5</a:t>
            </a:r>
            <a:r>
              <a:rPr lang="en-US" sz="1600" dirty="0"/>
              <a:t>;1) - </a:t>
            </a:r>
            <a:r>
              <a:rPr lang="en-US" sz="1600" dirty="0" err="1"/>
              <a:t>effetto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FF0000"/>
                </a:solidFill>
              </a:rPr>
              <a:t>medio</a:t>
            </a:r>
            <a:endParaRPr lang="en-US" sz="16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9195977769809816"/>
          <c:y val="2.5204788909892879E-2"/>
        </c:manualLayout>
      </c:layout>
    </c:title>
    <c:plotArea>
      <c:layout/>
      <c:scatterChart>
        <c:scatterStyle val="smoothMarker"/>
        <c:ser>
          <c:idx val="0"/>
          <c:order val="0"/>
          <c:tx>
            <c:v>Z(0.0;1)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Z!$E$2:$E$902</c:f>
              <c:numCache>
                <c:formatCode>0.00</c:formatCode>
                <c:ptCount val="901"/>
                <c:pt idx="0">
                  <c:v>-4.4999999999999813</c:v>
                </c:pt>
                <c:pt idx="1">
                  <c:v>-4.4899999999999824</c:v>
                </c:pt>
                <c:pt idx="2">
                  <c:v>-4.4799999999999924</c:v>
                </c:pt>
                <c:pt idx="3">
                  <c:v>-4.4699999999999802</c:v>
                </c:pt>
                <c:pt idx="4">
                  <c:v>-4.4599999999999804</c:v>
                </c:pt>
                <c:pt idx="5">
                  <c:v>-4.4499999999999824</c:v>
                </c:pt>
                <c:pt idx="6">
                  <c:v>-4.4399999999999924</c:v>
                </c:pt>
                <c:pt idx="7">
                  <c:v>-4.4299999999999802</c:v>
                </c:pt>
                <c:pt idx="8">
                  <c:v>-4.4199999999999804</c:v>
                </c:pt>
                <c:pt idx="9">
                  <c:v>-4.4099999999999824</c:v>
                </c:pt>
                <c:pt idx="10">
                  <c:v>-4.3999999999999799</c:v>
                </c:pt>
                <c:pt idx="11">
                  <c:v>-4.3899999999999801</c:v>
                </c:pt>
                <c:pt idx="12">
                  <c:v>-4.3799999999999804</c:v>
                </c:pt>
                <c:pt idx="13">
                  <c:v>-4.3699999999999797</c:v>
                </c:pt>
                <c:pt idx="14">
                  <c:v>-4.3599999999999799</c:v>
                </c:pt>
                <c:pt idx="15">
                  <c:v>-4.3499999999999801</c:v>
                </c:pt>
                <c:pt idx="16">
                  <c:v>-4.3399999999999803</c:v>
                </c:pt>
                <c:pt idx="17">
                  <c:v>-4.3299999999999796</c:v>
                </c:pt>
                <c:pt idx="18">
                  <c:v>-4.3199999999999799</c:v>
                </c:pt>
                <c:pt idx="19">
                  <c:v>-4.3099999999999801</c:v>
                </c:pt>
                <c:pt idx="20">
                  <c:v>-4.2999999999999803</c:v>
                </c:pt>
                <c:pt idx="21">
                  <c:v>-4.2899999999999814</c:v>
                </c:pt>
                <c:pt idx="22">
                  <c:v>-4.2799999999999834</c:v>
                </c:pt>
                <c:pt idx="23">
                  <c:v>-4.26999999999998</c:v>
                </c:pt>
                <c:pt idx="24">
                  <c:v>-4.2599999999999802</c:v>
                </c:pt>
                <c:pt idx="25">
                  <c:v>-4.2499999999999813</c:v>
                </c:pt>
                <c:pt idx="26">
                  <c:v>-4.2399999999999824</c:v>
                </c:pt>
                <c:pt idx="27">
                  <c:v>-4.22999999999998</c:v>
                </c:pt>
                <c:pt idx="28">
                  <c:v>-4.2199999999999802</c:v>
                </c:pt>
                <c:pt idx="29">
                  <c:v>-4.2099999999999804</c:v>
                </c:pt>
                <c:pt idx="30">
                  <c:v>-4.1999999999999797</c:v>
                </c:pt>
                <c:pt idx="31">
                  <c:v>-4.18999999999998</c:v>
                </c:pt>
                <c:pt idx="32">
                  <c:v>-4.1799999999999802</c:v>
                </c:pt>
                <c:pt idx="33">
                  <c:v>-4.1699999999999795</c:v>
                </c:pt>
                <c:pt idx="34">
                  <c:v>-4.1599999999999797</c:v>
                </c:pt>
                <c:pt idx="35">
                  <c:v>-4.1499999999999799</c:v>
                </c:pt>
                <c:pt idx="36">
                  <c:v>-4.1399999999999801</c:v>
                </c:pt>
                <c:pt idx="37">
                  <c:v>-4.1299999999999795</c:v>
                </c:pt>
                <c:pt idx="38">
                  <c:v>-4.1199999999999886</c:v>
                </c:pt>
                <c:pt idx="39">
                  <c:v>-4.1099999999999897</c:v>
                </c:pt>
                <c:pt idx="40">
                  <c:v>-4.0999999999999801</c:v>
                </c:pt>
                <c:pt idx="41">
                  <c:v>-4.0899999999999803</c:v>
                </c:pt>
                <c:pt idx="42">
                  <c:v>-4.0799999999999903</c:v>
                </c:pt>
                <c:pt idx="43">
                  <c:v>-4.0699999999999896</c:v>
                </c:pt>
                <c:pt idx="44">
                  <c:v>-4.0599999999999898</c:v>
                </c:pt>
                <c:pt idx="45">
                  <c:v>-4.0499999999999901</c:v>
                </c:pt>
                <c:pt idx="46">
                  <c:v>-4.0399999999999903</c:v>
                </c:pt>
                <c:pt idx="47">
                  <c:v>-4.0299999999999896</c:v>
                </c:pt>
                <c:pt idx="48">
                  <c:v>-4.0199999999999898</c:v>
                </c:pt>
                <c:pt idx="49">
                  <c:v>-4.00999999999999</c:v>
                </c:pt>
                <c:pt idx="50">
                  <c:v>-3.9999999999999867</c:v>
                </c:pt>
                <c:pt idx="51">
                  <c:v>-3.98999999999999</c:v>
                </c:pt>
                <c:pt idx="52">
                  <c:v>-3.9799999999999867</c:v>
                </c:pt>
                <c:pt idx="53">
                  <c:v>-3.96999999999999</c:v>
                </c:pt>
                <c:pt idx="54">
                  <c:v>-3.9599999999999835</c:v>
                </c:pt>
                <c:pt idx="55">
                  <c:v>-3.94999999999999</c:v>
                </c:pt>
                <c:pt idx="56">
                  <c:v>-3.9399999999999835</c:v>
                </c:pt>
                <c:pt idx="57">
                  <c:v>-3.9299999999999877</c:v>
                </c:pt>
                <c:pt idx="58">
                  <c:v>-3.9199999999999835</c:v>
                </c:pt>
                <c:pt idx="59">
                  <c:v>-3.9099999999999877</c:v>
                </c:pt>
                <c:pt idx="60">
                  <c:v>-3.8999999999999835</c:v>
                </c:pt>
                <c:pt idx="61">
                  <c:v>-3.8899999999999877</c:v>
                </c:pt>
                <c:pt idx="62">
                  <c:v>-3.8799999999999826</c:v>
                </c:pt>
                <c:pt idx="63">
                  <c:v>-3.8699999999999877</c:v>
                </c:pt>
                <c:pt idx="64">
                  <c:v>-3.8599999999999826</c:v>
                </c:pt>
                <c:pt idx="65">
                  <c:v>-3.8499999999999877</c:v>
                </c:pt>
                <c:pt idx="66">
                  <c:v>-3.8399999999999825</c:v>
                </c:pt>
                <c:pt idx="67">
                  <c:v>-3.8299999999999867</c:v>
                </c:pt>
                <c:pt idx="68">
                  <c:v>-3.8199999999999825</c:v>
                </c:pt>
                <c:pt idx="69">
                  <c:v>-3.8099999999999867</c:v>
                </c:pt>
                <c:pt idx="70">
                  <c:v>-3.7999999999999901</c:v>
                </c:pt>
                <c:pt idx="71">
                  <c:v>-3.7899999999999898</c:v>
                </c:pt>
                <c:pt idx="72">
                  <c:v>-3.77999999999999</c:v>
                </c:pt>
                <c:pt idx="73">
                  <c:v>-3.7699999999999898</c:v>
                </c:pt>
                <c:pt idx="74">
                  <c:v>-3.75999999999999</c:v>
                </c:pt>
                <c:pt idx="75">
                  <c:v>-3.7499999999999898</c:v>
                </c:pt>
                <c:pt idx="76">
                  <c:v>-3.73999999999999</c:v>
                </c:pt>
                <c:pt idx="77">
                  <c:v>-3.7299999999999902</c:v>
                </c:pt>
                <c:pt idx="78">
                  <c:v>-3.72</c:v>
                </c:pt>
                <c:pt idx="79">
                  <c:v>-3.71</c:v>
                </c:pt>
                <c:pt idx="80">
                  <c:v>-3.7</c:v>
                </c:pt>
                <c:pt idx="81">
                  <c:v>-3.69</c:v>
                </c:pt>
                <c:pt idx="82">
                  <c:v>-3.68</c:v>
                </c:pt>
                <c:pt idx="83">
                  <c:v>-3.67</c:v>
                </c:pt>
                <c:pt idx="84">
                  <c:v>-3.66</c:v>
                </c:pt>
                <c:pt idx="85">
                  <c:v>-3.65</c:v>
                </c:pt>
                <c:pt idx="86">
                  <c:v>-3.64</c:v>
                </c:pt>
                <c:pt idx="87">
                  <c:v>-3.63</c:v>
                </c:pt>
                <c:pt idx="88">
                  <c:v>-3.62</c:v>
                </c:pt>
                <c:pt idx="89">
                  <c:v>-3.61</c:v>
                </c:pt>
                <c:pt idx="90">
                  <c:v>-3.6</c:v>
                </c:pt>
                <c:pt idx="91">
                  <c:v>-3.59</c:v>
                </c:pt>
                <c:pt idx="92">
                  <c:v>-3.58</c:v>
                </c:pt>
                <c:pt idx="93">
                  <c:v>-3.57</c:v>
                </c:pt>
                <c:pt idx="94">
                  <c:v>-3.56</c:v>
                </c:pt>
                <c:pt idx="95">
                  <c:v>-3.55</c:v>
                </c:pt>
                <c:pt idx="96">
                  <c:v>-3.54</c:v>
                </c:pt>
                <c:pt idx="97">
                  <c:v>-3.53</c:v>
                </c:pt>
                <c:pt idx="98">
                  <c:v>-3.52</c:v>
                </c:pt>
                <c:pt idx="99">
                  <c:v>-3.51</c:v>
                </c:pt>
                <c:pt idx="100">
                  <c:v>-3.5</c:v>
                </c:pt>
                <c:pt idx="101">
                  <c:v>-3.4899999999999998</c:v>
                </c:pt>
                <c:pt idx="102">
                  <c:v>-3.48</c:v>
                </c:pt>
                <c:pt idx="103">
                  <c:v>-3.4699999999999998</c:v>
                </c:pt>
                <c:pt idx="104">
                  <c:v>-3.46</c:v>
                </c:pt>
                <c:pt idx="105">
                  <c:v>-3.4499999999999997</c:v>
                </c:pt>
                <c:pt idx="106">
                  <c:v>-3.44</c:v>
                </c:pt>
                <c:pt idx="107">
                  <c:v>-3.4299999999999997</c:v>
                </c:pt>
                <c:pt idx="108">
                  <c:v>-3.42</c:v>
                </c:pt>
                <c:pt idx="109">
                  <c:v>-3.4099999999999997</c:v>
                </c:pt>
                <c:pt idx="110">
                  <c:v>-3.4</c:v>
                </c:pt>
                <c:pt idx="111">
                  <c:v>-3.3899999999999997</c:v>
                </c:pt>
                <c:pt idx="112">
                  <c:v>-3.38</c:v>
                </c:pt>
                <c:pt idx="113">
                  <c:v>-3.3699999999999997</c:v>
                </c:pt>
                <c:pt idx="114">
                  <c:v>-3.36</c:v>
                </c:pt>
                <c:pt idx="115">
                  <c:v>-3.3499999999999988</c:v>
                </c:pt>
                <c:pt idx="116">
                  <c:v>-3.34</c:v>
                </c:pt>
                <c:pt idx="117">
                  <c:v>-3.3299999999999987</c:v>
                </c:pt>
                <c:pt idx="118">
                  <c:v>-3.32</c:v>
                </c:pt>
                <c:pt idx="119">
                  <c:v>-3.3099999999999987</c:v>
                </c:pt>
                <c:pt idx="120">
                  <c:v>-3.3</c:v>
                </c:pt>
                <c:pt idx="121">
                  <c:v>-3.29</c:v>
                </c:pt>
                <c:pt idx="122">
                  <c:v>-3.2800000000000002</c:v>
                </c:pt>
                <c:pt idx="123">
                  <c:v>-3.27</c:v>
                </c:pt>
                <c:pt idx="124">
                  <c:v>-3.2600000000000002</c:v>
                </c:pt>
                <c:pt idx="125">
                  <c:v>-3.25</c:v>
                </c:pt>
                <c:pt idx="126">
                  <c:v>-3.24</c:v>
                </c:pt>
                <c:pt idx="127">
                  <c:v>-3.23</c:v>
                </c:pt>
                <c:pt idx="128">
                  <c:v>-3.22</c:v>
                </c:pt>
                <c:pt idx="129">
                  <c:v>-3.21</c:v>
                </c:pt>
                <c:pt idx="130">
                  <c:v>-3.2</c:v>
                </c:pt>
                <c:pt idx="131">
                  <c:v>-3.19</c:v>
                </c:pt>
                <c:pt idx="132">
                  <c:v>-3.18</c:v>
                </c:pt>
                <c:pt idx="133">
                  <c:v>-3.17</c:v>
                </c:pt>
                <c:pt idx="134">
                  <c:v>-3.16</c:v>
                </c:pt>
                <c:pt idx="135">
                  <c:v>-3.15</c:v>
                </c:pt>
                <c:pt idx="136">
                  <c:v>-3.14</c:v>
                </c:pt>
                <c:pt idx="137">
                  <c:v>-3.13</c:v>
                </c:pt>
                <c:pt idx="138">
                  <c:v>-3.12</c:v>
                </c:pt>
                <c:pt idx="139">
                  <c:v>-3.11</c:v>
                </c:pt>
                <c:pt idx="140">
                  <c:v>-3.1</c:v>
                </c:pt>
                <c:pt idx="141">
                  <c:v>-3.09</c:v>
                </c:pt>
                <c:pt idx="142">
                  <c:v>-3.08</c:v>
                </c:pt>
                <c:pt idx="143">
                  <c:v>-3.07</c:v>
                </c:pt>
                <c:pt idx="144">
                  <c:v>-3.06</c:v>
                </c:pt>
                <c:pt idx="145">
                  <c:v>-3.05</c:v>
                </c:pt>
                <c:pt idx="146">
                  <c:v>-3.04</c:v>
                </c:pt>
                <c:pt idx="147">
                  <c:v>-3.03</c:v>
                </c:pt>
                <c:pt idx="148">
                  <c:v>-3.02</c:v>
                </c:pt>
                <c:pt idx="149">
                  <c:v>-3.01</c:v>
                </c:pt>
                <c:pt idx="150">
                  <c:v>-3</c:v>
                </c:pt>
                <c:pt idx="151">
                  <c:v>-2.9899999999999998</c:v>
                </c:pt>
                <c:pt idx="152">
                  <c:v>-2.98</c:v>
                </c:pt>
                <c:pt idx="153">
                  <c:v>-2.9699999999999998</c:v>
                </c:pt>
                <c:pt idx="154">
                  <c:v>-2.96</c:v>
                </c:pt>
                <c:pt idx="155">
                  <c:v>-2.9499999999999997</c:v>
                </c:pt>
                <c:pt idx="156">
                  <c:v>-2.94</c:v>
                </c:pt>
                <c:pt idx="157">
                  <c:v>-2.9299999999999997</c:v>
                </c:pt>
                <c:pt idx="158">
                  <c:v>-2.92</c:v>
                </c:pt>
                <c:pt idx="159">
                  <c:v>-2.9099999999999997</c:v>
                </c:pt>
                <c:pt idx="160">
                  <c:v>-2.9</c:v>
                </c:pt>
                <c:pt idx="161">
                  <c:v>-2.8899999999999997</c:v>
                </c:pt>
                <c:pt idx="162">
                  <c:v>-2.88</c:v>
                </c:pt>
                <c:pt idx="163">
                  <c:v>-2.8699999999999997</c:v>
                </c:pt>
                <c:pt idx="164">
                  <c:v>-2.86</c:v>
                </c:pt>
                <c:pt idx="165">
                  <c:v>-2.8499999999999988</c:v>
                </c:pt>
                <c:pt idx="166">
                  <c:v>-2.84</c:v>
                </c:pt>
                <c:pt idx="167">
                  <c:v>-2.8299999999999987</c:v>
                </c:pt>
                <c:pt idx="168">
                  <c:v>-2.82</c:v>
                </c:pt>
                <c:pt idx="169">
                  <c:v>-2.8099999999999987</c:v>
                </c:pt>
                <c:pt idx="170">
                  <c:v>-2.8</c:v>
                </c:pt>
                <c:pt idx="171">
                  <c:v>-2.79</c:v>
                </c:pt>
                <c:pt idx="172">
                  <c:v>-2.7800000000000002</c:v>
                </c:pt>
                <c:pt idx="173">
                  <c:v>-2.77</c:v>
                </c:pt>
                <c:pt idx="174">
                  <c:v>-2.7600000000000002</c:v>
                </c:pt>
                <c:pt idx="175">
                  <c:v>-2.75</c:v>
                </c:pt>
                <c:pt idx="176">
                  <c:v>-2.74</c:v>
                </c:pt>
                <c:pt idx="177">
                  <c:v>-2.73</c:v>
                </c:pt>
                <c:pt idx="178">
                  <c:v>-2.72</c:v>
                </c:pt>
                <c:pt idx="179">
                  <c:v>-2.71</c:v>
                </c:pt>
                <c:pt idx="180">
                  <c:v>-2.7</c:v>
                </c:pt>
                <c:pt idx="181">
                  <c:v>-2.69</c:v>
                </c:pt>
                <c:pt idx="182">
                  <c:v>-2.68</c:v>
                </c:pt>
                <c:pt idx="183">
                  <c:v>-2.67</c:v>
                </c:pt>
                <c:pt idx="184">
                  <c:v>-2.66</c:v>
                </c:pt>
                <c:pt idx="185">
                  <c:v>-2.65</c:v>
                </c:pt>
                <c:pt idx="186">
                  <c:v>-2.64</c:v>
                </c:pt>
                <c:pt idx="187">
                  <c:v>-2.63</c:v>
                </c:pt>
                <c:pt idx="188">
                  <c:v>-2.62</c:v>
                </c:pt>
                <c:pt idx="189">
                  <c:v>-2.61</c:v>
                </c:pt>
                <c:pt idx="190">
                  <c:v>-2.6</c:v>
                </c:pt>
                <c:pt idx="191">
                  <c:v>-2.59</c:v>
                </c:pt>
                <c:pt idx="192">
                  <c:v>-2.58</c:v>
                </c:pt>
                <c:pt idx="193">
                  <c:v>-2.57</c:v>
                </c:pt>
                <c:pt idx="194">
                  <c:v>-2.56</c:v>
                </c:pt>
                <c:pt idx="195">
                  <c:v>-2.5499999999999998</c:v>
                </c:pt>
                <c:pt idx="196">
                  <c:v>-2.54</c:v>
                </c:pt>
                <c:pt idx="197">
                  <c:v>-2.5299999999999998</c:v>
                </c:pt>
                <c:pt idx="198">
                  <c:v>-2.52</c:v>
                </c:pt>
                <c:pt idx="199">
                  <c:v>-2.5099999999999998</c:v>
                </c:pt>
                <c:pt idx="200">
                  <c:v>-2.5</c:v>
                </c:pt>
                <c:pt idx="201">
                  <c:v>-2.4899999999999998</c:v>
                </c:pt>
                <c:pt idx="202">
                  <c:v>-2.48</c:v>
                </c:pt>
                <c:pt idx="203">
                  <c:v>-2.4699999999999998</c:v>
                </c:pt>
                <c:pt idx="204">
                  <c:v>-2.46</c:v>
                </c:pt>
                <c:pt idx="205">
                  <c:v>-2.4499999999999997</c:v>
                </c:pt>
                <c:pt idx="206">
                  <c:v>-2.44</c:v>
                </c:pt>
                <c:pt idx="207">
                  <c:v>-2.4299999999999997</c:v>
                </c:pt>
                <c:pt idx="208">
                  <c:v>-2.42</c:v>
                </c:pt>
                <c:pt idx="209">
                  <c:v>-2.4099999999999997</c:v>
                </c:pt>
                <c:pt idx="210">
                  <c:v>-2.4</c:v>
                </c:pt>
                <c:pt idx="211">
                  <c:v>-2.3899999999999997</c:v>
                </c:pt>
                <c:pt idx="212">
                  <c:v>-2.38</c:v>
                </c:pt>
                <c:pt idx="213">
                  <c:v>-2.3699999999999997</c:v>
                </c:pt>
                <c:pt idx="214">
                  <c:v>-2.36</c:v>
                </c:pt>
                <c:pt idx="215">
                  <c:v>-2.3499999999999988</c:v>
                </c:pt>
                <c:pt idx="216">
                  <c:v>-2.34</c:v>
                </c:pt>
                <c:pt idx="217">
                  <c:v>-2.3299999999999987</c:v>
                </c:pt>
                <c:pt idx="218">
                  <c:v>-2.3199999999999967</c:v>
                </c:pt>
                <c:pt idx="219">
                  <c:v>-2.3099999999999987</c:v>
                </c:pt>
                <c:pt idx="220">
                  <c:v>-2.2999999999999998</c:v>
                </c:pt>
                <c:pt idx="221">
                  <c:v>-2.29</c:v>
                </c:pt>
                <c:pt idx="222">
                  <c:v>-2.2799999999999998</c:v>
                </c:pt>
                <c:pt idx="223">
                  <c:v>-2.27</c:v>
                </c:pt>
                <c:pt idx="224">
                  <c:v>-2.2599999999999998</c:v>
                </c:pt>
                <c:pt idx="225">
                  <c:v>-2.25</c:v>
                </c:pt>
                <c:pt idx="226">
                  <c:v>-2.2400000000000002</c:v>
                </c:pt>
                <c:pt idx="227">
                  <c:v>-2.23</c:v>
                </c:pt>
                <c:pt idx="228">
                  <c:v>-2.2200000000000002</c:v>
                </c:pt>
                <c:pt idx="229">
                  <c:v>-2.21</c:v>
                </c:pt>
                <c:pt idx="230">
                  <c:v>-2.2000000000000002</c:v>
                </c:pt>
                <c:pt idx="231">
                  <c:v>-2.19</c:v>
                </c:pt>
                <c:pt idx="232">
                  <c:v>-2.1800000000000002</c:v>
                </c:pt>
                <c:pt idx="233">
                  <c:v>-2.17</c:v>
                </c:pt>
                <c:pt idx="234">
                  <c:v>-2.16</c:v>
                </c:pt>
                <c:pt idx="235">
                  <c:v>-2.15</c:v>
                </c:pt>
                <c:pt idx="236">
                  <c:v>-2.14</c:v>
                </c:pt>
                <c:pt idx="237">
                  <c:v>-2.13</c:v>
                </c:pt>
                <c:pt idx="238">
                  <c:v>-2.12</c:v>
                </c:pt>
                <c:pt idx="239">
                  <c:v>-2.11</c:v>
                </c:pt>
                <c:pt idx="240">
                  <c:v>-2.1</c:v>
                </c:pt>
                <c:pt idx="241">
                  <c:v>-2.09</c:v>
                </c:pt>
                <c:pt idx="242">
                  <c:v>-2.08</c:v>
                </c:pt>
                <c:pt idx="243">
                  <c:v>-2.0699999999999998</c:v>
                </c:pt>
                <c:pt idx="244">
                  <c:v>-2.06</c:v>
                </c:pt>
                <c:pt idx="245">
                  <c:v>-2.0499999999999998</c:v>
                </c:pt>
                <c:pt idx="246">
                  <c:v>-2.04</c:v>
                </c:pt>
                <c:pt idx="247">
                  <c:v>-2.0299999999999998</c:v>
                </c:pt>
                <c:pt idx="248">
                  <c:v>-2.02</c:v>
                </c:pt>
                <c:pt idx="249">
                  <c:v>-2.0099999999999998</c:v>
                </c:pt>
                <c:pt idx="250">
                  <c:v>-2</c:v>
                </c:pt>
                <c:pt idx="251">
                  <c:v>-1.9900000000000027</c:v>
                </c:pt>
                <c:pt idx="252">
                  <c:v>-1.9800000000000026</c:v>
                </c:pt>
                <c:pt idx="253">
                  <c:v>-1.9700000000000024</c:v>
                </c:pt>
                <c:pt idx="254">
                  <c:v>-1.9600000000000024</c:v>
                </c:pt>
                <c:pt idx="255">
                  <c:v>-1.9500000000000024</c:v>
                </c:pt>
                <c:pt idx="256">
                  <c:v>-1.9400000000000024</c:v>
                </c:pt>
                <c:pt idx="257">
                  <c:v>-1.9300000000000024</c:v>
                </c:pt>
                <c:pt idx="258">
                  <c:v>-1.9200000000000021</c:v>
                </c:pt>
                <c:pt idx="259">
                  <c:v>-1.9100000000000001</c:v>
                </c:pt>
                <c:pt idx="260">
                  <c:v>-1.9000000000000001</c:v>
                </c:pt>
                <c:pt idx="261">
                  <c:v>-1.8900000000000001</c:v>
                </c:pt>
                <c:pt idx="262">
                  <c:v>-1.8800000000000001</c:v>
                </c:pt>
                <c:pt idx="263">
                  <c:v>-1.87</c:v>
                </c:pt>
                <c:pt idx="264">
                  <c:v>-1.86</c:v>
                </c:pt>
                <c:pt idx="265">
                  <c:v>-1.85</c:v>
                </c:pt>
                <c:pt idx="266">
                  <c:v>-1.84</c:v>
                </c:pt>
                <c:pt idx="267">
                  <c:v>-1.83</c:v>
                </c:pt>
                <c:pt idx="268">
                  <c:v>-1.82</c:v>
                </c:pt>
                <c:pt idx="269">
                  <c:v>-1.81</c:v>
                </c:pt>
                <c:pt idx="270">
                  <c:v>-1.8</c:v>
                </c:pt>
                <c:pt idx="271">
                  <c:v>-1.7900000000000009</c:v>
                </c:pt>
                <c:pt idx="272">
                  <c:v>-1.7800000000000009</c:v>
                </c:pt>
                <c:pt idx="273">
                  <c:v>-1.7700000000000009</c:v>
                </c:pt>
                <c:pt idx="274">
                  <c:v>-1.7600000000000009</c:v>
                </c:pt>
                <c:pt idx="275">
                  <c:v>-1.7500000000000009</c:v>
                </c:pt>
                <c:pt idx="276">
                  <c:v>-1.7400000000000009</c:v>
                </c:pt>
                <c:pt idx="277">
                  <c:v>-1.7300000000000009</c:v>
                </c:pt>
                <c:pt idx="278">
                  <c:v>-1.7200000000000009</c:v>
                </c:pt>
                <c:pt idx="279">
                  <c:v>-1.7100000000000009</c:v>
                </c:pt>
                <c:pt idx="280">
                  <c:v>-1.7000000000000008</c:v>
                </c:pt>
                <c:pt idx="281">
                  <c:v>-1.6900000000000033</c:v>
                </c:pt>
                <c:pt idx="282">
                  <c:v>-1.6800000000000033</c:v>
                </c:pt>
                <c:pt idx="283">
                  <c:v>-1.6700000000000021</c:v>
                </c:pt>
                <c:pt idx="284">
                  <c:v>-1.6600000000000001</c:v>
                </c:pt>
                <c:pt idx="285">
                  <c:v>-1.6500000000000001</c:v>
                </c:pt>
                <c:pt idx="286">
                  <c:v>-1.6400000000000001</c:v>
                </c:pt>
                <c:pt idx="287">
                  <c:v>-1.6300000000000001</c:v>
                </c:pt>
                <c:pt idx="288">
                  <c:v>-1.62</c:v>
                </c:pt>
                <c:pt idx="289">
                  <c:v>-1.61</c:v>
                </c:pt>
                <c:pt idx="290">
                  <c:v>-1.6</c:v>
                </c:pt>
                <c:pt idx="291">
                  <c:v>-1.59</c:v>
                </c:pt>
                <c:pt idx="292">
                  <c:v>-1.58</c:v>
                </c:pt>
                <c:pt idx="293">
                  <c:v>-1.57</c:v>
                </c:pt>
                <c:pt idx="294">
                  <c:v>-1.56</c:v>
                </c:pt>
                <c:pt idx="295">
                  <c:v>-1.55</c:v>
                </c:pt>
                <c:pt idx="296">
                  <c:v>-1.54</c:v>
                </c:pt>
                <c:pt idx="297">
                  <c:v>-1.53</c:v>
                </c:pt>
                <c:pt idx="298">
                  <c:v>-1.52</c:v>
                </c:pt>
                <c:pt idx="299">
                  <c:v>-1.51</c:v>
                </c:pt>
                <c:pt idx="300">
                  <c:v>-1.5</c:v>
                </c:pt>
                <c:pt idx="301">
                  <c:v>-1.49</c:v>
                </c:pt>
                <c:pt idx="302">
                  <c:v>-1.48</c:v>
                </c:pt>
                <c:pt idx="303">
                  <c:v>-1.47</c:v>
                </c:pt>
                <c:pt idx="304">
                  <c:v>-1.46</c:v>
                </c:pt>
                <c:pt idx="305">
                  <c:v>-1.45</c:v>
                </c:pt>
                <c:pt idx="306">
                  <c:v>-1.44</c:v>
                </c:pt>
                <c:pt idx="307">
                  <c:v>-1.43</c:v>
                </c:pt>
                <c:pt idx="308">
                  <c:v>-1.42</c:v>
                </c:pt>
                <c:pt idx="309">
                  <c:v>-1.41</c:v>
                </c:pt>
                <c:pt idx="310">
                  <c:v>-1.4</c:v>
                </c:pt>
                <c:pt idx="311">
                  <c:v>-1.3900000000000001</c:v>
                </c:pt>
                <c:pt idx="312">
                  <c:v>-1.3800000000000001</c:v>
                </c:pt>
                <c:pt idx="313">
                  <c:v>-1.37</c:v>
                </c:pt>
                <c:pt idx="314">
                  <c:v>-1.36</c:v>
                </c:pt>
                <c:pt idx="315">
                  <c:v>-1.35</c:v>
                </c:pt>
                <c:pt idx="316">
                  <c:v>-1.34</c:v>
                </c:pt>
                <c:pt idx="317">
                  <c:v>-1.33</c:v>
                </c:pt>
                <c:pt idx="318">
                  <c:v>-1.32</c:v>
                </c:pt>
                <c:pt idx="319">
                  <c:v>-1.31</c:v>
                </c:pt>
                <c:pt idx="320">
                  <c:v>-1.3</c:v>
                </c:pt>
                <c:pt idx="321">
                  <c:v>-1.29</c:v>
                </c:pt>
                <c:pt idx="322">
                  <c:v>-1.28</c:v>
                </c:pt>
                <c:pt idx="323">
                  <c:v>-1.27</c:v>
                </c:pt>
                <c:pt idx="324">
                  <c:v>-1.26</c:v>
                </c:pt>
                <c:pt idx="325">
                  <c:v>-1.25</c:v>
                </c:pt>
                <c:pt idx="326">
                  <c:v>-1.24</c:v>
                </c:pt>
                <c:pt idx="327">
                  <c:v>-1.23</c:v>
                </c:pt>
                <c:pt idx="328">
                  <c:v>-1.22</c:v>
                </c:pt>
                <c:pt idx="329">
                  <c:v>-1.21</c:v>
                </c:pt>
                <c:pt idx="330">
                  <c:v>-1.2</c:v>
                </c:pt>
                <c:pt idx="331">
                  <c:v>-1.1900000000000033</c:v>
                </c:pt>
                <c:pt idx="332">
                  <c:v>-1.1800000000000033</c:v>
                </c:pt>
                <c:pt idx="333">
                  <c:v>-1.1700000000000021</c:v>
                </c:pt>
                <c:pt idx="334">
                  <c:v>-1.1599999999999964</c:v>
                </c:pt>
                <c:pt idx="335">
                  <c:v>-1.1499999999999964</c:v>
                </c:pt>
                <c:pt idx="336">
                  <c:v>-1.1399999999999963</c:v>
                </c:pt>
                <c:pt idx="337">
                  <c:v>-1.1299999999999963</c:v>
                </c:pt>
                <c:pt idx="338">
                  <c:v>-1.1200000000000001</c:v>
                </c:pt>
                <c:pt idx="339">
                  <c:v>-1.1100000000000001</c:v>
                </c:pt>
                <c:pt idx="340">
                  <c:v>-1.1000000000000001</c:v>
                </c:pt>
                <c:pt idx="341">
                  <c:v>-1.0900000000000001</c:v>
                </c:pt>
                <c:pt idx="342">
                  <c:v>-1.08</c:v>
                </c:pt>
                <c:pt idx="343">
                  <c:v>-1.07</c:v>
                </c:pt>
                <c:pt idx="344">
                  <c:v>-1.06</c:v>
                </c:pt>
                <c:pt idx="345">
                  <c:v>-1.05</c:v>
                </c:pt>
                <c:pt idx="346">
                  <c:v>-1.04</c:v>
                </c:pt>
                <c:pt idx="347">
                  <c:v>-1.03</c:v>
                </c:pt>
                <c:pt idx="348">
                  <c:v>-1.02</c:v>
                </c:pt>
                <c:pt idx="349">
                  <c:v>-1.01</c:v>
                </c:pt>
                <c:pt idx="350">
                  <c:v>-1</c:v>
                </c:pt>
                <c:pt idx="351">
                  <c:v>-0.99</c:v>
                </c:pt>
                <c:pt idx="352">
                  <c:v>-0.98</c:v>
                </c:pt>
                <c:pt idx="353">
                  <c:v>-0.97000000000000064</c:v>
                </c:pt>
                <c:pt idx="354">
                  <c:v>-0.96000000000000063</c:v>
                </c:pt>
                <c:pt idx="355">
                  <c:v>-0.95000000000000062</c:v>
                </c:pt>
                <c:pt idx="356">
                  <c:v>-0.94000000000000061</c:v>
                </c:pt>
                <c:pt idx="357">
                  <c:v>-0.93</c:v>
                </c:pt>
                <c:pt idx="358">
                  <c:v>-0.92</c:v>
                </c:pt>
                <c:pt idx="359">
                  <c:v>-0.91</c:v>
                </c:pt>
                <c:pt idx="360">
                  <c:v>-0.9</c:v>
                </c:pt>
                <c:pt idx="361">
                  <c:v>-0.89000000000000068</c:v>
                </c:pt>
                <c:pt idx="362">
                  <c:v>-0.88000000000000045</c:v>
                </c:pt>
                <c:pt idx="363">
                  <c:v>-0.87000000000000166</c:v>
                </c:pt>
                <c:pt idx="364">
                  <c:v>-0.86000000000000065</c:v>
                </c:pt>
                <c:pt idx="365">
                  <c:v>-0.85000000000000064</c:v>
                </c:pt>
                <c:pt idx="366">
                  <c:v>-0.84000000000000064</c:v>
                </c:pt>
                <c:pt idx="367">
                  <c:v>-0.83000000000000063</c:v>
                </c:pt>
                <c:pt idx="368">
                  <c:v>-0.82000000000000062</c:v>
                </c:pt>
                <c:pt idx="369">
                  <c:v>-0.81</c:v>
                </c:pt>
                <c:pt idx="370">
                  <c:v>-0.8</c:v>
                </c:pt>
                <c:pt idx="371">
                  <c:v>-0.79</c:v>
                </c:pt>
                <c:pt idx="372">
                  <c:v>-0.78</c:v>
                </c:pt>
                <c:pt idx="373">
                  <c:v>-0.77000000000000135</c:v>
                </c:pt>
                <c:pt idx="374">
                  <c:v>-0.7600000000000019</c:v>
                </c:pt>
                <c:pt idx="375">
                  <c:v>-0.75000000000000178</c:v>
                </c:pt>
                <c:pt idx="376">
                  <c:v>-0.74000000000000166</c:v>
                </c:pt>
                <c:pt idx="377">
                  <c:v>-0.73000000000000065</c:v>
                </c:pt>
                <c:pt idx="378">
                  <c:v>-0.72000000000000064</c:v>
                </c:pt>
                <c:pt idx="379">
                  <c:v>-0.71000000000000063</c:v>
                </c:pt>
                <c:pt idx="380">
                  <c:v>-0.70000000000000062</c:v>
                </c:pt>
                <c:pt idx="381">
                  <c:v>-0.69000000000000072</c:v>
                </c:pt>
                <c:pt idx="382">
                  <c:v>-0.68000000000000071</c:v>
                </c:pt>
                <c:pt idx="383">
                  <c:v>-0.67000000000000215</c:v>
                </c:pt>
                <c:pt idx="384">
                  <c:v>-0.66000000000000214</c:v>
                </c:pt>
                <c:pt idx="385">
                  <c:v>-0.65000000000000202</c:v>
                </c:pt>
                <c:pt idx="386">
                  <c:v>-0.6400000000000019</c:v>
                </c:pt>
                <c:pt idx="387">
                  <c:v>-0.63000000000000189</c:v>
                </c:pt>
                <c:pt idx="388">
                  <c:v>-0.62000000000000166</c:v>
                </c:pt>
                <c:pt idx="389">
                  <c:v>-0.61000000000000065</c:v>
                </c:pt>
                <c:pt idx="390">
                  <c:v>-0.60000000000000064</c:v>
                </c:pt>
                <c:pt idx="391">
                  <c:v>-0.59000000000000041</c:v>
                </c:pt>
                <c:pt idx="392">
                  <c:v>-0.5800000000000004</c:v>
                </c:pt>
                <c:pt idx="393">
                  <c:v>-0.56999999999999995</c:v>
                </c:pt>
                <c:pt idx="394">
                  <c:v>-0.56000000000000005</c:v>
                </c:pt>
                <c:pt idx="395">
                  <c:v>-0.55000000000000004</c:v>
                </c:pt>
                <c:pt idx="396">
                  <c:v>-0.54</c:v>
                </c:pt>
                <c:pt idx="397">
                  <c:v>-0.53</c:v>
                </c:pt>
                <c:pt idx="398">
                  <c:v>-0.52</c:v>
                </c:pt>
                <c:pt idx="399">
                  <c:v>-0.51</c:v>
                </c:pt>
                <c:pt idx="400">
                  <c:v>-0.5</c:v>
                </c:pt>
                <c:pt idx="401">
                  <c:v>-0.49000000000000032</c:v>
                </c:pt>
                <c:pt idx="402">
                  <c:v>-0.48000000000000032</c:v>
                </c:pt>
                <c:pt idx="403">
                  <c:v>-0.47000000000000008</c:v>
                </c:pt>
                <c:pt idx="404">
                  <c:v>-0.46</c:v>
                </c:pt>
                <c:pt idx="405">
                  <c:v>-0.45</c:v>
                </c:pt>
                <c:pt idx="406">
                  <c:v>-0.44000000000000022</c:v>
                </c:pt>
                <c:pt idx="407">
                  <c:v>-0.43000000000000038</c:v>
                </c:pt>
                <c:pt idx="408">
                  <c:v>-0.42000000000000032</c:v>
                </c:pt>
                <c:pt idx="409">
                  <c:v>-0.41000000000000031</c:v>
                </c:pt>
                <c:pt idx="410">
                  <c:v>-0.4</c:v>
                </c:pt>
                <c:pt idx="411">
                  <c:v>-0.39000000000000096</c:v>
                </c:pt>
                <c:pt idx="412">
                  <c:v>-0.38000000000000095</c:v>
                </c:pt>
                <c:pt idx="413">
                  <c:v>-0.37000000000000038</c:v>
                </c:pt>
                <c:pt idx="414">
                  <c:v>-0.36000000000000032</c:v>
                </c:pt>
                <c:pt idx="415">
                  <c:v>-0.35000000000000031</c:v>
                </c:pt>
                <c:pt idx="416">
                  <c:v>-0.34000000000000036</c:v>
                </c:pt>
                <c:pt idx="417">
                  <c:v>-0.33000000000000107</c:v>
                </c:pt>
                <c:pt idx="418">
                  <c:v>-0.32000000000000095</c:v>
                </c:pt>
                <c:pt idx="419">
                  <c:v>-0.31000000000000083</c:v>
                </c:pt>
                <c:pt idx="420">
                  <c:v>-0.30000000000000032</c:v>
                </c:pt>
                <c:pt idx="421">
                  <c:v>-0.29000000000000031</c:v>
                </c:pt>
                <c:pt idx="422">
                  <c:v>-0.28000000000000008</c:v>
                </c:pt>
                <c:pt idx="423">
                  <c:v>-0.27</c:v>
                </c:pt>
                <c:pt idx="424">
                  <c:v>-0.26</c:v>
                </c:pt>
                <c:pt idx="425">
                  <c:v>-0.25</c:v>
                </c:pt>
                <c:pt idx="426">
                  <c:v>-0.24000000000000021</c:v>
                </c:pt>
                <c:pt idx="427">
                  <c:v>-0.23</c:v>
                </c:pt>
                <c:pt idx="428">
                  <c:v>-0.22000000000000011</c:v>
                </c:pt>
                <c:pt idx="429">
                  <c:v>-0.21000000000000021</c:v>
                </c:pt>
                <c:pt idx="430">
                  <c:v>-0.2</c:v>
                </c:pt>
                <c:pt idx="431">
                  <c:v>-0.19000000000000011</c:v>
                </c:pt>
                <c:pt idx="432">
                  <c:v>-0.18000000000000024</c:v>
                </c:pt>
                <c:pt idx="433">
                  <c:v>-0.17</c:v>
                </c:pt>
                <c:pt idx="434">
                  <c:v>-0.16000000000000011</c:v>
                </c:pt>
                <c:pt idx="435">
                  <c:v>-0.15000000000000024</c:v>
                </c:pt>
                <c:pt idx="436">
                  <c:v>-0.14000000000000001</c:v>
                </c:pt>
                <c:pt idx="437">
                  <c:v>-0.13</c:v>
                </c:pt>
                <c:pt idx="438">
                  <c:v>-0.12000000000000002</c:v>
                </c:pt>
                <c:pt idx="439">
                  <c:v>-0.11000000000000006</c:v>
                </c:pt>
                <c:pt idx="440">
                  <c:v>-0.1</c:v>
                </c:pt>
                <c:pt idx="441">
                  <c:v>-9.0000000000000066E-2</c:v>
                </c:pt>
                <c:pt idx="442">
                  <c:v>-8.0000000000000127E-2</c:v>
                </c:pt>
                <c:pt idx="443">
                  <c:v>-7.0000000000000034E-2</c:v>
                </c:pt>
                <c:pt idx="444">
                  <c:v>-6.0000000000000039E-2</c:v>
                </c:pt>
                <c:pt idx="445">
                  <c:v>-5.0000000000000093E-2</c:v>
                </c:pt>
                <c:pt idx="446">
                  <c:v>-4.0000000000000063E-2</c:v>
                </c:pt>
                <c:pt idx="447">
                  <c:v>-3.0000000000000051E-2</c:v>
                </c:pt>
                <c:pt idx="448">
                  <c:v>-2.0000000000000032E-2</c:v>
                </c:pt>
                <c:pt idx="449">
                  <c:v>-1.0000000000000021E-2</c:v>
                </c:pt>
                <c:pt idx="450">
                  <c:v>0</c:v>
                </c:pt>
                <c:pt idx="451">
                  <c:v>1.0000000000000021E-2</c:v>
                </c:pt>
                <c:pt idx="452">
                  <c:v>2.0000000000000032E-2</c:v>
                </c:pt>
                <c:pt idx="453">
                  <c:v>3.0000000000000051E-2</c:v>
                </c:pt>
                <c:pt idx="454">
                  <c:v>4.0000000000000063E-2</c:v>
                </c:pt>
                <c:pt idx="455">
                  <c:v>5.0000000000000093E-2</c:v>
                </c:pt>
                <c:pt idx="456">
                  <c:v>6.0000000000000039E-2</c:v>
                </c:pt>
                <c:pt idx="457">
                  <c:v>7.0000000000000034E-2</c:v>
                </c:pt>
                <c:pt idx="458">
                  <c:v>8.0000000000000127E-2</c:v>
                </c:pt>
                <c:pt idx="459">
                  <c:v>9.0000000000000066E-2</c:v>
                </c:pt>
                <c:pt idx="460">
                  <c:v>0.1</c:v>
                </c:pt>
                <c:pt idx="461">
                  <c:v>0.11000000000000006</c:v>
                </c:pt>
                <c:pt idx="462">
                  <c:v>0.12000000000000002</c:v>
                </c:pt>
                <c:pt idx="463">
                  <c:v>0.13</c:v>
                </c:pt>
                <c:pt idx="464">
                  <c:v>0.14000000000000001</c:v>
                </c:pt>
                <c:pt idx="465">
                  <c:v>0.15000000000000024</c:v>
                </c:pt>
                <c:pt idx="466">
                  <c:v>0.16000000000000011</c:v>
                </c:pt>
                <c:pt idx="467">
                  <c:v>0.17</c:v>
                </c:pt>
                <c:pt idx="468">
                  <c:v>0.18000000000000024</c:v>
                </c:pt>
                <c:pt idx="469">
                  <c:v>0.19000000000000011</c:v>
                </c:pt>
                <c:pt idx="470">
                  <c:v>0.2</c:v>
                </c:pt>
                <c:pt idx="471">
                  <c:v>0.21000000000000021</c:v>
                </c:pt>
                <c:pt idx="472">
                  <c:v>0.22000000000000011</c:v>
                </c:pt>
                <c:pt idx="473">
                  <c:v>0.23</c:v>
                </c:pt>
                <c:pt idx="474">
                  <c:v>0.24000000000000021</c:v>
                </c:pt>
                <c:pt idx="475">
                  <c:v>0.25</c:v>
                </c:pt>
                <c:pt idx="476">
                  <c:v>0.26</c:v>
                </c:pt>
                <c:pt idx="477">
                  <c:v>0.27</c:v>
                </c:pt>
                <c:pt idx="478">
                  <c:v>0.28000000000000008</c:v>
                </c:pt>
                <c:pt idx="479">
                  <c:v>0.29000000000000031</c:v>
                </c:pt>
                <c:pt idx="480">
                  <c:v>0.30000000000000032</c:v>
                </c:pt>
                <c:pt idx="481">
                  <c:v>0.31000000000000083</c:v>
                </c:pt>
                <c:pt idx="482">
                  <c:v>0.32000000000000095</c:v>
                </c:pt>
                <c:pt idx="483">
                  <c:v>0.33000000000000107</c:v>
                </c:pt>
                <c:pt idx="484">
                  <c:v>0.34000000000000036</c:v>
                </c:pt>
                <c:pt idx="485">
                  <c:v>0.35000000000000031</c:v>
                </c:pt>
                <c:pt idx="486">
                  <c:v>0.36000000000000032</c:v>
                </c:pt>
                <c:pt idx="487">
                  <c:v>0.37000000000000038</c:v>
                </c:pt>
                <c:pt idx="488">
                  <c:v>0.38000000000000095</c:v>
                </c:pt>
                <c:pt idx="489">
                  <c:v>0.39000000000000096</c:v>
                </c:pt>
                <c:pt idx="490">
                  <c:v>0.4</c:v>
                </c:pt>
                <c:pt idx="491">
                  <c:v>0.41000000000000031</c:v>
                </c:pt>
                <c:pt idx="492">
                  <c:v>0.42000000000000032</c:v>
                </c:pt>
                <c:pt idx="493">
                  <c:v>0.43000000000000038</c:v>
                </c:pt>
                <c:pt idx="494">
                  <c:v>0.44000000000000022</c:v>
                </c:pt>
                <c:pt idx="495">
                  <c:v>0.45</c:v>
                </c:pt>
                <c:pt idx="496">
                  <c:v>0.46</c:v>
                </c:pt>
                <c:pt idx="497">
                  <c:v>0.47000000000000008</c:v>
                </c:pt>
                <c:pt idx="498">
                  <c:v>0.48000000000000032</c:v>
                </c:pt>
                <c:pt idx="499">
                  <c:v>0.49000000000000032</c:v>
                </c:pt>
                <c:pt idx="500">
                  <c:v>0.5</c:v>
                </c:pt>
                <c:pt idx="501">
                  <c:v>0.51</c:v>
                </c:pt>
                <c:pt idx="502">
                  <c:v>0.52</c:v>
                </c:pt>
                <c:pt idx="503">
                  <c:v>0.53</c:v>
                </c:pt>
                <c:pt idx="504">
                  <c:v>0.54</c:v>
                </c:pt>
                <c:pt idx="505">
                  <c:v>0.55000000000000004</c:v>
                </c:pt>
                <c:pt idx="506">
                  <c:v>0.56000000000000005</c:v>
                </c:pt>
                <c:pt idx="507">
                  <c:v>0.56999999999999995</c:v>
                </c:pt>
                <c:pt idx="508">
                  <c:v>0.5800000000000004</c:v>
                </c:pt>
                <c:pt idx="509">
                  <c:v>0.59000000000000041</c:v>
                </c:pt>
                <c:pt idx="510">
                  <c:v>0.60000000000000064</c:v>
                </c:pt>
                <c:pt idx="511">
                  <c:v>0.61000000000000065</c:v>
                </c:pt>
                <c:pt idx="512">
                  <c:v>0.62000000000000166</c:v>
                </c:pt>
                <c:pt idx="513">
                  <c:v>0.63000000000000189</c:v>
                </c:pt>
                <c:pt idx="514">
                  <c:v>0.6400000000000019</c:v>
                </c:pt>
                <c:pt idx="515">
                  <c:v>0.65000000000000202</c:v>
                </c:pt>
                <c:pt idx="516">
                  <c:v>0.66000000000000214</c:v>
                </c:pt>
                <c:pt idx="517">
                  <c:v>0.67000000000000215</c:v>
                </c:pt>
                <c:pt idx="518">
                  <c:v>0.68000000000000071</c:v>
                </c:pt>
                <c:pt idx="519">
                  <c:v>0.69000000000000072</c:v>
                </c:pt>
                <c:pt idx="520">
                  <c:v>0.70000000000000062</c:v>
                </c:pt>
                <c:pt idx="521">
                  <c:v>0.71000000000000063</c:v>
                </c:pt>
                <c:pt idx="522">
                  <c:v>0.72000000000000064</c:v>
                </c:pt>
                <c:pt idx="523">
                  <c:v>0.73000000000000065</c:v>
                </c:pt>
                <c:pt idx="524">
                  <c:v>0.74000000000000166</c:v>
                </c:pt>
                <c:pt idx="525">
                  <c:v>0.75000000000000178</c:v>
                </c:pt>
                <c:pt idx="526">
                  <c:v>0.7600000000000019</c:v>
                </c:pt>
                <c:pt idx="527">
                  <c:v>0.77000000000000135</c:v>
                </c:pt>
                <c:pt idx="528">
                  <c:v>0.78</c:v>
                </c:pt>
                <c:pt idx="529">
                  <c:v>0.79</c:v>
                </c:pt>
                <c:pt idx="530">
                  <c:v>0.8</c:v>
                </c:pt>
                <c:pt idx="531">
                  <c:v>0.81</c:v>
                </c:pt>
                <c:pt idx="532">
                  <c:v>0.82000000000000062</c:v>
                </c:pt>
                <c:pt idx="533">
                  <c:v>0.83000000000000063</c:v>
                </c:pt>
                <c:pt idx="534">
                  <c:v>0.84000000000000064</c:v>
                </c:pt>
                <c:pt idx="535">
                  <c:v>0.85000000000000064</c:v>
                </c:pt>
                <c:pt idx="536">
                  <c:v>0.86000000000000065</c:v>
                </c:pt>
                <c:pt idx="537">
                  <c:v>0.87000000000000166</c:v>
                </c:pt>
                <c:pt idx="538">
                  <c:v>0.88000000000000045</c:v>
                </c:pt>
                <c:pt idx="539">
                  <c:v>0.89000000000000068</c:v>
                </c:pt>
                <c:pt idx="540">
                  <c:v>0.9</c:v>
                </c:pt>
                <c:pt idx="541">
                  <c:v>0.91</c:v>
                </c:pt>
                <c:pt idx="542">
                  <c:v>0.92</c:v>
                </c:pt>
                <c:pt idx="543">
                  <c:v>0.93</c:v>
                </c:pt>
                <c:pt idx="544">
                  <c:v>0.94000000000000061</c:v>
                </c:pt>
                <c:pt idx="545">
                  <c:v>0.95000000000000062</c:v>
                </c:pt>
                <c:pt idx="546">
                  <c:v>0.96000000000000063</c:v>
                </c:pt>
                <c:pt idx="547">
                  <c:v>0.97000000000000064</c:v>
                </c:pt>
                <c:pt idx="548">
                  <c:v>0.98</c:v>
                </c:pt>
                <c:pt idx="549">
                  <c:v>0.99</c:v>
                </c:pt>
                <c:pt idx="550">
                  <c:v>1</c:v>
                </c:pt>
                <c:pt idx="551">
                  <c:v>1.01</c:v>
                </c:pt>
                <c:pt idx="552">
                  <c:v>1.02</c:v>
                </c:pt>
                <c:pt idx="553">
                  <c:v>1.03</c:v>
                </c:pt>
                <c:pt idx="554">
                  <c:v>1.04</c:v>
                </c:pt>
                <c:pt idx="555">
                  <c:v>1.05</c:v>
                </c:pt>
                <c:pt idx="556">
                  <c:v>1.06</c:v>
                </c:pt>
                <c:pt idx="557">
                  <c:v>1.07</c:v>
                </c:pt>
                <c:pt idx="558">
                  <c:v>1.08</c:v>
                </c:pt>
                <c:pt idx="559">
                  <c:v>1.0900000000000001</c:v>
                </c:pt>
                <c:pt idx="560">
                  <c:v>1.1000000000000001</c:v>
                </c:pt>
                <c:pt idx="561">
                  <c:v>1.1100000000000001</c:v>
                </c:pt>
                <c:pt idx="562">
                  <c:v>1.1200000000000001</c:v>
                </c:pt>
                <c:pt idx="563">
                  <c:v>1.1299999999999963</c:v>
                </c:pt>
                <c:pt idx="564">
                  <c:v>1.1399999999999963</c:v>
                </c:pt>
                <c:pt idx="565">
                  <c:v>1.1499999999999964</c:v>
                </c:pt>
                <c:pt idx="566">
                  <c:v>1.1599999999999964</c:v>
                </c:pt>
                <c:pt idx="567">
                  <c:v>1.1700000000000021</c:v>
                </c:pt>
                <c:pt idx="568">
                  <c:v>1.1800000000000033</c:v>
                </c:pt>
                <c:pt idx="569">
                  <c:v>1.1900000000000033</c:v>
                </c:pt>
                <c:pt idx="570">
                  <c:v>1.2</c:v>
                </c:pt>
                <c:pt idx="571">
                  <c:v>1.21</c:v>
                </c:pt>
                <c:pt idx="572">
                  <c:v>1.22</c:v>
                </c:pt>
                <c:pt idx="573">
                  <c:v>1.23</c:v>
                </c:pt>
                <c:pt idx="574">
                  <c:v>1.24</c:v>
                </c:pt>
                <c:pt idx="575">
                  <c:v>1.25</c:v>
                </c:pt>
                <c:pt idx="576">
                  <c:v>1.26</c:v>
                </c:pt>
                <c:pt idx="577">
                  <c:v>1.27</c:v>
                </c:pt>
                <c:pt idx="578">
                  <c:v>1.28</c:v>
                </c:pt>
                <c:pt idx="579">
                  <c:v>1.29</c:v>
                </c:pt>
                <c:pt idx="580">
                  <c:v>1.3</c:v>
                </c:pt>
                <c:pt idx="581">
                  <c:v>1.31</c:v>
                </c:pt>
                <c:pt idx="582">
                  <c:v>1.32</c:v>
                </c:pt>
                <c:pt idx="583">
                  <c:v>1.33</c:v>
                </c:pt>
                <c:pt idx="584">
                  <c:v>1.34</c:v>
                </c:pt>
                <c:pt idx="585">
                  <c:v>1.35</c:v>
                </c:pt>
                <c:pt idx="586">
                  <c:v>1.36</c:v>
                </c:pt>
                <c:pt idx="587">
                  <c:v>1.37</c:v>
                </c:pt>
                <c:pt idx="588">
                  <c:v>1.3800000000000001</c:v>
                </c:pt>
                <c:pt idx="589">
                  <c:v>1.3900000000000001</c:v>
                </c:pt>
                <c:pt idx="590">
                  <c:v>1.4</c:v>
                </c:pt>
                <c:pt idx="591">
                  <c:v>1.41</c:v>
                </c:pt>
                <c:pt idx="592">
                  <c:v>1.42</c:v>
                </c:pt>
                <c:pt idx="593">
                  <c:v>1.43</c:v>
                </c:pt>
                <c:pt idx="594">
                  <c:v>1.44</c:v>
                </c:pt>
                <c:pt idx="595">
                  <c:v>1.45</c:v>
                </c:pt>
                <c:pt idx="596">
                  <c:v>1.46</c:v>
                </c:pt>
                <c:pt idx="597">
                  <c:v>1.47</c:v>
                </c:pt>
                <c:pt idx="598">
                  <c:v>1.48</c:v>
                </c:pt>
                <c:pt idx="599">
                  <c:v>1.49</c:v>
                </c:pt>
                <c:pt idx="600">
                  <c:v>1.5</c:v>
                </c:pt>
                <c:pt idx="601">
                  <c:v>1.51</c:v>
                </c:pt>
                <c:pt idx="602">
                  <c:v>1.52</c:v>
                </c:pt>
                <c:pt idx="603">
                  <c:v>1.53</c:v>
                </c:pt>
                <c:pt idx="604">
                  <c:v>1.54</c:v>
                </c:pt>
                <c:pt idx="605">
                  <c:v>1.55</c:v>
                </c:pt>
                <c:pt idx="606">
                  <c:v>1.56</c:v>
                </c:pt>
                <c:pt idx="607">
                  <c:v>1.57</c:v>
                </c:pt>
                <c:pt idx="608">
                  <c:v>1.58</c:v>
                </c:pt>
                <c:pt idx="609">
                  <c:v>1.59</c:v>
                </c:pt>
                <c:pt idx="610">
                  <c:v>1.6</c:v>
                </c:pt>
                <c:pt idx="611">
                  <c:v>1.61</c:v>
                </c:pt>
                <c:pt idx="612">
                  <c:v>1.62</c:v>
                </c:pt>
                <c:pt idx="613">
                  <c:v>1.6300000000000001</c:v>
                </c:pt>
                <c:pt idx="614">
                  <c:v>1.6400000000000001</c:v>
                </c:pt>
                <c:pt idx="615">
                  <c:v>1.6500000000000001</c:v>
                </c:pt>
                <c:pt idx="616">
                  <c:v>1.6600000000000001</c:v>
                </c:pt>
                <c:pt idx="617">
                  <c:v>1.6700000000000021</c:v>
                </c:pt>
                <c:pt idx="618">
                  <c:v>1.6800000000000033</c:v>
                </c:pt>
                <c:pt idx="619">
                  <c:v>1.6900000000000033</c:v>
                </c:pt>
                <c:pt idx="620">
                  <c:v>1.7000000000000008</c:v>
                </c:pt>
                <c:pt idx="621">
                  <c:v>1.7100000000000009</c:v>
                </c:pt>
                <c:pt idx="622">
                  <c:v>1.7200000000000009</c:v>
                </c:pt>
                <c:pt idx="623">
                  <c:v>1.7300000000000009</c:v>
                </c:pt>
                <c:pt idx="624">
                  <c:v>1.7400000000000009</c:v>
                </c:pt>
                <c:pt idx="625">
                  <c:v>1.7500000000000009</c:v>
                </c:pt>
                <c:pt idx="626">
                  <c:v>1.7600000000000009</c:v>
                </c:pt>
                <c:pt idx="627">
                  <c:v>1.7700000000000009</c:v>
                </c:pt>
                <c:pt idx="628">
                  <c:v>1.7800000000000009</c:v>
                </c:pt>
                <c:pt idx="629">
                  <c:v>1.7900000000000009</c:v>
                </c:pt>
                <c:pt idx="630">
                  <c:v>1.8</c:v>
                </c:pt>
                <c:pt idx="631">
                  <c:v>1.81</c:v>
                </c:pt>
                <c:pt idx="632">
                  <c:v>1.82</c:v>
                </c:pt>
                <c:pt idx="633">
                  <c:v>1.83</c:v>
                </c:pt>
                <c:pt idx="634">
                  <c:v>1.84</c:v>
                </c:pt>
                <c:pt idx="635">
                  <c:v>1.85</c:v>
                </c:pt>
                <c:pt idx="636">
                  <c:v>1.86</c:v>
                </c:pt>
                <c:pt idx="637">
                  <c:v>1.87</c:v>
                </c:pt>
                <c:pt idx="638">
                  <c:v>1.8800000000000001</c:v>
                </c:pt>
                <c:pt idx="639">
                  <c:v>1.8900000000000001</c:v>
                </c:pt>
                <c:pt idx="640">
                  <c:v>1.9000000000000001</c:v>
                </c:pt>
                <c:pt idx="641">
                  <c:v>1.9100000000000001</c:v>
                </c:pt>
                <c:pt idx="642">
                  <c:v>1.9200000000000021</c:v>
                </c:pt>
                <c:pt idx="643">
                  <c:v>1.9300000000000024</c:v>
                </c:pt>
                <c:pt idx="644">
                  <c:v>1.9400000000000024</c:v>
                </c:pt>
                <c:pt idx="645">
                  <c:v>1.9500000000000024</c:v>
                </c:pt>
                <c:pt idx="646">
                  <c:v>1.9600000000000024</c:v>
                </c:pt>
                <c:pt idx="647">
                  <c:v>1.9700000000000024</c:v>
                </c:pt>
                <c:pt idx="648">
                  <c:v>1.9800000000000026</c:v>
                </c:pt>
                <c:pt idx="649">
                  <c:v>1.9900000000000027</c:v>
                </c:pt>
                <c:pt idx="650">
                  <c:v>2</c:v>
                </c:pt>
                <c:pt idx="651">
                  <c:v>2.0099999999999998</c:v>
                </c:pt>
                <c:pt idx="652">
                  <c:v>2.02</c:v>
                </c:pt>
                <c:pt idx="653">
                  <c:v>2.0299999999999998</c:v>
                </c:pt>
                <c:pt idx="654">
                  <c:v>2.04</c:v>
                </c:pt>
                <c:pt idx="655">
                  <c:v>2.0499999999999998</c:v>
                </c:pt>
                <c:pt idx="656">
                  <c:v>2.06</c:v>
                </c:pt>
                <c:pt idx="657">
                  <c:v>2.0699999999999998</c:v>
                </c:pt>
                <c:pt idx="658">
                  <c:v>2.08</c:v>
                </c:pt>
                <c:pt idx="659">
                  <c:v>2.09</c:v>
                </c:pt>
                <c:pt idx="660">
                  <c:v>2.1</c:v>
                </c:pt>
                <c:pt idx="661">
                  <c:v>2.11</c:v>
                </c:pt>
                <c:pt idx="662">
                  <c:v>2.12</c:v>
                </c:pt>
                <c:pt idx="663">
                  <c:v>2.13</c:v>
                </c:pt>
                <c:pt idx="664">
                  <c:v>2.14</c:v>
                </c:pt>
                <c:pt idx="665">
                  <c:v>2.15</c:v>
                </c:pt>
                <c:pt idx="666">
                  <c:v>2.16</c:v>
                </c:pt>
                <c:pt idx="667">
                  <c:v>2.17</c:v>
                </c:pt>
                <c:pt idx="668">
                  <c:v>2.1800000000000002</c:v>
                </c:pt>
                <c:pt idx="669">
                  <c:v>2.19</c:v>
                </c:pt>
                <c:pt idx="670">
                  <c:v>2.2000000000000002</c:v>
                </c:pt>
                <c:pt idx="671">
                  <c:v>2.21</c:v>
                </c:pt>
                <c:pt idx="672">
                  <c:v>2.2200000000000002</c:v>
                </c:pt>
                <c:pt idx="673">
                  <c:v>2.23</c:v>
                </c:pt>
                <c:pt idx="674">
                  <c:v>2.2400000000000002</c:v>
                </c:pt>
                <c:pt idx="675">
                  <c:v>2.25</c:v>
                </c:pt>
                <c:pt idx="676">
                  <c:v>2.2599999999999998</c:v>
                </c:pt>
                <c:pt idx="677">
                  <c:v>2.27</c:v>
                </c:pt>
                <c:pt idx="678">
                  <c:v>2.2799999999999998</c:v>
                </c:pt>
                <c:pt idx="679">
                  <c:v>2.29</c:v>
                </c:pt>
                <c:pt idx="680">
                  <c:v>2.2999999999999998</c:v>
                </c:pt>
                <c:pt idx="681">
                  <c:v>2.3099999999999987</c:v>
                </c:pt>
                <c:pt idx="682">
                  <c:v>2.3199999999999967</c:v>
                </c:pt>
                <c:pt idx="683">
                  <c:v>2.3299999999999987</c:v>
                </c:pt>
                <c:pt idx="684">
                  <c:v>2.34</c:v>
                </c:pt>
                <c:pt idx="685">
                  <c:v>2.3499999999999988</c:v>
                </c:pt>
                <c:pt idx="686">
                  <c:v>2.36</c:v>
                </c:pt>
                <c:pt idx="687">
                  <c:v>2.3699999999999997</c:v>
                </c:pt>
                <c:pt idx="688">
                  <c:v>2.38</c:v>
                </c:pt>
                <c:pt idx="689">
                  <c:v>2.3899999999999997</c:v>
                </c:pt>
                <c:pt idx="690">
                  <c:v>2.4</c:v>
                </c:pt>
                <c:pt idx="691">
                  <c:v>2.4099999999999997</c:v>
                </c:pt>
                <c:pt idx="692">
                  <c:v>2.42</c:v>
                </c:pt>
                <c:pt idx="693">
                  <c:v>2.4299999999999997</c:v>
                </c:pt>
                <c:pt idx="694">
                  <c:v>2.44</c:v>
                </c:pt>
                <c:pt idx="695">
                  <c:v>2.4499999999999997</c:v>
                </c:pt>
                <c:pt idx="696">
                  <c:v>2.46</c:v>
                </c:pt>
                <c:pt idx="697">
                  <c:v>2.4699999999999998</c:v>
                </c:pt>
                <c:pt idx="698">
                  <c:v>2.48</c:v>
                </c:pt>
                <c:pt idx="699">
                  <c:v>2.4899999999999998</c:v>
                </c:pt>
                <c:pt idx="700">
                  <c:v>2.5</c:v>
                </c:pt>
                <c:pt idx="701">
                  <c:v>2.5099999999999998</c:v>
                </c:pt>
                <c:pt idx="702">
                  <c:v>2.52</c:v>
                </c:pt>
                <c:pt idx="703">
                  <c:v>2.5299999999999998</c:v>
                </c:pt>
                <c:pt idx="704">
                  <c:v>2.54</c:v>
                </c:pt>
                <c:pt idx="705">
                  <c:v>2.5499999999999998</c:v>
                </c:pt>
                <c:pt idx="706">
                  <c:v>2.56</c:v>
                </c:pt>
                <c:pt idx="707">
                  <c:v>2.57</c:v>
                </c:pt>
                <c:pt idx="708">
                  <c:v>2.58</c:v>
                </c:pt>
                <c:pt idx="709">
                  <c:v>2.59</c:v>
                </c:pt>
                <c:pt idx="710">
                  <c:v>2.6</c:v>
                </c:pt>
                <c:pt idx="711">
                  <c:v>2.61</c:v>
                </c:pt>
                <c:pt idx="712">
                  <c:v>2.62</c:v>
                </c:pt>
                <c:pt idx="713">
                  <c:v>2.63</c:v>
                </c:pt>
                <c:pt idx="714">
                  <c:v>2.64</c:v>
                </c:pt>
                <c:pt idx="715">
                  <c:v>2.65</c:v>
                </c:pt>
                <c:pt idx="716">
                  <c:v>2.66</c:v>
                </c:pt>
                <c:pt idx="717">
                  <c:v>2.67</c:v>
                </c:pt>
                <c:pt idx="718">
                  <c:v>2.68</c:v>
                </c:pt>
                <c:pt idx="719">
                  <c:v>2.69</c:v>
                </c:pt>
                <c:pt idx="720">
                  <c:v>2.7</c:v>
                </c:pt>
                <c:pt idx="721">
                  <c:v>2.71</c:v>
                </c:pt>
                <c:pt idx="722">
                  <c:v>2.72</c:v>
                </c:pt>
                <c:pt idx="723">
                  <c:v>2.73</c:v>
                </c:pt>
                <c:pt idx="724">
                  <c:v>2.74</c:v>
                </c:pt>
                <c:pt idx="725">
                  <c:v>2.75</c:v>
                </c:pt>
                <c:pt idx="726">
                  <c:v>2.7600000000000002</c:v>
                </c:pt>
                <c:pt idx="727">
                  <c:v>2.77</c:v>
                </c:pt>
                <c:pt idx="728">
                  <c:v>2.7800000000000002</c:v>
                </c:pt>
                <c:pt idx="729">
                  <c:v>2.79</c:v>
                </c:pt>
                <c:pt idx="730">
                  <c:v>2.8</c:v>
                </c:pt>
                <c:pt idx="731">
                  <c:v>2.8099999999999987</c:v>
                </c:pt>
                <c:pt idx="732">
                  <c:v>2.82</c:v>
                </c:pt>
                <c:pt idx="733">
                  <c:v>2.8299999999999987</c:v>
                </c:pt>
                <c:pt idx="734">
                  <c:v>2.84</c:v>
                </c:pt>
                <c:pt idx="735">
                  <c:v>2.8499999999999988</c:v>
                </c:pt>
                <c:pt idx="736">
                  <c:v>2.86</c:v>
                </c:pt>
                <c:pt idx="737">
                  <c:v>2.8699999999999997</c:v>
                </c:pt>
                <c:pt idx="738">
                  <c:v>2.88</c:v>
                </c:pt>
                <c:pt idx="739">
                  <c:v>2.8899999999999997</c:v>
                </c:pt>
                <c:pt idx="740">
                  <c:v>2.9</c:v>
                </c:pt>
                <c:pt idx="741">
                  <c:v>2.9099999999999997</c:v>
                </c:pt>
                <c:pt idx="742">
                  <c:v>2.92</c:v>
                </c:pt>
                <c:pt idx="743">
                  <c:v>2.9299999999999997</c:v>
                </c:pt>
                <c:pt idx="744">
                  <c:v>2.94</c:v>
                </c:pt>
                <c:pt idx="745">
                  <c:v>2.9499999999999997</c:v>
                </c:pt>
                <c:pt idx="746">
                  <c:v>2.96</c:v>
                </c:pt>
                <c:pt idx="747">
                  <c:v>2.9699999999999998</c:v>
                </c:pt>
                <c:pt idx="748">
                  <c:v>2.98</c:v>
                </c:pt>
                <c:pt idx="749">
                  <c:v>2.9899999999999998</c:v>
                </c:pt>
                <c:pt idx="750">
                  <c:v>3</c:v>
                </c:pt>
                <c:pt idx="751">
                  <c:v>3.01</c:v>
                </c:pt>
                <c:pt idx="752">
                  <c:v>3.02</c:v>
                </c:pt>
                <c:pt idx="753">
                  <c:v>3.03</c:v>
                </c:pt>
                <c:pt idx="754">
                  <c:v>3.04</c:v>
                </c:pt>
                <c:pt idx="755">
                  <c:v>3.05</c:v>
                </c:pt>
                <c:pt idx="756">
                  <c:v>3.06</c:v>
                </c:pt>
                <c:pt idx="757">
                  <c:v>3.07</c:v>
                </c:pt>
                <c:pt idx="758">
                  <c:v>3.08</c:v>
                </c:pt>
                <c:pt idx="759">
                  <c:v>3.09</c:v>
                </c:pt>
                <c:pt idx="760">
                  <c:v>3.1</c:v>
                </c:pt>
                <c:pt idx="761">
                  <c:v>3.11</c:v>
                </c:pt>
                <c:pt idx="762">
                  <c:v>3.12</c:v>
                </c:pt>
                <c:pt idx="763">
                  <c:v>3.13</c:v>
                </c:pt>
                <c:pt idx="764">
                  <c:v>3.14</c:v>
                </c:pt>
                <c:pt idx="765">
                  <c:v>3.15</c:v>
                </c:pt>
                <c:pt idx="766">
                  <c:v>3.16</c:v>
                </c:pt>
                <c:pt idx="767">
                  <c:v>3.17</c:v>
                </c:pt>
                <c:pt idx="768">
                  <c:v>3.18</c:v>
                </c:pt>
                <c:pt idx="769">
                  <c:v>3.19</c:v>
                </c:pt>
                <c:pt idx="770">
                  <c:v>3.2</c:v>
                </c:pt>
                <c:pt idx="771">
                  <c:v>3.21</c:v>
                </c:pt>
                <c:pt idx="772">
                  <c:v>3.22</c:v>
                </c:pt>
                <c:pt idx="773">
                  <c:v>3.23</c:v>
                </c:pt>
                <c:pt idx="774">
                  <c:v>3.24</c:v>
                </c:pt>
                <c:pt idx="775">
                  <c:v>3.25</c:v>
                </c:pt>
                <c:pt idx="776">
                  <c:v>3.2600000000000002</c:v>
                </c:pt>
                <c:pt idx="777">
                  <c:v>3.27</c:v>
                </c:pt>
                <c:pt idx="778">
                  <c:v>3.2800000000000002</c:v>
                </c:pt>
                <c:pt idx="779">
                  <c:v>3.29</c:v>
                </c:pt>
                <c:pt idx="780">
                  <c:v>3.3</c:v>
                </c:pt>
                <c:pt idx="781">
                  <c:v>3.3099999999999987</c:v>
                </c:pt>
                <c:pt idx="782">
                  <c:v>3.32</c:v>
                </c:pt>
                <c:pt idx="783">
                  <c:v>3.3299999999999987</c:v>
                </c:pt>
                <c:pt idx="784">
                  <c:v>3.34</c:v>
                </c:pt>
                <c:pt idx="785">
                  <c:v>3.3499999999999988</c:v>
                </c:pt>
                <c:pt idx="786">
                  <c:v>3.36</c:v>
                </c:pt>
                <c:pt idx="787">
                  <c:v>3.3699999999999997</c:v>
                </c:pt>
                <c:pt idx="788">
                  <c:v>3.38</c:v>
                </c:pt>
                <c:pt idx="789">
                  <c:v>3.3899999999999997</c:v>
                </c:pt>
                <c:pt idx="790">
                  <c:v>3.4</c:v>
                </c:pt>
                <c:pt idx="791">
                  <c:v>3.4099999999999997</c:v>
                </c:pt>
                <c:pt idx="792">
                  <c:v>3.42</c:v>
                </c:pt>
                <c:pt idx="793">
                  <c:v>3.4299999999999997</c:v>
                </c:pt>
                <c:pt idx="794">
                  <c:v>3.44</c:v>
                </c:pt>
                <c:pt idx="795">
                  <c:v>3.4499999999999997</c:v>
                </c:pt>
                <c:pt idx="796">
                  <c:v>3.46</c:v>
                </c:pt>
                <c:pt idx="797">
                  <c:v>3.4699999999999998</c:v>
                </c:pt>
                <c:pt idx="798">
                  <c:v>3.48</c:v>
                </c:pt>
                <c:pt idx="799">
                  <c:v>3.4899999999999998</c:v>
                </c:pt>
                <c:pt idx="800">
                  <c:v>3.5</c:v>
                </c:pt>
                <c:pt idx="801">
                  <c:v>3.51</c:v>
                </c:pt>
                <c:pt idx="802">
                  <c:v>3.52</c:v>
                </c:pt>
                <c:pt idx="803">
                  <c:v>3.53</c:v>
                </c:pt>
                <c:pt idx="804">
                  <c:v>3.54</c:v>
                </c:pt>
                <c:pt idx="805">
                  <c:v>3.55</c:v>
                </c:pt>
                <c:pt idx="806">
                  <c:v>3.56</c:v>
                </c:pt>
                <c:pt idx="807">
                  <c:v>3.57</c:v>
                </c:pt>
                <c:pt idx="808">
                  <c:v>3.58</c:v>
                </c:pt>
                <c:pt idx="809">
                  <c:v>3.59</c:v>
                </c:pt>
                <c:pt idx="810">
                  <c:v>3.6</c:v>
                </c:pt>
                <c:pt idx="811">
                  <c:v>3.61</c:v>
                </c:pt>
                <c:pt idx="812">
                  <c:v>3.62</c:v>
                </c:pt>
                <c:pt idx="813">
                  <c:v>3.63</c:v>
                </c:pt>
                <c:pt idx="814">
                  <c:v>3.64</c:v>
                </c:pt>
                <c:pt idx="815">
                  <c:v>3.65</c:v>
                </c:pt>
                <c:pt idx="816">
                  <c:v>3.66</c:v>
                </c:pt>
                <c:pt idx="817">
                  <c:v>3.67</c:v>
                </c:pt>
                <c:pt idx="818">
                  <c:v>3.6800000000000099</c:v>
                </c:pt>
                <c:pt idx="819">
                  <c:v>3.69</c:v>
                </c:pt>
                <c:pt idx="820">
                  <c:v>3.7000000000000099</c:v>
                </c:pt>
                <c:pt idx="821">
                  <c:v>3.71</c:v>
                </c:pt>
                <c:pt idx="822">
                  <c:v>3.7200000000000166</c:v>
                </c:pt>
                <c:pt idx="823">
                  <c:v>3.7300000000000102</c:v>
                </c:pt>
                <c:pt idx="824">
                  <c:v>3.7400000000000166</c:v>
                </c:pt>
                <c:pt idx="825">
                  <c:v>3.7500000000000102</c:v>
                </c:pt>
                <c:pt idx="826">
                  <c:v>3.7600000000000176</c:v>
                </c:pt>
                <c:pt idx="827">
                  <c:v>3.7700000000000098</c:v>
                </c:pt>
                <c:pt idx="828">
                  <c:v>3.7800000000000176</c:v>
                </c:pt>
                <c:pt idx="829">
                  <c:v>3.7900000000000098</c:v>
                </c:pt>
                <c:pt idx="830">
                  <c:v>3.80000000000001</c:v>
                </c:pt>
                <c:pt idx="831">
                  <c:v>3.8100000000000067</c:v>
                </c:pt>
                <c:pt idx="832">
                  <c:v>3.8200000000000101</c:v>
                </c:pt>
                <c:pt idx="833">
                  <c:v>3.8300000000000067</c:v>
                </c:pt>
                <c:pt idx="834">
                  <c:v>3.8400000000000101</c:v>
                </c:pt>
                <c:pt idx="835">
                  <c:v>3.8500000000000068</c:v>
                </c:pt>
                <c:pt idx="836">
                  <c:v>3.8600000000000101</c:v>
                </c:pt>
                <c:pt idx="837">
                  <c:v>3.8700000000000077</c:v>
                </c:pt>
                <c:pt idx="838">
                  <c:v>3.8800000000000101</c:v>
                </c:pt>
                <c:pt idx="839">
                  <c:v>3.8900000000000077</c:v>
                </c:pt>
                <c:pt idx="840">
                  <c:v>3.9000000000000101</c:v>
                </c:pt>
                <c:pt idx="841">
                  <c:v>3.9100000000000077</c:v>
                </c:pt>
                <c:pt idx="842">
                  <c:v>3.9200000000000101</c:v>
                </c:pt>
                <c:pt idx="843">
                  <c:v>3.9300000000000077</c:v>
                </c:pt>
                <c:pt idx="844">
                  <c:v>3.9400000000000102</c:v>
                </c:pt>
                <c:pt idx="845">
                  <c:v>3.9500000000000077</c:v>
                </c:pt>
                <c:pt idx="846">
                  <c:v>3.9600000000000102</c:v>
                </c:pt>
                <c:pt idx="847">
                  <c:v>3.97000000000001</c:v>
                </c:pt>
                <c:pt idx="848">
                  <c:v>3.9800000000000102</c:v>
                </c:pt>
                <c:pt idx="849">
                  <c:v>3.99000000000001</c:v>
                </c:pt>
                <c:pt idx="850">
                  <c:v>4.0000000000000098</c:v>
                </c:pt>
                <c:pt idx="851">
                  <c:v>4.0100000000000096</c:v>
                </c:pt>
                <c:pt idx="852">
                  <c:v>4.0200000000000085</c:v>
                </c:pt>
                <c:pt idx="853">
                  <c:v>4.03000000000001</c:v>
                </c:pt>
                <c:pt idx="854">
                  <c:v>4.0400000000000098</c:v>
                </c:pt>
                <c:pt idx="855">
                  <c:v>4.0500000000000096</c:v>
                </c:pt>
                <c:pt idx="856">
                  <c:v>4.0600000000000085</c:v>
                </c:pt>
                <c:pt idx="857">
                  <c:v>4.0700000000000101</c:v>
                </c:pt>
                <c:pt idx="858">
                  <c:v>4.0800000000000098</c:v>
                </c:pt>
                <c:pt idx="859">
                  <c:v>4.0900000000000096</c:v>
                </c:pt>
                <c:pt idx="860">
                  <c:v>4.1000000000000085</c:v>
                </c:pt>
                <c:pt idx="861">
                  <c:v>4.1100000000000145</c:v>
                </c:pt>
                <c:pt idx="862">
                  <c:v>4.1200000000000054</c:v>
                </c:pt>
                <c:pt idx="863">
                  <c:v>4.1300000000000097</c:v>
                </c:pt>
                <c:pt idx="864">
                  <c:v>4.1400000000000095</c:v>
                </c:pt>
                <c:pt idx="865">
                  <c:v>4.1500000000000075</c:v>
                </c:pt>
                <c:pt idx="866">
                  <c:v>4.1600000000000064</c:v>
                </c:pt>
                <c:pt idx="867">
                  <c:v>4.1700000000000204</c:v>
                </c:pt>
                <c:pt idx="868">
                  <c:v>4.1800000000000201</c:v>
                </c:pt>
                <c:pt idx="869">
                  <c:v>4.1900000000000155</c:v>
                </c:pt>
                <c:pt idx="870">
                  <c:v>4.2000000000000197</c:v>
                </c:pt>
                <c:pt idx="871">
                  <c:v>4.2100000000000204</c:v>
                </c:pt>
                <c:pt idx="872">
                  <c:v>4.2200000000000202</c:v>
                </c:pt>
                <c:pt idx="873">
                  <c:v>4.2300000000000324</c:v>
                </c:pt>
                <c:pt idx="874">
                  <c:v>4.2400000000000198</c:v>
                </c:pt>
                <c:pt idx="875">
                  <c:v>4.2500000000000204</c:v>
                </c:pt>
                <c:pt idx="876">
                  <c:v>4.2600000000000202</c:v>
                </c:pt>
                <c:pt idx="877">
                  <c:v>4.2700000000000324</c:v>
                </c:pt>
                <c:pt idx="878">
                  <c:v>4.2800000000000198</c:v>
                </c:pt>
                <c:pt idx="879">
                  <c:v>4.2900000000000196</c:v>
                </c:pt>
                <c:pt idx="880">
                  <c:v>4.3000000000000203</c:v>
                </c:pt>
                <c:pt idx="881">
                  <c:v>4.31000000000002</c:v>
                </c:pt>
                <c:pt idx="882">
                  <c:v>4.3200000000000145</c:v>
                </c:pt>
                <c:pt idx="883">
                  <c:v>4.3300000000000196</c:v>
                </c:pt>
                <c:pt idx="884">
                  <c:v>4.3400000000000203</c:v>
                </c:pt>
                <c:pt idx="885">
                  <c:v>4.3500000000000201</c:v>
                </c:pt>
                <c:pt idx="886">
                  <c:v>4.3600000000000145</c:v>
                </c:pt>
                <c:pt idx="887">
                  <c:v>4.3700000000000196</c:v>
                </c:pt>
                <c:pt idx="888">
                  <c:v>4.3800000000000203</c:v>
                </c:pt>
                <c:pt idx="889">
                  <c:v>4.3900000000000201</c:v>
                </c:pt>
                <c:pt idx="890">
                  <c:v>4.4000000000000199</c:v>
                </c:pt>
                <c:pt idx="891">
                  <c:v>4.4100000000000197</c:v>
                </c:pt>
                <c:pt idx="892">
                  <c:v>4.4200000000000204</c:v>
                </c:pt>
                <c:pt idx="893">
                  <c:v>4.4300000000000344</c:v>
                </c:pt>
                <c:pt idx="894">
                  <c:v>4.4400000000000199</c:v>
                </c:pt>
                <c:pt idx="895">
                  <c:v>4.4500000000000197</c:v>
                </c:pt>
                <c:pt idx="896">
                  <c:v>4.4600000000000204</c:v>
                </c:pt>
                <c:pt idx="897">
                  <c:v>4.4700000000000344</c:v>
                </c:pt>
                <c:pt idx="898">
                  <c:v>4.4800000000000324</c:v>
                </c:pt>
                <c:pt idx="899">
                  <c:v>4.4900000000000198</c:v>
                </c:pt>
                <c:pt idx="900">
                  <c:v>4.5000000000000204</c:v>
                </c:pt>
              </c:numCache>
            </c:numRef>
          </c:xVal>
          <c:yVal>
            <c:numRef>
              <c:f>Z!$D$2:$D$902</c:f>
              <c:numCache>
                <c:formatCode>0.0000</c:formatCode>
                <c:ptCount val="901"/>
                <c:pt idx="0">
                  <c:v>0</c:v>
                </c:pt>
                <c:pt idx="1">
                  <c:v>1.634855918419844E-7</c:v>
                </c:pt>
                <c:pt idx="2">
                  <c:v>1.7099323512681579E-7</c:v>
                </c:pt>
                <c:pt idx="3">
                  <c:v>1.7882791025769634E-7</c:v>
                </c:pt>
                <c:pt idx="4">
                  <c:v>1.8700278692218747E-7</c:v>
                </c:pt>
                <c:pt idx="5">
                  <c:v>1.9553183661091944E-7</c:v>
                </c:pt>
                <c:pt idx="6">
                  <c:v>2.0442941628395963E-7</c:v>
                </c:pt>
                <c:pt idx="7">
                  <c:v>2.1371050829000104E-7</c:v>
                </c:pt>
                <c:pt idx="8">
                  <c:v>2.2339066185761621E-7</c:v>
                </c:pt>
                <c:pt idx="9">
                  <c:v>2.3348588717997408E-7</c:v>
                </c:pt>
                <c:pt idx="10">
                  <c:v>2.4401295795062524E-7</c:v>
                </c:pt>
                <c:pt idx="11">
                  <c:v>2.5498911471189207E-7</c:v>
                </c:pt>
                <c:pt idx="12">
                  <c:v>2.6643241368695892E-7</c:v>
                </c:pt>
                <c:pt idx="13">
                  <c:v>2.7836136784476226E-7</c:v>
                </c:pt>
                <c:pt idx="14">
                  <c:v>2.9079538410581503E-7</c:v>
                </c:pt>
                <c:pt idx="15">
                  <c:v>3.0375440396302054E-7</c:v>
                </c:pt>
                <c:pt idx="16">
                  <c:v>3.1725920390801693E-7</c:v>
                </c:pt>
                <c:pt idx="17">
                  <c:v>3.3133128929385882E-7</c:v>
                </c:pt>
                <c:pt idx="18">
                  <c:v>3.4599294740367424E-7</c:v>
                </c:pt>
                <c:pt idx="19">
                  <c:v>3.612672638819715E-7</c:v>
                </c:pt>
                <c:pt idx="20">
                  <c:v>3.7717816514515668E-7</c:v>
                </c:pt>
                <c:pt idx="21">
                  <c:v>3.9375043958678456E-7</c:v>
                </c:pt>
                <c:pt idx="22">
                  <c:v>4.1100977277164304E-7</c:v>
                </c:pt>
                <c:pt idx="23">
                  <c:v>4.2898269014824192E-7</c:v>
                </c:pt>
                <c:pt idx="24">
                  <c:v>4.476967939703911E-7</c:v>
                </c:pt>
                <c:pt idx="25">
                  <c:v>4.6718060653372595E-7</c:v>
                </c:pt>
                <c:pt idx="26">
                  <c:v>4.8746354064377413E-7</c:v>
                </c:pt>
                <c:pt idx="27">
                  <c:v>5.0857627242884441E-7</c:v>
                </c:pt>
                <c:pt idx="28">
                  <c:v>5.3055034365812313E-7</c:v>
                </c:pt>
                <c:pt idx="29">
                  <c:v>5.5341846794121511E-7</c:v>
                </c:pt>
                <c:pt idx="30">
                  <c:v>5.7721461521609666E-7</c:v>
                </c:pt>
                <c:pt idx="31">
                  <c:v>6.0197372042658906E-7</c:v>
                </c:pt>
                <c:pt idx="32">
                  <c:v>6.2773205622424294E-7</c:v>
                </c:pt>
                <c:pt idx="33">
                  <c:v>6.5452715458658606E-7</c:v>
                </c:pt>
                <c:pt idx="34">
                  <c:v>6.8239776518375349E-7</c:v>
                </c:pt>
                <c:pt idx="35">
                  <c:v>7.1138401480652932E-7</c:v>
                </c:pt>
                <c:pt idx="36">
                  <c:v>7.4152733775534817E-7</c:v>
                </c:pt>
                <c:pt idx="37">
                  <c:v>7.7287065947118655E-7</c:v>
                </c:pt>
                <c:pt idx="38">
                  <c:v>8.0545821479205966E-7</c:v>
                </c:pt>
                <c:pt idx="39">
                  <c:v>8.3933593164609858E-7</c:v>
                </c:pt>
                <c:pt idx="40">
                  <c:v>8.7455104358369965E-7</c:v>
                </c:pt>
                <c:pt idx="41">
                  <c:v>9.1115253231244613E-7</c:v>
                </c:pt>
                <c:pt idx="42">
                  <c:v>9.4919093451828918E-7</c:v>
                </c:pt>
                <c:pt idx="43">
                  <c:v>9.887184890811159E-7</c:v>
                </c:pt>
                <c:pt idx="44">
                  <c:v>1.0297890937760495E-6</c:v>
                </c:pt>
                <c:pt idx="45">
                  <c:v>1.0724585157717682E-6</c:v>
                </c:pt>
                <c:pt idx="46">
                  <c:v>1.1167842333126328E-6</c:v>
                </c:pt>
                <c:pt idx="47">
                  <c:v>1.1628257190476925E-6</c:v>
                </c:pt>
                <c:pt idx="48">
                  <c:v>1.2106442798254261E-6</c:v>
                </c:pt>
                <c:pt idx="49">
                  <c:v>1.2603032090163843E-6</c:v>
                </c:pt>
                <c:pt idx="50">
                  <c:v>1.3118679120793801E-6</c:v>
                </c:pt>
                <c:pt idx="51">
                  <c:v>1.3654057890999427E-6</c:v>
                </c:pt>
                <c:pt idx="52">
                  <c:v>1.4209864949155185E-6</c:v>
                </c:pt>
                <c:pt idx="53">
                  <c:v>1.4786817863488089E-6</c:v>
                </c:pt>
                <c:pt idx="54">
                  <c:v>1.5385657843314329E-6</c:v>
                </c:pt>
                <c:pt idx="55">
                  <c:v>1.6007149135077827E-6</c:v>
                </c:pt>
                <c:pt idx="56">
                  <c:v>1.6652079553036813E-6</c:v>
                </c:pt>
                <c:pt idx="57">
                  <c:v>1.7321262265612813E-6</c:v>
                </c:pt>
                <c:pt idx="58">
                  <c:v>1.8015535245830138E-6</c:v>
                </c:pt>
                <c:pt idx="59">
                  <c:v>1.8735762506993961E-6</c:v>
                </c:pt>
                <c:pt idx="60">
                  <c:v>1.9482834584527831E-6</c:v>
                </c:pt>
                <c:pt idx="61">
                  <c:v>2.0257669745005274E-6</c:v>
                </c:pt>
                <c:pt idx="62">
                  <c:v>2.1061214074969016E-6</c:v>
                </c:pt>
                <c:pt idx="63">
                  <c:v>2.1894442319148132E-6</c:v>
                </c:pt>
                <c:pt idx="64">
                  <c:v>2.2758359046193379E-6</c:v>
                </c:pt>
                <c:pt idx="65">
                  <c:v>2.3653998786343985E-6</c:v>
                </c:pt>
                <c:pt idx="66">
                  <c:v>2.4582427639030551E-6</c:v>
                </c:pt>
                <c:pt idx="67">
                  <c:v>2.5544743080807699E-6</c:v>
                </c:pt>
                <c:pt idx="68">
                  <c:v>2.6542075379776459E-6</c:v>
                </c:pt>
                <c:pt idx="69">
                  <c:v>2.7575588507078499E-6</c:v>
                </c:pt>
                <c:pt idx="70">
                  <c:v>2.8646480458860551E-6</c:v>
                </c:pt>
                <c:pt idx="71">
                  <c:v>2.9755984556345644E-6</c:v>
                </c:pt>
                <c:pt idx="72">
                  <c:v>3.0905370043132898E-6</c:v>
                </c:pt>
                <c:pt idx="73">
                  <c:v>3.2095943183208223E-6</c:v>
                </c:pt>
                <c:pt idx="74">
                  <c:v>3.3329047930408319E-6</c:v>
                </c:pt>
                <c:pt idx="75">
                  <c:v>3.4606067061959906E-6</c:v>
                </c:pt>
                <c:pt idx="76">
                  <c:v>3.5928422713604869E-6</c:v>
                </c:pt>
                <c:pt idx="77">
                  <c:v>3.729757794390687E-6</c:v>
                </c:pt>
                <c:pt idx="78">
                  <c:v>3.8715037071757256E-6</c:v>
                </c:pt>
                <c:pt idx="79">
                  <c:v>4.0182346985329212E-6</c:v>
                </c:pt>
                <c:pt idx="80">
                  <c:v>4.1701098042468344E-6</c:v>
                </c:pt>
                <c:pt idx="81">
                  <c:v>4.3272925044357671E-6</c:v>
                </c:pt>
                <c:pt idx="82">
                  <c:v>4.4899508333529248E-6</c:v>
                </c:pt>
                <c:pt idx="83">
                  <c:v>4.6582574704246109E-6</c:v>
                </c:pt>
                <c:pt idx="84">
                  <c:v>4.8323898520497104E-6</c:v>
                </c:pt>
                <c:pt idx="85">
                  <c:v>5.0125302827330929E-6</c:v>
                </c:pt>
                <c:pt idx="86">
                  <c:v>5.1988660253466019E-6</c:v>
                </c:pt>
                <c:pt idx="87">
                  <c:v>5.3915894293599304E-6</c:v>
                </c:pt>
                <c:pt idx="88">
                  <c:v>5.5908980307606652E-6</c:v>
                </c:pt>
                <c:pt idx="89">
                  <c:v>5.7969946669622824E-6</c:v>
                </c:pt>
                <c:pt idx="90">
                  <c:v>6.0100875842739348E-6</c:v>
                </c:pt>
                <c:pt idx="91">
                  <c:v>6.2303905630223704E-6</c:v>
                </c:pt>
                <c:pt idx="92">
                  <c:v>6.4581230254657106E-6</c:v>
                </c:pt>
                <c:pt idx="93">
                  <c:v>6.6935101586951423E-6</c:v>
                </c:pt>
                <c:pt idx="94">
                  <c:v>6.9367830280997924E-6</c:v>
                </c:pt>
                <c:pt idx="95">
                  <c:v>7.188178700823263E-6</c:v>
                </c:pt>
                <c:pt idx="96">
                  <c:v>7.447940374549801E-6</c:v>
                </c:pt>
                <c:pt idx="97">
                  <c:v>7.7163174714290117E-6</c:v>
                </c:pt>
                <c:pt idx="98">
                  <c:v>7.9935658154895319E-6</c:v>
                </c:pt>
                <c:pt idx="99">
                  <c:v>8.2799476958106851E-6</c:v>
                </c:pt>
                <c:pt idx="100">
                  <c:v>8.5757320430480448E-6</c:v>
                </c:pt>
                <c:pt idx="101">
                  <c:v>8.8811945342382717E-6</c:v>
                </c:pt>
                <c:pt idx="102">
                  <c:v>9.1966177128144739E-6</c:v>
                </c:pt>
                <c:pt idx="103">
                  <c:v>9.5222911457027068E-6</c:v>
                </c:pt>
                <c:pt idx="104">
                  <c:v>9.858511536675685E-6</c:v>
                </c:pt>
                <c:pt idx="105">
                  <c:v>1.0205582853028985E-5</c:v>
                </c:pt>
                <c:pt idx="106">
                  <c:v>1.0563816474795663E-5</c:v>
                </c:pt>
                <c:pt idx="107">
                  <c:v>1.0933531316537191E-5</c:v>
                </c:pt>
                <c:pt idx="108">
                  <c:v>1.1315053973448562E-5</c:v>
                </c:pt>
                <c:pt idx="109">
                  <c:v>1.1708718838043857E-5</c:v>
                </c:pt>
                <c:pt idx="110">
                  <c:v>1.2114868257029363E-5</c:v>
                </c:pt>
                <c:pt idx="111">
                  <c:v>1.2533852662755037E-5</c:v>
                </c:pt>
                <c:pt idx="112">
                  <c:v>1.2966030693228957E-5</c:v>
                </c:pt>
                <c:pt idx="113">
                  <c:v>1.3411769367088866E-5</c:v>
                </c:pt>
                <c:pt idx="114">
                  <c:v>1.3871444182300731E-5</c:v>
                </c:pt>
                <c:pt idx="115">
                  <c:v>1.4345439282359509E-5</c:v>
                </c:pt>
                <c:pt idx="116">
                  <c:v>1.4834147585407503E-5</c:v>
                </c:pt>
                <c:pt idx="117">
                  <c:v>1.5337970932449721E-5</c:v>
                </c:pt>
                <c:pt idx="118">
                  <c:v>1.5857320210255315E-5</c:v>
                </c:pt>
                <c:pt idx="119">
                  <c:v>1.6392615515892292E-5</c:v>
                </c:pt>
                <c:pt idx="120">
                  <c:v>1.6944286275966216E-5</c:v>
                </c:pt>
                <c:pt idx="121">
                  <c:v>1.7512771401606659E-5</c:v>
                </c:pt>
                <c:pt idx="122">
                  <c:v>1.8098519421805367E-5</c:v>
                </c:pt>
                <c:pt idx="123">
                  <c:v>1.8701988621972009E-5</c:v>
                </c:pt>
                <c:pt idx="124">
                  <c:v>1.9323647194369282E-5</c:v>
                </c:pt>
                <c:pt idx="125">
                  <c:v>1.996397336678794E-5</c:v>
                </c:pt>
                <c:pt idx="126">
                  <c:v>2.0623455543433798E-5</c:v>
                </c:pt>
                <c:pt idx="127">
                  <c:v>2.1302592453142992E-5</c:v>
                </c:pt>
                <c:pt idx="128">
                  <c:v>2.2001893272616457E-5</c:v>
                </c:pt>
                <c:pt idx="129">
                  <c:v>2.2721877779741296E-5</c:v>
                </c:pt>
                <c:pt idx="130">
                  <c:v>2.3463076476160259E-5</c:v>
                </c:pt>
                <c:pt idx="131">
                  <c:v>2.4226030729268612E-5</c:v>
                </c:pt>
                <c:pt idx="132">
                  <c:v>2.5011292909216289E-5</c:v>
                </c:pt>
                <c:pt idx="133">
                  <c:v>2.5819426513140721E-5</c:v>
                </c:pt>
                <c:pt idx="134">
                  <c:v>2.6651006307942852E-5</c:v>
                </c:pt>
                <c:pt idx="135">
                  <c:v>2.7506618453188157E-5</c:v>
                </c:pt>
                <c:pt idx="136">
                  <c:v>2.8386860630114204E-5</c:v>
                </c:pt>
                <c:pt idx="137">
                  <c:v>2.9292342172970954E-5</c:v>
                </c:pt>
                <c:pt idx="138">
                  <c:v>3.0223684190255915E-5</c:v>
                </c:pt>
                <c:pt idx="139">
                  <c:v>3.1181519691836411E-5</c:v>
                </c:pt>
                <c:pt idx="140">
                  <c:v>3.2166493704410893E-5</c:v>
                </c:pt>
                <c:pt idx="141">
                  <c:v>3.3179263395855056E-5</c:v>
                </c:pt>
                <c:pt idx="142">
                  <c:v>3.4220498188908381E-5</c:v>
                </c:pt>
                <c:pt idx="143">
                  <c:v>3.5290879875860216E-5</c:v>
                </c:pt>
                <c:pt idx="144">
                  <c:v>3.6391102730126893E-5</c:v>
                </c:pt>
                <c:pt idx="145">
                  <c:v>3.7521873613832949E-5</c:v>
                </c:pt>
                <c:pt idx="146">
                  <c:v>3.8683912081616561E-5</c:v>
                </c:pt>
                <c:pt idx="147">
                  <c:v>3.9877950487765878E-5</c:v>
                </c:pt>
                <c:pt idx="148">
                  <c:v>4.1104734079922132E-5</c:v>
                </c:pt>
                <c:pt idx="149">
                  <c:v>4.2365021097335079E-5</c:v>
                </c:pt>
                <c:pt idx="150">
                  <c:v>4.3659582860677817E-5</c:v>
                </c:pt>
                <c:pt idx="151">
                  <c:v>4.4989203862200428E-5</c:v>
                </c:pt>
                <c:pt idx="152">
                  <c:v>4.6354681847549563E-5</c:v>
                </c:pt>
                <c:pt idx="153">
                  <c:v>4.7756827897372085E-5</c:v>
                </c:pt>
                <c:pt idx="154">
                  <c:v>4.9196466500922928E-5</c:v>
                </c:pt>
                <c:pt idx="155">
                  <c:v>5.0674435626785332E-5</c:v>
                </c:pt>
                <c:pt idx="156">
                  <c:v>5.2191586792149839E-5</c:v>
                </c:pt>
                <c:pt idx="157">
                  <c:v>5.3748785120211487E-5</c:v>
                </c:pt>
                <c:pt idx="158">
                  <c:v>5.5346909398679362E-5</c:v>
                </c:pt>
                <c:pt idx="159">
                  <c:v>5.6986852130514011E-5</c:v>
                </c:pt>
                <c:pt idx="160">
                  <c:v>5.8669519577225831E-5</c:v>
                </c:pt>
                <c:pt idx="161">
                  <c:v>6.0395831804283445E-5</c:v>
                </c:pt>
                <c:pt idx="162">
                  <c:v>6.2166722706202934E-5</c:v>
                </c:pt>
                <c:pt idx="163">
                  <c:v>6.3983140045409514E-5</c:v>
                </c:pt>
                <c:pt idx="164">
                  <c:v>6.5846045465112313E-5</c:v>
                </c:pt>
                <c:pt idx="165">
                  <c:v>6.775641450862448E-5</c:v>
                </c:pt>
                <c:pt idx="166">
                  <c:v>6.9715236628798349E-5</c:v>
                </c:pt>
                <c:pt idx="167">
                  <c:v>7.1723515189581484E-5</c:v>
                </c:pt>
                <c:pt idx="168">
                  <c:v>7.3782267457467732E-5</c:v>
                </c:pt>
                <c:pt idx="169">
                  <c:v>7.5892524596943899E-5</c:v>
                </c:pt>
                <c:pt idx="170">
                  <c:v>7.8055331641735813E-5</c:v>
                </c:pt>
                <c:pt idx="171">
                  <c:v>8.0271747477045352E-5</c:v>
                </c:pt>
                <c:pt idx="172">
                  <c:v>8.2542844796585222E-5</c:v>
                </c:pt>
                <c:pt idx="173">
                  <c:v>8.4869710063495567E-5</c:v>
                </c:pt>
                <c:pt idx="174">
                  <c:v>8.7253443460944208E-5</c:v>
                </c:pt>
                <c:pt idx="175">
                  <c:v>8.9695158828618241E-5</c:v>
                </c:pt>
                <c:pt idx="176">
                  <c:v>9.2195983596000188E-5</c:v>
                </c:pt>
                <c:pt idx="177">
                  <c:v>9.4757058707207513E-5</c:v>
                </c:pt>
                <c:pt idx="178">
                  <c:v>9.7379538533504212E-5</c:v>
                </c:pt>
                <c:pt idx="179">
                  <c:v>1.0006459077793761E-4</c:v>
                </c:pt>
                <c:pt idx="180">
                  <c:v>1.0281339637141551E-4</c:v>
                </c:pt>
                <c:pt idx="181">
                  <c:v>1.0562714935902266E-4</c:v>
                </c:pt>
                <c:pt idx="182">
                  <c:v>1.0850705677545367E-4</c:v>
                </c:pt>
                <c:pt idx="183">
                  <c:v>1.1145433851045301E-4</c:v>
                </c:pt>
                <c:pt idx="184">
                  <c:v>1.144702271671525E-4</c:v>
                </c:pt>
                <c:pt idx="185">
                  <c:v>1.1755596790574707E-4</c:v>
                </c:pt>
                <c:pt idx="186">
                  <c:v>1.2071281827774616E-4</c:v>
                </c:pt>
                <c:pt idx="187">
                  <c:v>1.23942048052994E-4</c:v>
                </c:pt>
                <c:pt idx="188">
                  <c:v>1.2724493903226722E-4</c:v>
                </c:pt>
                <c:pt idx="189">
                  <c:v>1.3062278484599101E-4</c:v>
                </c:pt>
                <c:pt idx="190">
                  <c:v>1.3407689075128925E-4</c:v>
                </c:pt>
                <c:pt idx="191">
                  <c:v>1.3760857340761162E-4</c:v>
                </c:pt>
                <c:pt idx="192">
                  <c:v>1.4121916064424589E-4</c:v>
                </c:pt>
                <c:pt idx="193">
                  <c:v>1.4490999122052103E-4</c:v>
                </c:pt>
                <c:pt idx="194">
                  <c:v>1.4868241456467198E-4</c:v>
                </c:pt>
                <c:pt idx="195">
                  <c:v>1.5253779051083231E-4</c:v>
                </c:pt>
                <c:pt idx="196">
                  <c:v>1.564774890158162E-4</c:v>
                </c:pt>
                <c:pt idx="197">
                  <c:v>1.6050288986813106E-4</c:v>
                </c:pt>
                <c:pt idx="198">
                  <c:v>1.6461538238199505E-4</c:v>
                </c:pt>
                <c:pt idx="199">
                  <c:v>1.688163650799273E-4</c:v>
                </c:pt>
                <c:pt idx="200">
                  <c:v>1.7310724536345802E-4</c:v>
                </c:pt>
                <c:pt idx="201">
                  <c:v>1.7748943916728895E-4</c:v>
                </c:pt>
                <c:pt idx="202">
                  <c:v>1.8196437060336089E-4</c:v>
                </c:pt>
                <c:pt idx="203">
                  <c:v>1.8653347159403049E-4</c:v>
                </c:pt>
                <c:pt idx="204">
                  <c:v>1.9119818148349889E-4</c:v>
                </c:pt>
                <c:pt idx="205">
                  <c:v>1.9595994664722906E-4</c:v>
                </c:pt>
                <c:pt idx="206">
                  <c:v>2.0082022007705892E-4</c:v>
                </c:pt>
                <c:pt idx="207">
                  <c:v>2.0578046096086952E-4</c:v>
                </c:pt>
                <c:pt idx="208">
                  <c:v>2.1084213424460644E-4</c:v>
                </c:pt>
                <c:pt idx="209">
                  <c:v>2.1600671017962903E-4</c:v>
                </c:pt>
                <c:pt idx="210">
                  <c:v>2.2127566386254211E-4</c:v>
                </c:pt>
                <c:pt idx="211">
                  <c:v>2.2665047474945902E-4</c:v>
                </c:pt>
                <c:pt idx="212">
                  <c:v>2.3213262617116808E-4</c:v>
                </c:pt>
                <c:pt idx="213">
                  <c:v>2.3772360482044068E-4</c:v>
                </c:pt>
                <c:pt idx="214">
                  <c:v>2.4342490023576772E-4</c:v>
                </c:pt>
                <c:pt idx="215">
                  <c:v>2.4923800426568496E-4</c:v>
                </c:pt>
                <c:pt idx="216">
                  <c:v>2.551644105199814E-4</c:v>
                </c:pt>
                <c:pt idx="217">
                  <c:v>2.6120561380571516E-4</c:v>
                </c:pt>
                <c:pt idx="218">
                  <c:v>2.6736310955555317E-4</c:v>
                </c:pt>
                <c:pt idx="219">
                  <c:v>2.7363839323113611E-4</c:v>
                </c:pt>
                <c:pt idx="220">
                  <c:v>2.8003295972500871E-4</c:v>
                </c:pt>
                <c:pt idx="221">
                  <c:v>2.8654830273566815E-4</c:v>
                </c:pt>
                <c:pt idx="222">
                  <c:v>2.9318591414129251E-4</c:v>
                </c:pt>
                <c:pt idx="223">
                  <c:v>2.9994728335058785E-4</c:v>
                </c:pt>
                <c:pt idx="224">
                  <c:v>3.0683389664354539E-4</c:v>
                </c:pt>
                <c:pt idx="225">
                  <c:v>3.1384723649763427E-4</c:v>
                </c:pt>
                <c:pt idx="226">
                  <c:v>3.2098878090192198E-4</c:v>
                </c:pt>
                <c:pt idx="227">
                  <c:v>3.2826000265540175E-4</c:v>
                </c:pt>
                <c:pt idx="228">
                  <c:v>3.3566236865423385E-4</c:v>
                </c:pt>
                <c:pt idx="229">
                  <c:v>3.4319733916366005E-4</c:v>
                </c:pt>
                <c:pt idx="230">
                  <c:v>3.5086636707870735E-4</c:v>
                </c:pt>
                <c:pt idx="231">
                  <c:v>3.5867089717023411E-4</c:v>
                </c:pt>
                <c:pt idx="232">
                  <c:v>3.6661236532031902E-4</c:v>
                </c:pt>
                <c:pt idx="233">
                  <c:v>3.7469219774322266E-4</c:v>
                </c:pt>
                <c:pt idx="234">
                  <c:v>3.8291181019312179E-4</c:v>
                </c:pt>
                <c:pt idx="235">
                  <c:v>3.9127260716498411E-4</c:v>
                </c:pt>
                <c:pt idx="236">
                  <c:v>3.9977598107565783E-4</c:v>
                </c:pt>
                <c:pt idx="237">
                  <c:v>4.084233114389792E-4</c:v>
                </c:pt>
                <c:pt idx="238">
                  <c:v>4.1721596402788424E-4</c:v>
                </c:pt>
                <c:pt idx="239">
                  <c:v>4.2615529002421282E-4</c:v>
                </c:pt>
                <c:pt idx="240">
                  <c:v>4.3524262515926102E-4</c:v>
                </c:pt>
                <c:pt idx="241">
                  <c:v>4.4447928884250423E-4</c:v>
                </c:pt>
                <c:pt idx="242">
                  <c:v>4.538665832788409E-4</c:v>
                </c:pt>
                <c:pt idx="243">
                  <c:v>4.6340579257942024E-4</c:v>
                </c:pt>
                <c:pt idx="244">
                  <c:v>4.7309818185958807E-4</c:v>
                </c:pt>
                <c:pt idx="245">
                  <c:v>4.8294499632772824E-4</c:v>
                </c:pt>
                <c:pt idx="246">
                  <c:v>4.9294746036565714E-4</c:v>
                </c:pt>
                <c:pt idx="247">
                  <c:v>5.0310677660214914E-4</c:v>
                </c:pt>
                <c:pt idx="248">
                  <c:v>5.1342412497468323E-4</c:v>
                </c:pt>
                <c:pt idx="249">
                  <c:v>5.2390066178464921E-4</c:v>
                </c:pt>
                <c:pt idx="250">
                  <c:v>5.3453751874765938E-4</c:v>
                </c:pt>
                <c:pt idx="251">
                  <c:v>5.4533580203253412E-4</c:v>
                </c:pt>
                <c:pt idx="252">
                  <c:v>5.5629659129674569E-4</c:v>
                </c:pt>
                <c:pt idx="253">
                  <c:v>5.6742093871387162E-4</c:v>
                </c:pt>
                <c:pt idx="254">
                  <c:v>5.7870986799790733E-4</c:v>
                </c:pt>
                <c:pt idx="255">
                  <c:v>5.9016437341830627E-4</c:v>
                </c:pt>
                <c:pt idx="256">
                  <c:v>6.0178541881406131E-4</c:v>
                </c:pt>
                <c:pt idx="257">
                  <c:v>6.1357393660221914E-4</c:v>
                </c:pt>
                <c:pt idx="258">
                  <c:v>6.2553082678196343E-4</c:v>
                </c:pt>
                <c:pt idx="259">
                  <c:v>6.3765695593565139E-4</c:v>
                </c:pt>
                <c:pt idx="260">
                  <c:v>6.4995315622939974E-4</c:v>
                </c:pt>
                <c:pt idx="261">
                  <c:v>6.6242022440743604E-4</c:v>
                </c:pt>
                <c:pt idx="262">
                  <c:v>6.7505892079045113E-4</c:v>
                </c:pt>
                <c:pt idx="263">
                  <c:v>6.8786996826620172E-4</c:v>
                </c:pt>
                <c:pt idx="264">
                  <c:v>7.0085405128661688E-4</c:v>
                </c:pt>
                <c:pt idx="265">
                  <c:v>7.1401181486097131E-4</c:v>
                </c:pt>
                <c:pt idx="266">
                  <c:v>7.2734386355011638E-4</c:v>
                </c:pt>
                <c:pt idx="267">
                  <c:v>7.4085076046459801E-4</c:v>
                </c:pt>
                <c:pt idx="268">
                  <c:v>7.5453302626160633E-4</c:v>
                </c:pt>
                <c:pt idx="269">
                  <c:v>7.6839113814875133E-4</c:v>
                </c:pt>
                <c:pt idx="270">
                  <c:v>7.8242552888718904E-4</c:v>
                </c:pt>
                <c:pt idx="271">
                  <c:v>7.9663658580031785E-4</c:v>
                </c:pt>
                <c:pt idx="272">
                  <c:v>8.1102464979066348E-4</c:v>
                </c:pt>
                <c:pt idx="273">
                  <c:v>8.2559001435456383E-4</c:v>
                </c:pt>
                <c:pt idx="274">
                  <c:v>8.4033292461127703E-4</c:v>
                </c:pt>
                <c:pt idx="275">
                  <c:v>8.5525357633443183E-4</c:v>
                </c:pt>
                <c:pt idx="276">
                  <c:v>8.7035211499020347E-4</c:v>
                </c:pt>
                <c:pt idx="277">
                  <c:v>8.8562863478758877E-4</c:v>
                </c:pt>
                <c:pt idx="278">
                  <c:v>9.0108317773407724E-4</c:v>
                </c:pt>
                <c:pt idx="279">
                  <c:v>9.1671573270302479E-4</c:v>
                </c:pt>
                <c:pt idx="280">
                  <c:v>9.3252623451112562E-4</c:v>
                </c:pt>
                <c:pt idx="281">
                  <c:v>9.4851456300682748E-4</c:v>
                </c:pt>
                <c:pt idx="282">
                  <c:v>9.6468054217013755E-4</c:v>
                </c:pt>
                <c:pt idx="283">
                  <c:v>9.8102393922728116E-4</c:v>
                </c:pt>
                <c:pt idx="284">
                  <c:v>9.9754446377554418E-4</c:v>
                </c:pt>
                <c:pt idx="285">
                  <c:v>1.0142417669252223E-3</c:v>
                </c:pt>
                <c:pt idx="286">
                  <c:v>1.0311154404558688E-3</c:v>
                </c:pt>
                <c:pt idx="287">
                  <c:v>1.0481650159854805E-3</c:v>
                </c:pt>
                <c:pt idx="288">
                  <c:v>1.0653899641626151E-3</c:v>
                </c:pt>
                <c:pt idx="289">
                  <c:v>1.0827896938676584E-3</c:v>
                </c:pt>
                <c:pt idx="290">
                  <c:v>1.1003635514382818E-3</c:v>
                </c:pt>
                <c:pt idx="291">
                  <c:v>1.1181108199115424E-3</c:v>
                </c:pt>
                <c:pt idx="292">
                  <c:v>1.1360307182846101E-3</c:v>
                </c:pt>
                <c:pt idx="293">
                  <c:v>1.154122400798934E-3</c:v>
                </c:pt>
                <c:pt idx="294">
                  <c:v>1.1723849562399501E-3</c:v>
                </c:pt>
                <c:pt idx="295">
                  <c:v>1.1908174072659031E-3</c:v>
                </c:pt>
                <c:pt idx="296">
                  <c:v>1.2094187097531081E-3</c:v>
                </c:pt>
                <c:pt idx="297">
                  <c:v>1.2281877521664881E-3</c:v>
                </c:pt>
                <c:pt idx="298">
                  <c:v>1.2471233549573579E-3</c:v>
                </c:pt>
                <c:pt idx="299">
                  <c:v>1.2662242699805761E-3</c:v>
                </c:pt>
                <c:pt idx="300">
                  <c:v>1.2854891799416505E-3</c:v>
                </c:pt>
                <c:pt idx="301">
                  <c:v>1.3049166978673639E-3</c:v>
                </c:pt>
                <c:pt idx="302">
                  <c:v>1.32450536660634E-3</c:v>
                </c:pt>
                <c:pt idx="303">
                  <c:v>1.3442536583537831E-3</c:v>
                </c:pt>
                <c:pt idx="304">
                  <c:v>1.3641599742082566E-3</c:v>
                </c:pt>
                <c:pt idx="305">
                  <c:v>1.3842226437547121E-3</c:v>
                </c:pt>
                <c:pt idx="306">
                  <c:v>1.4044399246787662E-3</c:v>
                </c:pt>
                <c:pt idx="307">
                  <c:v>1.4248100024116821E-3</c:v>
                </c:pt>
                <c:pt idx="308">
                  <c:v>1.4453309898074815E-3</c:v>
                </c:pt>
                <c:pt idx="309">
                  <c:v>1.4660009268459091E-3</c:v>
                </c:pt>
                <c:pt idx="310">
                  <c:v>1.4868177803788517E-3</c:v>
                </c:pt>
                <c:pt idx="311">
                  <c:v>1.5077794438977951E-3</c:v>
                </c:pt>
                <c:pt idx="312">
                  <c:v>1.5288837373452783E-3</c:v>
                </c:pt>
                <c:pt idx="313">
                  <c:v>1.5501284069527955E-3</c:v>
                </c:pt>
                <c:pt idx="314">
                  <c:v>1.5715111251179985E-3</c:v>
                </c:pt>
                <c:pt idx="315">
                  <c:v>1.5930294903169228E-3</c:v>
                </c:pt>
                <c:pt idx="316">
                  <c:v>1.6146810270505421E-3</c:v>
                </c:pt>
                <c:pt idx="317">
                  <c:v>1.6364631858283363E-3</c:v>
                </c:pt>
                <c:pt idx="318">
                  <c:v>1.6583733431910846E-3</c:v>
                </c:pt>
                <c:pt idx="319">
                  <c:v>1.6804088017671275E-3</c:v>
                </c:pt>
                <c:pt idx="320">
                  <c:v>1.7025667903712868E-3</c:v>
                </c:pt>
                <c:pt idx="321">
                  <c:v>1.7248444641375712E-3</c:v>
                </c:pt>
                <c:pt idx="322">
                  <c:v>1.7472389046941975E-3</c:v>
                </c:pt>
                <c:pt idx="323">
                  <c:v>1.7697471203770377E-3</c:v>
                </c:pt>
                <c:pt idx="324">
                  <c:v>1.7923660464813705E-3</c:v>
                </c:pt>
                <c:pt idx="325">
                  <c:v>1.8150925455549013E-3</c:v>
                </c:pt>
                <c:pt idx="326">
                  <c:v>1.8379234077314796E-3</c:v>
                </c:pt>
                <c:pt idx="327">
                  <c:v>1.8608553511050357E-3</c:v>
                </c:pt>
                <c:pt idx="328">
                  <c:v>1.8838850221429887E-3</c:v>
                </c:pt>
                <c:pt idx="329">
                  <c:v>1.9070089961423834E-3</c:v>
                </c:pt>
                <c:pt idx="330">
                  <c:v>1.9302237777310053E-3</c:v>
                </c:pt>
                <c:pt idx="331">
                  <c:v>1.95352580140052E-3</c:v>
                </c:pt>
                <c:pt idx="332">
                  <c:v>1.9769114320920054E-3</c:v>
                </c:pt>
                <c:pt idx="333">
                  <c:v>2.0003769658175729E-3</c:v>
                </c:pt>
                <c:pt idx="334">
                  <c:v>2.0239186303251402E-3</c:v>
                </c:pt>
                <c:pt idx="335">
                  <c:v>2.0475325858069385E-3</c:v>
                </c:pt>
                <c:pt idx="336">
                  <c:v>2.0712149256478796E-3</c:v>
                </c:pt>
                <c:pt idx="337">
                  <c:v>2.0949616772194626E-3</c:v>
                </c:pt>
                <c:pt idx="338">
                  <c:v>2.1187688027128962E-3</c:v>
                </c:pt>
                <c:pt idx="339">
                  <c:v>2.1426322000166545E-3</c:v>
                </c:pt>
                <c:pt idx="340">
                  <c:v>2.1665477036354555E-3</c:v>
                </c:pt>
                <c:pt idx="341">
                  <c:v>2.1905110856528338E-3</c:v>
                </c:pt>
                <c:pt idx="342">
                  <c:v>2.2145180567336802E-3</c:v>
                </c:pt>
                <c:pt idx="343">
                  <c:v>2.2385642671701868E-3</c:v>
                </c:pt>
                <c:pt idx="344">
                  <c:v>2.262645307970268E-3</c:v>
                </c:pt>
                <c:pt idx="345">
                  <c:v>2.2867567119862027E-3</c:v>
                </c:pt>
                <c:pt idx="346">
                  <c:v>2.3108939550855472E-3</c:v>
                </c:pt>
                <c:pt idx="347">
                  <c:v>2.3350524573624298E-3</c:v>
                </c:pt>
                <c:pt idx="348">
                  <c:v>2.3592275843911112E-3</c:v>
                </c:pt>
                <c:pt idx="349">
                  <c:v>2.383414648519776E-3</c:v>
                </c:pt>
                <c:pt idx="350">
                  <c:v>2.4076089102024211E-3</c:v>
                </c:pt>
                <c:pt idx="351">
                  <c:v>2.4318055793738328E-3</c:v>
                </c:pt>
                <c:pt idx="352">
                  <c:v>2.4559998168616252E-3</c:v>
                </c:pt>
                <c:pt idx="353">
                  <c:v>2.480186735837068E-3</c:v>
                </c:pt>
                <c:pt idx="354">
                  <c:v>2.5043614033082306E-3</c:v>
                </c:pt>
                <c:pt idx="355">
                  <c:v>2.5285188416440799E-3</c:v>
                </c:pt>
                <c:pt idx="356">
                  <c:v>2.5526540301428198E-3</c:v>
                </c:pt>
                <c:pt idx="357">
                  <c:v>2.5767619066332514E-3</c:v>
                </c:pt>
                <c:pt idx="358">
                  <c:v>2.6008373691138792E-3</c:v>
                </c:pt>
                <c:pt idx="359">
                  <c:v>2.6248752774254017E-3</c:v>
                </c:pt>
                <c:pt idx="360">
                  <c:v>2.6488704549623284E-3</c:v>
                </c:pt>
                <c:pt idx="361">
                  <c:v>2.6728176904131638E-3</c:v>
                </c:pt>
                <c:pt idx="362">
                  <c:v>2.6967117395394562E-3</c:v>
                </c:pt>
                <c:pt idx="363">
                  <c:v>2.7205473269840256E-3</c:v>
                </c:pt>
                <c:pt idx="364">
                  <c:v>2.7443191481123755E-3</c:v>
                </c:pt>
                <c:pt idx="365">
                  <c:v>2.7680218708838866E-3</c:v>
                </c:pt>
                <c:pt idx="366">
                  <c:v>2.7916501377574002E-3</c:v>
                </c:pt>
                <c:pt idx="367">
                  <c:v>2.8151985676186982E-3</c:v>
                </c:pt>
                <c:pt idx="368">
                  <c:v>2.8386617577446207E-3</c:v>
                </c:pt>
                <c:pt idx="369">
                  <c:v>2.8620342857885801E-3</c:v>
                </c:pt>
                <c:pt idx="370">
                  <c:v>2.8853107117951097E-3</c:v>
                </c:pt>
                <c:pt idx="371">
                  <c:v>2.9084855802402631E-3</c:v>
                </c:pt>
                <c:pt idx="372">
                  <c:v>2.9315534220961687E-3</c:v>
                </c:pt>
                <c:pt idx="373">
                  <c:v>2.9545087569165106E-3</c:v>
                </c:pt>
                <c:pt idx="374">
                  <c:v>2.9773460949498193E-3</c:v>
                </c:pt>
                <c:pt idx="375">
                  <c:v>3.0000599392687728E-3</c:v>
                </c:pt>
                <c:pt idx="376">
                  <c:v>3.0226447879223733E-3</c:v>
                </c:pt>
                <c:pt idx="377">
                  <c:v>3.0450951361068474E-3</c:v>
                </c:pt>
                <c:pt idx="378">
                  <c:v>3.0674054783537182E-3</c:v>
                </c:pt>
                <c:pt idx="379">
                  <c:v>3.0895703107355469E-3</c:v>
                </c:pt>
                <c:pt idx="380">
                  <c:v>3.1115841330863242E-3</c:v>
                </c:pt>
                <c:pt idx="381">
                  <c:v>3.1334414512364096E-3</c:v>
                </c:pt>
                <c:pt idx="382">
                  <c:v>3.1551367792611723E-3</c:v>
                </c:pt>
                <c:pt idx="383">
                  <c:v>3.1766646417395019E-3</c:v>
                </c:pt>
                <c:pt idx="384">
                  <c:v>3.1980195760260692E-3</c:v>
                </c:pt>
                <c:pt idx="385">
                  <c:v>3.2191961345285919E-3</c:v>
                </c:pt>
                <c:pt idx="386">
                  <c:v>3.240188886996859E-3</c:v>
                </c:pt>
                <c:pt idx="387">
                  <c:v>3.2609924228159839E-3</c:v>
                </c:pt>
                <c:pt idx="388">
                  <c:v>3.2816013533054794E-3</c:v>
                </c:pt>
                <c:pt idx="389">
                  <c:v>3.3020103140226648E-3</c:v>
                </c:pt>
                <c:pt idx="390">
                  <c:v>3.3222139670680017E-3</c:v>
                </c:pt>
                <c:pt idx="391">
                  <c:v>3.3422070033912749E-3</c:v>
                </c:pt>
                <c:pt idx="392">
                  <c:v>3.361984145099486E-3</c:v>
                </c:pt>
                <c:pt idx="393">
                  <c:v>3.3815401477598232E-3</c:v>
                </c:pt>
                <c:pt idx="394">
                  <c:v>3.4008698027028252E-3</c:v>
                </c:pt>
                <c:pt idx="395">
                  <c:v>3.4199679393193149E-3</c:v>
                </c:pt>
                <c:pt idx="396">
                  <c:v>3.4388294273517434E-3</c:v>
                </c:pt>
                <c:pt idx="397">
                  <c:v>3.4574491791783397E-3</c:v>
                </c:pt>
                <c:pt idx="398">
                  <c:v>3.4758221520897487E-3</c:v>
                </c:pt>
                <c:pt idx="399">
                  <c:v>3.493943350553321E-3</c:v>
                </c:pt>
                <c:pt idx="400">
                  <c:v>3.5118078284673989E-3</c:v>
                </c:pt>
                <c:pt idx="401">
                  <c:v>3.5294106914036689E-3</c:v>
                </c:pt>
                <c:pt idx="402">
                  <c:v>3.5467470988320856E-3</c:v>
                </c:pt>
                <c:pt idx="403">
                  <c:v>3.5638122663331877E-3</c:v>
                </c:pt>
                <c:pt idx="404">
                  <c:v>3.5806014677920617E-3</c:v>
                </c:pt>
                <c:pt idx="405">
                  <c:v>3.5971100375722523E-3</c:v>
                </c:pt>
                <c:pt idx="406">
                  <c:v>3.6133333726735719E-3</c:v>
                </c:pt>
                <c:pt idx="407">
                  <c:v>3.6292669348640966E-3</c:v>
                </c:pt>
                <c:pt idx="408">
                  <c:v>3.6449062527918121E-3</c:v>
                </c:pt>
                <c:pt idx="409">
                  <c:v>3.6602469240730748E-3</c:v>
                </c:pt>
                <c:pt idx="410">
                  <c:v>3.6752846173532319E-3</c:v>
                </c:pt>
                <c:pt idx="411">
                  <c:v>3.690015074341755E-3</c:v>
                </c:pt>
                <c:pt idx="412">
                  <c:v>3.7044341118196594E-3</c:v>
                </c:pt>
                <c:pt idx="413">
                  <c:v>3.7185376236159727E-3</c:v>
                </c:pt>
                <c:pt idx="414">
                  <c:v>3.7323215825556706E-3</c:v>
                </c:pt>
                <c:pt idx="415">
                  <c:v>3.7457820423722117E-3</c:v>
                </c:pt>
                <c:pt idx="416">
                  <c:v>3.7589151395909315E-3</c:v>
                </c:pt>
                <c:pt idx="417">
                  <c:v>3.7717170953746174E-3</c:v>
                </c:pt>
                <c:pt idx="418">
                  <c:v>3.7841842173334207E-3</c:v>
                </c:pt>
                <c:pt idx="419">
                  <c:v>3.7963129013007871E-3</c:v>
                </c:pt>
                <c:pt idx="420">
                  <c:v>3.8080996330667211E-3</c:v>
                </c:pt>
                <c:pt idx="421">
                  <c:v>3.8195409900751978E-3</c:v>
                </c:pt>
                <c:pt idx="422">
                  <c:v>3.8306336430801212E-3</c:v>
                </c:pt>
                <c:pt idx="423">
                  <c:v>3.8413743577577933E-3</c:v>
                </c:pt>
                <c:pt idx="424">
                  <c:v>3.8517599962789588E-3</c:v>
                </c:pt>
                <c:pt idx="425">
                  <c:v>3.8617875188368283E-3</c:v>
                </c:pt>
                <c:pt idx="426">
                  <c:v>3.8714539851278942E-3</c:v>
                </c:pt>
                <c:pt idx="427">
                  <c:v>3.8807565557899136E-3</c:v>
                </c:pt>
                <c:pt idx="428">
                  <c:v>3.8896924937912307E-3</c:v>
                </c:pt>
                <c:pt idx="429">
                  <c:v>3.8982591657723649E-3</c:v>
                </c:pt>
                <c:pt idx="430">
                  <c:v>3.9064540433393392E-3</c:v>
                </c:pt>
                <c:pt idx="431">
                  <c:v>3.9142747043075113E-3</c:v>
                </c:pt>
                <c:pt idx="432">
                  <c:v>3.921718833894805E-3</c:v>
                </c:pt>
                <c:pt idx="433">
                  <c:v>3.9287842258623152E-3</c:v>
                </c:pt>
                <c:pt idx="434">
                  <c:v>3.9354687836055148E-3</c:v>
                </c:pt>
                <c:pt idx="435">
                  <c:v>3.9417705211903954E-3</c:v>
                </c:pt>
                <c:pt idx="436">
                  <c:v>3.9476875643360719E-3</c:v>
                </c:pt>
                <c:pt idx="437">
                  <c:v>3.9532181513453092E-3</c:v>
                </c:pt>
                <c:pt idx="438">
                  <c:v>3.9583606339772572E-3</c:v>
                </c:pt>
                <c:pt idx="439">
                  <c:v>3.963113478267076E-3</c:v>
                </c:pt>
                <c:pt idx="440">
                  <c:v>3.9674752652878583E-3</c:v>
                </c:pt>
                <c:pt idx="441">
                  <c:v>3.9714446918568402E-3</c:v>
                </c:pt>
                <c:pt idx="442">
                  <c:v>3.9750205711848209E-3</c:v>
                </c:pt>
                <c:pt idx="443">
                  <c:v>3.9782018334662012E-3</c:v>
                </c:pt>
                <c:pt idx="444">
                  <c:v>3.9809875264143089E-3</c:v>
                </c:pt>
                <c:pt idx="445">
                  <c:v>3.9833768157343692E-3</c:v>
                </c:pt>
                <c:pt idx="446">
                  <c:v>3.9853689855416981E-3</c:v>
                </c:pt>
                <c:pt idx="447">
                  <c:v>3.9869634387181855E-3</c:v>
                </c:pt>
                <c:pt idx="448">
                  <c:v>3.9881596972106822E-3</c:v>
                </c:pt>
                <c:pt idx="449">
                  <c:v>3.9889574022703607E-3</c:v>
                </c:pt>
                <c:pt idx="450">
                  <c:v>3.9893563146316015E-3</c:v>
                </c:pt>
                <c:pt idx="451">
                  <c:v>3.9893563146316015E-3</c:v>
                </c:pt>
                <c:pt idx="452">
                  <c:v>3.9889574022703607E-3</c:v>
                </c:pt>
                <c:pt idx="453">
                  <c:v>3.9881596972106822E-3</c:v>
                </c:pt>
                <c:pt idx="454">
                  <c:v>3.9869634387181855E-3</c:v>
                </c:pt>
                <c:pt idx="455">
                  <c:v>3.9853689855416981E-3</c:v>
                </c:pt>
                <c:pt idx="456">
                  <c:v>3.9833768157343692E-3</c:v>
                </c:pt>
                <c:pt idx="457">
                  <c:v>3.9809875264143089E-3</c:v>
                </c:pt>
                <c:pt idx="458">
                  <c:v>3.9782018334662012E-3</c:v>
                </c:pt>
                <c:pt idx="459">
                  <c:v>3.9750205711848209E-3</c:v>
                </c:pt>
                <c:pt idx="460">
                  <c:v>3.9714446918568402E-3</c:v>
                </c:pt>
                <c:pt idx="461">
                  <c:v>3.9674752652878583E-3</c:v>
                </c:pt>
                <c:pt idx="462">
                  <c:v>3.963113478267076E-3</c:v>
                </c:pt>
                <c:pt idx="463">
                  <c:v>3.9583606339772572E-3</c:v>
                </c:pt>
                <c:pt idx="464">
                  <c:v>3.9532181513453092E-3</c:v>
                </c:pt>
                <c:pt idx="465">
                  <c:v>3.9476875643360719E-3</c:v>
                </c:pt>
                <c:pt idx="466">
                  <c:v>3.9417705211903954E-3</c:v>
                </c:pt>
                <c:pt idx="467">
                  <c:v>3.9354687836055148E-3</c:v>
                </c:pt>
                <c:pt idx="468">
                  <c:v>3.9287842258623152E-3</c:v>
                </c:pt>
                <c:pt idx="469">
                  <c:v>3.921718833894805E-3</c:v>
                </c:pt>
                <c:pt idx="470">
                  <c:v>3.9142747043075113E-3</c:v>
                </c:pt>
                <c:pt idx="471">
                  <c:v>3.9064540433393392E-3</c:v>
                </c:pt>
                <c:pt idx="472">
                  <c:v>3.8982591657723649E-3</c:v>
                </c:pt>
                <c:pt idx="473">
                  <c:v>3.8896924937912307E-3</c:v>
                </c:pt>
                <c:pt idx="474">
                  <c:v>3.8807565557899136E-3</c:v>
                </c:pt>
                <c:pt idx="475">
                  <c:v>3.8714539851278942E-3</c:v>
                </c:pt>
                <c:pt idx="476">
                  <c:v>3.8617875188368283E-3</c:v>
                </c:pt>
                <c:pt idx="477">
                  <c:v>3.8517599962789588E-3</c:v>
                </c:pt>
                <c:pt idx="478">
                  <c:v>3.8413743577577933E-3</c:v>
                </c:pt>
                <c:pt idx="479">
                  <c:v>3.8306336430801212E-3</c:v>
                </c:pt>
                <c:pt idx="480">
                  <c:v>3.8195409900751978E-3</c:v>
                </c:pt>
                <c:pt idx="481">
                  <c:v>3.8080996330667211E-3</c:v>
                </c:pt>
                <c:pt idx="482">
                  <c:v>3.7963129013007871E-3</c:v>
                </c:pt>
                <c:pt idx="483">
                  <c:v>3.7841842173334207E-3</c:v>
                </c:pt>
                <c:pt idx="484">
                  <c:v>3.7717170953746174E-3</c:v>
                </c:pt>
                <c:pt idx="485">
                  <c:v>3.7589151395909315E-3</c:v>
                </c:pt>
                <c:pt idx="486">
                  <c:v>3.7457820423722117E-3</c:v>
                </c:pt>
                <c:pt idx="487">
                  <c:v>3.7323215825556706E-3</c:v>
                </c:pt>
                <c:pt idx="488">
                  <c:v>3.7185376236159727E-3</c:v>
                </c:pt>
                <c:pt idx="489">
                  <c:v>3.7044341118196594E-3</c:v>
                </c:pt>
                <c:pt idx="490">
                  <c:v>3.690015074341755E-3</c:v>
                </c:pt>
                <c:pt idx="491">
                  <c:v>3.6752846173532319E-3</c:v>
                </c:pt>
                <c:pt idx="492">
                  <c:v>3.6602469240730748E-3</c:v>
                </c:pt>
                <c:pt idx="493">
                  <c:v>3.6449062527918121E-3</c:v>
                </c:pt>
                <c:pt idx="494">
                  <c:v>3.6292669348640966E-3</c:v>
                </c:pt>
                <c:pt idx="495">
                  <c:v>3.6133333726735719E-3</c:v>
                </c:pt>
                <c:pt idx="496">
                  <c:v>3.5971100375722523E-3</c:v>
                </c:pt>
                <c:pt idx="497">
                  <c:v>3.5806014677920617E-3</c:v>
                </c:pt>
                <c:pt idx="498">
                  <c:v>3.5638122663331877E-3</c:v>
                </c:pt>
                <c:pt idx="499">
                  <c:v>3.5467470988320856E-3</c:v>
                </c:pt>
                <c:pt idx="500">
                  <c:v>3.5294106914036689E-3</c:v>
                </c:pt>
                <c:pt idx="501">
                  <c:v>3.5118078284673989E-3</c:v>
                </c:pt>
                <c:pt idx="502">
                  <c:v>3.493943350553321E-3</c:v>
                </c:pt>
                <c:pt idx="503">
                  <c:v>3.4758221520897487E-3</c:v>
                </c:pt>
                <c:pt idx="504">
                  <c:v>3.4574491791783397E-3</c:v>
                </c:pt>
                <c:pt idx="505">
                  <c:v>3.4388294273517434E-3</c:v>
                </c:pt>
                <c:pt idx="506">
                  <c:v>3.4199679393193149E-3</c:v>
                </c:pt>
                <c:pt idx="507">
                  <c:v>3.4008698027028252E-3</c:v>
                </c:pt>
                <c:pt idx="508">
                  <c:v>3.3815401477598232E-3</c:v>
                </c:pt>
                <c:pt idx="509">
                  <c:v>3.361984145099486E-3</c:v>
                </c:pt>
                <c:pt idx="510">
                  <c:v>3.3422070033912749E-3</c:v>
                </c:pt>
                <c:pt idx="511">
                  <c:v>3.3222139670680017E-3</c:v>
                </c:pt>
                <c:pt idx="512">
                  <c:v>3.3020103140226648E-3</c:v>
                </c:pt>
                <c:pt idx="513">
                  <c:v>3.2816013533054794E-3</c:v>
                </c:pt>
                <c:pt idx="514">
                  <c:v>3.2609924228159839E-3</c:v>
                </c:pt>
                <c:pt idx="515">
                  <c:v>3.240188886996859E-3</c:v>
                </c:pt>
                <c:pt idx="516">
                  <c:v>3.2191961345285919E-3</c:v>
                </c:pt>
                <c:pt idx="517">
                  <c:v>3.1980195760260692E-3</c:v>
                </c:pt>
                <c:pt idx="518">
                  <c:v>3.1766646417395019E-3</c:v>
                </c:pt>
                <c:pt idx="519">
                  <c:v>3.1551367792611723E-3</c:v>
                </c:pt>
                <c:pt idx="520">
                  <c:v>3.1334414512364096E-3</c:v>
                </c:pt>
                <c:pt idx="521">
                  <c:v>3.1115841330863242E-3</c:v>
                </c:pt>
                <c:pt idx="522">
                  <c:v>3.0895703107355469E-3</c:v>
                </c:pt>
                <c:pt idx="523">
                  <c:v>3.0674054783537182E-3</c:v>
                </c:pt>
                <c:pt idx="524">
                  <c:v>3.0450951361068474E-3</c:v>
                </c:pt>
                <c:pt idx="525">
                  <c:v>3.0226447879223733E-3</c:v>
                </c:pt>
                <c:pt idx="526">
                  <c:v>3.0000599392687728E-3</c:v>
                </c:pt>
                <c:pt idx="527">
                  <c:v>2.9773460949498193E-3</c:v>
                </c:pt>
                <c:pt idx="528">
                  <c:v>2.9545087569165106E-3</c:v>
                </c:pt>
                <c:pt idx="529">
                  <c:v>2.9315534220961687E-3</c:v>
                </c:pt>
                <c:pt idx="530">
                  <c:v>2.9084855802402631E-3</c:v>
                </c:pt>
                <c:pt idx="531">
                  <c:v>2.8853107117951097E-3</c:v>
                </c:pt>
                <c:pt idx="532">
                  <c:v>2.8620342857885801E-3</c:v>
                </c:pt>
                <c:pt idx="533">
                  <c:v>2.8386617577446207E-3</c:v>
                </c:pt>
                <c:pt idx="534">
                  <c:v>2.8151985676186982E-3</c:v>
                </c:pt>
                <c:pt idx="535">
                  <c:v>2.7916501377574002E-3</c:v>
                </c:pt>
                <c:pt idx="536">
                  <c:v>2.7680218708838866E-3</c:v>
                </c:pt>
                <c:pt idx="537">
                  <c:v>2.7443191481123755E-3</c:v>
                </c:pt>
                <c:pt idx="538">
                  <c:v>2.7205473269840256E-3</c:v>
                </c:pt>
                <c:pt idx="539">
                  <c:v>2.6967117395394562E-3</c:v>
                </c:pt>
                <c:pt idx="540">
                  <c:v>2.6728176904131638E-3</c:v>
                </c:pt>
                <c:pt idx="541">
                  <c:v>2.6488704549623284E-3</c:v>
                </c:pt>
                <c:pt idx="542">
                  <c:v>2.6248752774254017E-3</c:v>
                </c:pt>
                <c:pt idx="543">
                  <c:v>2.6008373691138792E-3</c:v>
                </c:pt>
                <c:pt idx="544">
                  <c:v>2.5767619066332514E-3</c:v>
                </c:pt>
                <c:pt idx="545">
                  <c:v>2.5526540301428198E-3</c:v>
                </c:pt>
                <c:pt idx="546">
                  <c:v>2.5285188416440799E-3</c:v>
                </c:pt>
                <c:pt idx="547">
                  <c:v>2.5043614033082306E-3</c:v>
                </c:pt>
                <c:pt idx="548">
                  <c:v>2.480186735837068E-3</c:v>
                </c:pt>
                <c:pt idx="549">
                  <c:v>2.4559998168616252E-3</c:v>
                </c:pt>
                <c:pt idx="550">
                  <c:v>2.4318055793738328E-3</c:v>
                </c:pt>
                <c:pt idx="551">
                  <c:v>2.4076089102024211E-3</c:v>
                </c:pt>
                <c:pt idx="552">
                  <c:v>2.383414648519776E-3</c:v>
                </c:pt>
                <c:pt idx="553">
                  <c:v>2.3592275843911112E-3</c:v>
                </c:pt>
                <c:pt idx="554">
                  <c:v>2.3350524573624298E-3</c:v>
                </c:pt>
                <c:pt idx="555">
                  <c:v>2.3108939550855472E-3</c:v>
                </c:pt>
                <c:pt idx="556">
                  <c:v>2.2867567119862027E-3</c:v>
                </c:pt>
                <c:pt idx="557">
                  <c:v>2.262645307970268E-3</c:v>
                </c:pt>
                <c:pt idx="558">
                  <c:v>2.2385642671701868E-3</c:v>
                </c:pt>
                <c:pt idx="559">
                  <c:v>2.2145180567336802E-3</c:v>
                </c:pt>
                <c:pt idx="560">
                  <c:v>2.1905110856528338E-3</c:v>
                </c:pt>
                <c:pt idx="561">
                  <c:v>2.1665477036354555E-3</c:v>
                </c:pt>
                <c:pt idx="562">
                  <c:v>2.1426322000166545E-3</c:v>
                </c:pt>
                <c:pt idx="563">
                  <c:v>2.1187688027128962E-3</c:v>
                </c:pt>
                <c:pt idx="564">
                  <c:v>2.0949616772194626E-3</c:v>
                </c:pt>
                <c:pt idx="565">
                  <c:v>2.0712149256478796E-3</c:v>
                </c:pt>
                <c:pt idx="566">
                  <c:v>2.0475325858069385E-3</c:v>
                </c:pt>
                <c:pt idx="567">
                  <c:v>2.0239186303251402E-3</c:v>
                </c:pt>
                <c:pt idx="568">
                  <c:v>2.0003769658175729E-3</c:v>
                </c:pt>
                <c:pt idx="569">
                  <c:v>1.9769114320920054E-3</c:v>
                </c:pt>
                <c:pt idx="570">
                  <c:v>1.95352580140052E-3</c:v>
                </c:pt>
                <c:pt idx="571">
                  <c:v>1.9302237777310053E-3</c:v>
                </c:pt>
                <c:pt idx="572">
                  <c:v>1.9070089961423834E-3</c:v>
                </c:pt>
                <c:pt idx="573">
                  <c:v>1.8838850221429887E-3</c:v>
                </c:pt>
                <c:pt idx="574">
                  <c:v>1.8608553511050357E-3</c:v>
                </c:pt>
                <c:pt idx="575">
                  <c:v>1.8379234077314796E-3</c:v>
                </c:pt>
                <c:pt idx="576">
                  <c:v>1.8150925455549013E-3</c:v>
                </c:pt>
                <c:pt idx="577">
                  <c:v>1.7923660464813705E-3</c:v>
                </c:pt>
                <c:pt idx="578">
                  <c:v>1.7697471203770377E-3</c:v>
                </c:pt>
                <c:pt idx="579">
                  <c:v>1.7472389046941975E-3</c:v>
                </c:pt>
                <c:pt idx="580">
                  <c:v>1.7248444641375712E-3</c:v>
                </c:pt>
                <c:pt idx="581">
                  <c:v>1.7025667903712868E-3</c:v>
                </c:pt>
                <c:pt idx="582">
                  <c:v>1.6804088017671275E-3</c:v>
                </c:pt>
                <c:pt idx="583">
                  <c:v>1.6583733431910846E-3</c:v>
                </c:pt>
                <c:pt idx="584">
                  <c:v>1.6364631858283363E-3</c:v>
                </c:pt>
                <c:pt idx="585">
                  <c:v>1.6146810270505421E-3</c:v>
                </c:pt>
                <c:pt idx="586">
                  <c:v>1.5930294903169228E-3</c:v>
                </c:pt>
                <c:pt idx="587">
                  <c:v>1.5715111251179985E-3</c:v>
                </c:pt>
                <c:pt idx="588">
                  <c:v>1.5501284069527955E-3</c:v>
                </c:pt>
                <c:pt idx="589">
                  <c:v>1.5288837373452783E-3</c:v>
                </c:pt>
                <c:pt idx="590">
                  <c:v>1.5077794438977951E-3</c:v>
                </c:pt>
                <c:pt idx="591">
                  <c:v>1.4868177803788517E-3</c:v>
                </c:pt>
                <c:pt idx="592">
                  <c:v>1.4660009268459091E-3</c:v>
                </c:pt>
                <c:pt idx="593">
                  <c:v>1.4453309898074815E-3</c:v>
                </c:pt>
                <c:pt idx="594">
                  <c:v>1.4248100024116821E-3</c:v>
                </c:pt>
                <c:pt idx="595">
                  <c:v>1.4044399246787662E-3</c:v>
                </c:pt>
                <c:pt idx="596">
                  <c:v>1.3842226437547121E-3</c:v>
                </c:pt>
                <c:pt idx="597">
                  <c:v>1.3641599742082566E-3</c:v>
                </c:pt>
                <c:pt idx="598">
                  <c:v>1.3442536583537831E-3</c:v>
                </c:pt>
                <c:pt idx="599">
                  <c:v>1.32450536660634E-3</c:v>
                </c:pt>
                <c:pt idx="600">
                  <c:v>1.3049166978673639E-3</c:v>
                </c:pt>
                <c:pt idx="601">
                  <c:v>1.2854891799416505E-3</c:v>
                </c:pt>
                <c:pt idx="602">
                  <c:v>1.2662242699805761E-3</c:v>
                </c:pt>
                <c:pt idx="603">
                  <c:v>1.2471233549573579E-3</c:v>
                </c:pt>
                <c:pt idx="604">
                  <c:v>1.2281877521664881E-3</c:v>
                </c:pt>
                <c:pt idx="605">
                  <c:v>1.2094187097531081E-3</c:v>
                </c:pt>
                <c:pt idx="606">
                  <c:v>1.1908174072659031E-3</c:v>
                </c:pt>
                <c:pt idx="607">
                  <c:v>1.1723849562399501E-3</c:v>
                </c:pt>
                <c:pt idx="608">
                  <c:v>1.154122400798934E-3</c:v>
                </c:pt>
                <c:pt idx="609">
                  <c:v>1.1360307182846101E-3</c:v>
                </c:pt>
                <c:pt idx="610">
                  <c:v>1.1181108199115424E-3</c:v>
                </c:pt>
                <c:pt idx="611">
                  <c:v>1.1003635514382818E-3</c:v>
                </c:pt>
                <c:pt idx="612">
                  <c:v>1.0827896938676584E-3</c:v>
                </c:pt>
                <c:pt idx="613">
                  <c:v>1.0653899641626151E-3</c:v>
                </c:pt>
                <c:pt idx="614">
                  <c:v>1.0481650159854805E-3</c:v>
                </c:pt>
                <c:pt idx="615">
                  <c:v>1.0311154404558688E-3</c:v>
                </c:pt>
                <c:pt idx="616">
                  <c:v>1.0142417669252223E-3</c:v>
                </c:pt>
                <c:pt idx="617">
                  <c:v>9.9754446377554418E-4</c:v>
                </c:pt>
                <c:pt idx="618">
                  <c:v>9.8102393922728116E-4</c:v>
                </c:pt>
                <c:pt idx="619">
                  <c:v>9.6468054217013755E-4</c:v>
                </c:pt>
                <c:pt idx="620">
                  <c:v>9.4851456300682748E-4</c:v>
                </c:pt>
                <c:pt idx="621">
                  <c:v>9.3252623451112562E-4</c:v>
                </c:pt>
                <c:pt idx="622">
                  <c:v>9.1671573270302479E-4</c:v>
                </c:pt>
                <c:pt idx="623">
                  <c:v>9.0108317773407724E-4</c:v>
                </c:pt>
                <c:pt idx="624">
                  <c:v>8.8562863478758877E-4</c:v>
                </c:pt>
                <c:pt idx="625">
                  <c:v>8.7035211499020347E-4</c:v>
                </c:pt>
                <c:pt idx="626">
                  <c:v>8.5525357633443183E-4</c:v>
                </c:pt>
                <c:pt idx="627">
                  <c:v>8.4033292461127703E-4</c:v>
                </c:pt>
                <c:pt idx="628">
                  <c:v>8.2559001435456383E-4</c:v>
                </c:pt>
                <c:pt idx="629">
                  <c:v>8.1102464979066348E-4</c:v>
                </c:pt>
                <c:pt idx="630">
                  <c:v>7.9663658580031785E-4</c:v>
                </c:pt>
                <c:pt idx="631">
                  <c:v>7.8242552888718904E-4</c:v>
                </c:pt>
                <c:pt idx="632">
                  <c:v>7.6839113814875133E-4</c:v>
                </c:pt>
                <c:pt idx="633">
                  <c:v>7.5453302626160633E-4</c:v>
                </c:pt>
                <c:pt idx="634">
                  <c:v>7.4085076046459801E-4</c:v>
                </c:pt>
                <c:pt idx="635">
                  <c:v>7.2734386355011638E-4</c:v>
                </c:pt>
                <c:pt idx="636">
                  <c:v>7.1401181486097131E-4</c:v>
                </c:pt>
                <c:pt idx="637">
                  <c:v>7.0085405128661688E-4</c:v>
                </c:pt>
                <c:pt idx="638">
                  <c:v>6.8786996826620172E-4</c:v>
                </c:pt>
                <c:pt idx="639">
                  <c:v>6.7505892079045113E-4</c:v>
                </c:pt>
                <c:pt idx="640">
                  <c:v>6.6242022440743604E-4</c:v>
                </c:pt>
                <c:pt idx="641">
                  <c:v>6.4995315622939974E-4</c:v>
                </c:pt>
                <c:pt idx="642">
                  <c:v>6.3765695593565139E-4</c:v>
                </c:pt>
                <c:pt idx="643">
                  <c:v>6.2553082678196343E-4</c:v>
                </c:pt>
                <c:pt idx="644">
                  <c:v>6.1357393660221914E-4</c:v>
                </c:pt>
                <c:pt idx="645">
                  <c:v>6.0178541881406131E-4</c:v>
                </c:pt>
                <c:pt idx="646">
                  <c:v>5.9016437341830627E-4</c:v>
                </c:pt>
                <c:pt idx="647">
                  <c:v>5.7870986799790733E-4</c:v>
                </c:pt>
                <c:pt idx="648">
                  <c:v>5.6742093871387162E-4</c:v>
                </c:pt>
                <c:pt idx="649">
                  <c:v>5.5629659129674569E-4</c:v>
                </c:pt>
                <c:pt idx="650">
                  <c:v>5.4533580203253412E-4</c:v>
                </c:pt>
                <c:pt idx="651">
                  <c:v>5.3453751874765938E-4</c:v>
                </c:pt>
                <c:pt idx="652">
                  <c:v>5.2390066178464921E-4</c:v>
                </c:pt>
                <c:pt idx="653">
                  <c:v>5.1342412497468323E-4</c:v>
                </c:pt>
                <c:pt idx="654">
                  <c:v>5.0310677660214914E-4</c:v>
                </c:pt>
                <c:pt idx="655">
                  <c:v>4.9294746036565714E-4</c:v>
                </c:pt>
                <c:pt idx="656">
                  <c:v>4.8294499632772824E-4</c:v>
                </c:pt>
                <c:pt idx="657">
                  <c:v>4.7309818185958807E-4</c:v>
                </c:pt>
                <c:pt idx="658">
                  <c:v>4.6340579257942024E-4</c:v>
                </c:pt>
                <c:pt idx="659">
                  <c:v>4.538665832788409E-4</c:v>
                </c:pt>
                <c:pt idx="660">
                  <c:v>4.4447928884250423E-4</c:v>
                </c:pt>
                <c:pt idx="661">
                  <c:v>4.3524262515926102E-4</c:v>
                </c:pt>
                <c:pt idx="662">
                  <c:v>4.2615529002421282E-4</c:v>
                </c:pt>
                <c:pt idx="663">
                  <c:v>4.1721596402788424E-4</c:v>
                </c:pt>
                <c:pt idx="664">
                  <c:v>4.084233114389792E-4</c:v>
                </c:pt>
                <c:pt idx="665">
                  <c:v>3.9977598107565783E-4</c:v>
                </c:pt>
                <c:pt idx="666">
                  <c:v>3.9127260716498411E-4</c:v>
                </c:pt>
                <c:pt idx="667">
                  <c:v>3.8291181019312179E-4</c:v>
                </c:pt>
                <c:pt idx="668">
                  <c:v>3.7469219774322266E-4</c:v>
                </c:pt>
                <c:pt idx="669">
                  <c:v>3.6661236532031902E-4</c:v>
                </c:pt>
                <c:pt idx="670">
                  <c:v>3.5867089717023411E-4</c:v>
                </c:pt>
                <c:pt idx="671">
                  <c:v>3.5086636707870735E-4</c:v>
                </c:pt>
                <c:pt idx="672">
                  <c:v>3.4319733916366005E-4</c:v>
                </c:pt>
                <c:pt idx="673">
                  <c:v>3.3566236865423385E-4</c:v>
                </c:pt>
                <c:pt idx="674">
                  <c:v>3.2826000265540175E-4</c:v>
                </c:pt>
                <c:pt idx="675">
                  <c:v>3.2098878090192198E-4</c:v>
                </c:pt>
                <c:pt idx="676">
                  <c:v>3.1384723649763427E-4</c:v>
                </c:pt>
                <c:pt idx="677">
                  <c:v>3.0683389664354539E-4</c:v>
                </c:pt>
                <c:pt idx="678">
                  <c:v>2.9994728335058785E-4</c:v>
                </c:pt>
                <c:pt idx="679">
                  <c:v>2.9318591414129251E-4</c:v>
                </c:pt>
                <c:pt idx="680">
                  <c:v>2.8654830273566815E-4</c:v>
                </c:pt>
                <c:pt idx="681">
                  <c:v>2.8003295972500871E-4</c:v>
                </c:pt>
                <c:pt idx="682">
                  <c:v>2.7363839323113611E-4</c:v>
                </c:pt>
                <c:pt idx="683">
                  <c:v>2.6736310955555317E-4</c:v>
                </c:pt>
                <c:pt idx="684">
                  <c:v>2.6120561380571516E-4</c:v>
                </c:pt>
                <c:pt idx="685">
                  <c:v>2.551644105199814E-4</c:v>
                </c:pt>
                <c:pt idx="686">
                  <c:v>2.4923800426568496E-4</c:v>
                </c:pt>
                <c:pt idx="687">
                  <c:v>2.4342490023576772E-4</c:v>
                </c:pt>
                <c:pt idx="688">
                  <c:v>2.3772360482044068E-4</c:v>
                </c:pt>
                <c:pt idx="689">
                  <c:v>2.3213262617116808E-4</c:v>
                </c:pt>
                <c:pt idx="690">
                  <c:v>2.2665047474945902E-4</c:v>
                </c:pt>
                <c:pt idx="691">
                  <c:v>2.2127566386254211E-4</c:v>
                </c:pt>
                <c:pt idx="692">
                  <c:v>2.1600671017962903E-4</c:v>
                </c:pt>
                <c:pt idx="693">
                  <c:v>2.1084213424460644E-4</c:v>
                </c:pt>
                <c:pt idx="694">
                  <c:v>2.0578046096086952E-4</c:v>
                </c:pt>
                <c:pt idx="695">
                  <c:v>2.0082022007705892E-4</c:v>
                </c:pt>
                <c:pt idx="696">
                  <c:v>1.9595994664722906E-4</c:v>
                </c:pt>
                <c:pt idx="697">
                  <c:v>1.9119818148349889E-4</c:v>
                </c:pt>
                <c:pt idx="698">
                  <c:v>1.8653347159403049E-4</c:v>
                </c:pt>
                <c:pt idx="699">
                  <c:v>1.8196437060336089E-4</c:v>
                </c:pt>
                <c:pt idx="700">
                  <c:v>1.7748943916728895E-4</c:v>
                </c:pt>
                <c:pt idx="701">
                  <c:v>1.7310724536345802E-4</c:v>
                </c:pt>
                <c:pt idx="702">
                  <c:v>1.688163650799273E-4</c:v>
                </c:pt>
                <c:pt idx="703">
                  <c:v>1.6461538238199505E-4</c:v>
                </c:pt>
                <c:pt idx="704">
                  <c:v>1.6050288986813106E-4</c:v>
                </c:pt>
                <c:pt idx="705">
                  <c:v>1.564774890158162E-4</c:v>
                </c:pt>
                <c:pt idx="706">
                  <c:v>1.5253779051083231E-4</c:v>
                </c:pt>
                <c:pt idx="707">
                  <c:v>1.4868241456467198E-4</c:v>
                </c:pt>
                <c:pt idx="708">
                  <c:v>1.4490999122052103E-4</c:v>
                </c:pt>
                <c:pt idx="709">
                  <c:v>1.4121916064424589E-4</c:v>
                </c:pt>
                <c:pt idx="710">
                  <c:v>1.3760857340761162E-4</c:v>
                </c:pt>
                <c:pt idx="711">
                  <c:v>1.3407689075128925E-4</c:v>
                </c:pt>
                <c:pt idx="712">
                  <c:v>1.3062278484599101E-4</c:v>
                </c:pt>
                <c:pt idx="713">
                  <c:v>1.2724493903226722E-4</c:v>
                </c:pt>
                <c:pt idx="714">
                  <c:v>1.23942048052994E-4</c:v>
                </c:pt>
                <c:pt idx="715">
                  <c:v>1.2071281827774616E-4</c:v>
                </c:pt>
                <c:pt idx="716">
                  <c:v>1.1755596790574707E-4</c:v>
                </c:pt>
                <c:pt idx="717">
                  <c:v>1.144702271671525E-4</c:v>
                </c:pt>
                <c:pt idx="718">
                  <c:v>1.1145433851045301E-4</c:v>
                </c:pt>
                <c:pt idx="719">
                  <c:v>1.0850705677545367E-4</c:v>
                </c:pt>
                <c:pt idx="720">
                  <c:v>1.0562714935902266E-4</c:v>
                </c:pt>
                <c:pt idx="721">
                  <c:v>1.0281339637141551E-4</c:v>
                </c:pt>
                <c:pt idx="722">
                  <c:v>1.0006459077793761E-4</c:v>
                </c:pt>
                <c:pt idx="723">
                  <c:v>9.7379538533504212E-5</c:v>
                </c:pt>
                <c:pt idx="724">
                  <c:v>9.4757058707207513E-5</c:v>
                </c:pt>
                <c:pt idx="725">
                  <c:v>9.2195983596000188E-5</c:v>
                </c:pt>
                <c:pt idx="726">
                  <c:v>8.9695158828618241E-5</c:v>
                </c:pt>
                <c:pt idx="727">
                  <c:v>8.7253443460944208E-5</c:v>
                </c:pt>
                <c:pt idx="728">
                  <c:v>8.4869710063495567E-5</c:v>
                </c:pt>
                <c:pt idx="729">
                  <c:v>8.2542844796585222E-5</c:v>
                </c:pt>
                <c:pt idx="730">
                  <c:v>8.0271747477045352E-5</c:v>
                </c:pt>
                <c:pt idx="731">
                  <c:v>7.8055331641735813E-5</c:v>
                </c:pt>
                <c:pt idx="732">
                  <c:v>7.5892524596943899E-5</c:v>
                </c:pt>
                <c:pt idx="733">
                  <c:v>7.3782267457467732E-5</c:v>
                </c:pt>
                <c:pt idx="734">
                  <c:v>7.1723515189581484E-5</c:v>
                </c:pt>
                <c:pt idx="735">
                  <c:v>6.9715236628798349E-5</c:v>
                </c:pt>
                <c:pt idx="736">
                  <c:v>6.775641450862448E-5</c:v>
                </c:pt>
                <c:pt idx="737">
                  <c:v>6.5846045465112313E-5</c:v>
                </c:pt>
                <c:pt idx="738">
                  <c:v>6.3983140045409514E-5</c:v>
                </c:pt>
                <c:pt idx="739">
                  <c:v>6.2166722706202934E-5</c:v>
                </c:pt>
                <c:pt idx="740">
                  <c:v>6.0395831804283445E-5</c:v>
                </c:pt>
                <c:pt idx="741">
                  <c:v>5.8669519577225831E-5</c:v>
                </c:pt>
                <c:pt idx="742">
                  <c:v>5.6986852130514011E-5</c:v>
                </c:pt>
                <c:pt idx="743">
                  <c:v>5.5346909398679362E-5</c:v>
                </c:pt>
                <c:pt idx="744">
                  <c:v>5.3748785120211487E-5</c:v>
                </c:pt>
                <c:pt idx="745">
                  <c:v>5.2191586792149839E-5</c:v>
                </c:pt>
                <c:pt idx="746">
                  <c:v>5.0674435626785332E-5</c:v>
                </c:pt>
                <c:pt idx="747">
                  <c:v>4.9196466500922928E-5</c:v>
                </c:pt>
                <c:pt idx="748">
                  <c:v>4.7756827897372085E-5</c:v>
                </c:pt>
                <c:pt idx="749">
                  <c:v>4.6354681847549563E-5</c:v>
                </c:pt>
                <c:pt idx="750">
                  <c:v>4.4989203862200428E-5</c:v>
                </c:pt>
                <c:pt idx="751">
                  <c:v>4.3659582860677817E-5</c:v>
                </c:pt>
                <c:pt idx="752">
                  <c:v>4.2365021097335079E-5</c:v>
                </c:pt>
                <c:pt idx="753">
                  <c:v>4.1104734079922132E-5</c:v>
                </c:pt>
                <c:pt idx="754">
                  <c:v>3.9877950487765878E-5</c:v>
                </c:pt>
                <c:pt idx="755">
                  <c:v>3.8683912081616561E-5</c:v>
                </c:pt>
                <c:pt idx="756">
                  <c:v>3.7521873613832949E-5</c:v>
                </c:pt>
                <c:pt idx="757">
                  <c:v>3.6391102730126893E-5</c:v>
                </c:pt>
                <c:pt idx="758">
                  <c:v>3.5290879875860216E-5</c:v>
                </c:pt>
                <c:pt idx="759">
                  <c:v>3.4220498188908381E-5</c:v>
                </c:pt>
                <c:pt idx="760">
                  <c:v>3.3179263395855056E-5</c:v>
                </c:pt>
                <c:pt idx="761">
                  <c:v>3.2166493704410893E-5</c:v>
                </c:pt>
                <c:pt idx="762">
                  <c:v>3.1181519691836411E-5</c:v>
                </c:pt>
                <c:pt idx="763">
                  <c:v>3.0223684190255915E-5</c:v>
                </c:pt>
                <c:pt idx="764">
                  <c:v>2.9292342172970954E-5</c:v>
                </c:pt>
                <c:pt idx="765">
                  <c:v>2.8386860630114204E-5</c:v>
                </c:pt>
                <c:pt idx="766">
                  <c:v>2.7506618453188157E-5</c:v>
                </c:pt>
                <c:pt idx="767">
                  <c:v>2.6651006307942852E-5</c:v>
                </c:pt>
                <c:pt idx="768">
                  <c:v>2.5819426513140721E-5</c:v>
                </c:pt>
                <c:pt idx="769">
                  <c:v>2.5011292909216289E-5</c:v>
                </c:pt>
                <c:pt idx="770">
                  <c:v>2.4226030729268612E-5</c:v>
                </c:pt>
                <c:pt idx="771">
                  <c:v>2.3463076476160259E-5</c:v>
                </c:pt>
                <c:pt idx="772">
                  <c:v>2.2721877779741296E-5</c:v>
                </c:pt>
                <c:pt idx="773">
                  <c:v>2.2001893272616457E-5</c:v>
                </c:pt>
                <c:pt idx="774">
                  <c:v>2.1302592453142992E-5</c:v>
                </c:pt>
                <c:pt idx="775">
                  <c:v>2.0623455543433798E-5</c:v>
                </c:pt>
                <c:pt idx="776">
                  <c:v>1.996397336678794E-5</c:v>
                </c:pt>
                <c:pt idx="777">
                  <c:v>1.9323647194369282E-5</c:v>
                </c:pt>
                <c:pt idx="778">
                  <c:v>1.8701988621972009E-5</c:v>
                </c:pt>
                <c:pt idx="779">
                  <c:v>1.8098519421805367E-5</c:v>
                </c:pt>
                <c:pt idx="780">
                  <c:v>1.7512771401606659E-5</c:v>
                </c:pt>
                <c:pt idx="781">
                  <c:v>1.6944286275966216E-5</c:v>
                </c:pt>
                <c:pt idx="782">
                  <c:v>1.6392615515892292E-5</c:v>
                </c:pt>
                <c:pt idx="783">
                  <c:v>1.5857320210255315E-5</c:v>
                </c:pt>
                <c:pt idx="784">
                  <c:v>1.5337970932449721E-5</c:v>
                </c:pt>
                <c:pt idx="785">
                  <c:v>1.4834147585407503E-5</c:v>
                </c:pt>
                <c:pt idx="786">
                  <c:v>1.4345439282359509E-5</c:v>
                </c:pt>
                <c:pt idx="787">
                  <c:v>1.3871444182300731E-5</c:v>
                </c:pt>
                <c:pt idx="788">
                  <c:v>1.3411769367088866E-5</c:v>
                </c:pt>
                <c:pt idx="789">
                  <c:v>1.2966030693228957E-5</c:v>
                </c:pt>
                <c:pt idx="790">
                  <c:v>1.2533852662755037E-5</c:v>
                </c:pt>
                <c:pt idx="791">
                  <c:v>1.2114868257029363E-5</c:v>
                </c:pt>
                <c:pt idx="792">
                  <c:v>1.1708718838043857E-5</c:v>
                </c:pt>
                <c:pt idx="793">
                  <c:v>1.1315053973448562E-5</c:v>
                </c:pt>
                <c:pt idx="794">
                  <c:v>1.0933531316537191E-5</c:v>
                </c:pt>
                <c:pt idx="795">
                  <c:v>1.0563816474795663E-5</c:v>
                </c:pt>
                <c:pt idx="796">
                  <c:v>1.0205582853028985E-5</c:v>
                </c:pt>
                <c:pt idx="797">
                  <c:v>9.858511536675685E-6</c:v>
                </c:pt>
                <c:pt idx="798">
                  <c:v>9.5222911457027068E-6</c:v>
                </c:pt>
                <c:pt idx="799">
                  <c:v>9.1966177128144739E-6</c:v>
                </c:pt>
                <c:pt idx="800">
                  <c:v>8.8811945342382717E-6</c:v>
                </c:pt>
                <c:pt idx="801">
                  <c:v>8.5757320430480448E-6</c:v>
                </c:pt>
                <c:pt idx="802">
                  <c:v>8.2799476958106851E-6</c:v>
                </c:pt>
                <c:pt idx="803">
                  <c:v>7.9935658154895319E-6</c:v>
                </c:pt>
                <c:pt idx="804">
                  <c:v>7.7163174714290117E-6</c:v>
                </c:pt>
                <c:pt idx="805">
                  <c:v>7.447940374549801E-6</c:v>
                </c:pt>
                <c:pt idx="806">
                  <c:v>7.188178700823263E-6</c:v>
                </c:pt>
                <c:pt idx="807">
                  <c:v>6.9367830280997924E-6</c:v>
                </c:pt>
                <c:pt idx="808">
                  <c:v>6.6935101586951423E-6</c:v>
                </c:pt>
                <c:pt idx="809">
                  <c:v>6.4581230254657106E-6</c:v>
                </c:pt>
                <c:pt idx="810">
                  <c:v>6.2303905630223704E-6</c:v>
                </c:pt>
                <c:pt idx="811">
                  <c:v>6.0100875842739348E-6</c:v>
                </c:pt>
                <c:pt idx="812">
                  <c:v>5.7969946669622824E-6</c:v>
                </c:pt>
                <c:pt idx="813">
                  <c:v>5.5908980307606652E-6</c:v>
                </c:pt>
                <c:pt idx="814">
                  <c:v>5.3915894293599304E-6</c:v>
                </c:pt>
                <c:pt idx="815">
                  <c:v>5.1988660253466019E-6</c:v>
                </c:pt>
                <c:pt idx="816">
                  <c:v>5.0125302827330929E-6</c:v>
                </c:pt>
                <c:pt idx="817">
                  <c:v>4.8323898520497104E-6</c:v>
                </c:pt>
                <c:pt idx="818">
                  <c:v>4.6582574713127893E-6</c:v>
                </c:pt>
                <c:pt idx="819">
                  <c:v>4.489950832464754E-6</c:v>
                </c:pt>
                <c:pt idx="820">
                  <c:v>4.3272925043247541E-6</c:v>
                </c:pt>
                <c:pt idx="821">
                  <c:v>4.1701098043578541E-6</c:v>
                </c:pt>
                <c:pt idx="822">
                  <c:v>4.0182347000872334E-6</c:v>
                </c:pt>
                <c:pt idx="823">
                  <c:v>3.8715037067316406E-6</c:v>
                </c:pt>
                <c:pt idx="824">
                  <c:v>3.729757790393882E-6</c:v>
                </c:pt>
                <c:pt idx="825">
                  <c:v>3.5928422756903576E-6</c:v>
                </c:pt>
                <c:pt idx="826">
                  <c:v>3.4606067025322551E-6</c:v>
                </c:pt>
                <c:pt idx="827">
                  <c:v>3.3329047953723104E-6</c:v>
                </c:pt>
                <c:pt idx="828">
                  <c:v>3.2095943179877571E-6</c:v>
                </c:pt>
                <c:pt idx="829">
                  <c:v>3.0905370063117014E-6</c:v>
                </c:pt>
                <c:pt idx="830">
                  <c:v>2.9755984536361625E-6</c:v>
                </c:pt>
                <c:pt idx="831">
                  <c:v>2.8646480452199213E-6</c:v>
                </c:pt>
                <c:pt idx="832">
                  <c:v>2.7575588488204762E-6</c:v>
                </c:pt>
                <c:pt idx="833">
                  <c:v>2.65420754108627E-6</c:v>
                </c:pt>
                <c:pt idx="834">
                  <c:v>2.5544743075256597E-6</c:v>
                </c:pt>
                <c:pt idx="835">
                  <c:v>2.4582427600172805E-6</c:v>
                </c:pt>
                <c:pt idx="836">
                  <c:v>2.3653998831863027E-6</c:v>
                </c:pt>
                <c:pt idx="837">
                  <c:v>2.2758359059516055E-6</c:v>
                </c:pt>
                <c:pt idx="838">
                  <c:v>2.1894442290282282E-6</c:v>
                </c:pt>
                <c:pt idx="839">
                  <c:v>2.1061214050544097E-6</c:v>
                </c:pt>
                <c:pt idx="840">
                  <c:v>2.0257669786083594E-6</c:v>
                </c:pt>
                <c:pt idx="841">
                  <c:v>1.948283464336969E-6</c:v>
                </c:pt>
                <c:pt idx="842">
                  <c:v>1.8735762454813526E-6</c:v>
                </c:pt>
                <c:pt idx="843">
                  <c:v>1.8015535212523427E-6</c:v>
                </c:pt>
                <c:pt idx="844">
                  <c:v>1.7321262271163885E-6</c:v>
                </c:pt>
                <c:pt idx="845">
                  <c:v>1.6652079666279589E-6</c:v>
                </c:pt>
                <c:pt idx="846">
                  <c:v>1.6007149055141731E-6</c:v>
                </c:pt>
                <c:pt idx="847">
                  <c:v>1.5385657823330298E-6</c:v>
                </c:pt>
                <c:pt idx="848">
                  <c:v>1.4786817855716511E-6</c:v>
                </c:pt>
                <c:pt idx="849">
                  <c:v>1.4209864861447545E-6</c:v>
                </c:pt>
                <c:pt idx="850">
                  <c:v>1.3654057978707069E-6</c:v>
                </c:pt>
                <c:pt idx="851">
                  <c:v>1.3118679104140483E-6</c:v>
                </c:pt>
                <c:pt idx="852">
                  <c:v>1.2603032178981621E-6</c:v>
                </c:pt>
                <c:pt idx="853">
                  <c:v>1.2106442602854983E-6</c:v>
                </c:pt>
                <c:pt idx="854">
                  <c:v>1.1628257328144561E-6</c:v>
                </c:pt>
                <c:pt idx="855">
                  <c:v>1.1167842379755703E-6</c:v>
                </c:pt>
                <c:pt idx="856">
                  <c:v>1.0724585153276737E-6</c:v>
                </c:pt>
                <c:pt idx="857">
                  <c:v>1.0297890941091141E-6</c:v>
                </c:pt>
                <c:pt idx="858">
                  <c:v>9.8871848408511186E-7</c:v>
                </c:pt>
                <c:pt idx="859">
                  <c:v>9.4919093229784366E-7</c:v>
                </c:pt>
                <c:pt idx="860">
                  <c:v>9.1115253331164685E-7</c:v>
                </c:pt>
                <c:pt idx="861">
                  <c:v>8.7455103858769455E-7</c:v>
                </c:pt>
                <c:pt idx="862">
                  <c:v>8.393359196556861E-7</c:v>
                </c:pt>
                <c:pt idx="863">
                  <c:v>8.0545825065226727E-7</c:v>
                </c:pt>
                <c:pt idx="864">
                  <c:v>7.728706287180075E-7</c:v>
                </c:pt>
                <c:pt idx="865">
                  <c:v>7.4152734852451415E-7</c:v>
                </c:pt>
                <c:pt idx="866">
                  <c:v>7.1138402069070934E-7</c:v>
                </c:pt>
                <c:pt idx="867">
                  <c:v>6.82397747753252E-7</c:v>
                </c:pt>
                <c:pt idx="868">
                  <c:v>6.5452717634695798E-7</c:v>
                </c:pt>
                <c:pt idx="869">
                  <c:v>6.2773205977695746E-7</c:v>
                </c:pt>
                <c:pt idx="870">
                  <c:v>6.0197371154480571E-7</c:v>
                </c:pt>
                <c:pt idx="871">
                  <c:v>5.7721459290061323E-7</c:v>
                </c:pt>
                <c:pt idx="872">
                  <c:v>5.5341848415047021E-7</c:v>
                </c:pt>
                <c:pt idx="873">
                  <c:v>5.3055034032745575E-7</c:v>
                </c:pt>
                <c:pt idx="874">
                  <c:v>5.0857625955025849E-7</c:v>
                </c:pt>
                <c:pt idx="875">
                  <c:v>4.8746354974760463E-7</c:v>
                </c:pt>
                <c:pt idx="876">
                  <c:v>4.6718059409922834E-7</c:v>
                </c:pt>
                <c:pt idx="877">
                  <c:v>4.4769682239210048E-7</c:v>
                </c:pt>
                <c:pt idx="878">
                  <c:v>4.2898269658753546E-7</c:v>
                </c:pt>
                <c:pt idx="879">
                  <c:v>4.1100976788666131E-7</c:v>
                </c:pt>
                <c:pt idx="880">
                  <c:v>3.9375043270340191E-7</c:v>
                </c:pt>
                <c:pt idx="881">
                  <c:v>3.7717817069627217E-7</c:v>
                </c:pt>
                <c:pt idx="882">
                  <c:v>3.6126725777574597E-7</c:v>
                </c:pt>
                <c:pt idx="883">
                  <c:v>3.4599292020321109E-7</c:v>
                </c:pt>
                <c:pt idx="884">
                  <c:v>3.3133131793761275E-7</c:v>
                </c:pt>
                <c:pt idx="885">
                  <c:v>3.1725918459013831E-7</c:v>
                </c:pt>
                <c:pt idx="886">
                  <c:v>3.03754417285698E-7</c:v>
                </c:pt>
                <c:pt idx="887">
                  <c:v>2.9079533847564872E-7</c:v>
                </c:pt>
                <c:pt idx="888">
                  <c:v>2.7836145810589416E-7</c:v>
                </c:pt>
                <c:pt idx="889">
                  <c:v>2.664323994761042E-7</c:v>
                </c:pt>
                <c:pt idx="890">
                  <c:v>2.5498908118315651E-7</c:v>
                </c:pt>
                <c:pt idx="891">
                  <c:v>2.440129517333763E-7</c:v>
                </c:pt>
                <c:pt idx="892">
                  <c:v>2.3348591049465792E-7</c:v>
                </c:pt>
                <c:pt idx="893">
                  <c:v>2.2339061944709622E-7</c:v>
                </c:pt>
                <c:pt idx="894">
                  <c:v>2.1371053937624547E-7</c:v>
                </c:pt>
                <c:pt idx="895">
                  <c:v>2.0442944248522256E-7</c:v>
                </c:pt>
                <c:pt idx="896">
                  <c:v>1.955317949775566E-7</c:v>
                </c:pt>
                <c:pt idx="897">
                  <c:v>1.8700280368655493E-7</c:v>
                </c:pt>
                <c:pt idx="898">
                  <c:v>1.788279158088113E-7</c:v>
                </c:pt>
                <c:pt idx="899">
                  <c:v>1.7099327775938013E-7</c:v>
                </c:pt>
                <c:pt idx="900">
                  <c:v>1.6348558784518189E-7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0057-467D-A37D-BAEE570C76FC}"/>
            </c:ext>
          </c:extLst>
        </c:ser>
        <c:ser>
          <c:idx val="2"/>
          <c:order val="1"/>
          <c:tx>
            <c:v>Z(0.5;1)</c:v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Z!$G$2:$G$902</c:f>
              <c:numCache>
                <c:formatCode>0.00</c:formatCode>
                <c:ptCount val="901"/>
                <c:pt idx="0">
                  <c:v>-3.9999999999999787</c:v>
                </c:pt>
                <c:pt idx="1">
                  <c:v>-3.9899999999999798</c:v>
                </c:pt>
                <c:pt idx="2">
                  <c:v>-3.9799999999999787</c:v>
                </c:pt>
                <c:pt idx="3">
                  <c:v>-3.9699999999999798</c:v>
                </c:pt>
                <c:pt idx="4">
                  <c:v>-3.9599999999999778</c:v>
                </c:pt>
                <c:pt idx="5">
                  <c:v>-3.9499999999999797</c:v>
                </c:pt>
                <c:pt idx="6">
                  <c:v>-3.9399999999999777</c:v>
                </c:pt>
                <c:pt idx="7">
                  <c:v>-3.9299999999999797</c:v>
                </c:pt>
                <c:pt idx="8">
                  <c:v>-3.9199999999999777</c:v>
                </c:pt>
                <c:pt idx="9">
                  <c:v>-3.9099999999999797</c:v>
                </c:pt>
                <c:pt idx="10">
                  <c:v>-3.8999999999999777</c:v>
                </c:pt>
                <c:pt idx="11">
                  <c:v>-3.8899999999999797</c:v>
                </c:pt>
                <c:pt idx="12">
                  <c:v>-3.8799999999999777</c:v>
                </c:pt>
                <c:pt idx="13">
                  <c:v>-3.8699999999999797</c:v>
                </c:pt>
                <c:pt idx="14">
                  <c:v>-3.8599999999999777</c:v>
                </c:pt>
                <c:pt idx="15">
                  <c:v>-3.8499999999999797</c:v>
                </c:pt>
                <c:pt idx="16">
                  <c:v>-3.8399999999999777</c:v>
                </c:pt>
                <c:pt idx="17">
                  <c:v>-3.8299999999999788</c:v>
                </c:pt>
                <c:pt idx="18">
                  <c:v>-3.8199999999999767</c:v>
                </c:pt>
                <c:pt idx="19">
                  <c:v>-3.8099999999999787</c:v>
                </c:pt>
                <c:pt idx="20">
                  <c:v>-3.7999999999999803</c:v>
                </c:pt>
                <c:pt idx="21">
                  <c:v>-3.7899999999999796</c:v>
                </c:pt>
                <c:pt idx="22">
                  <c:v>-3.7799999999999798</c:v>
                </c:pt>
                <c:pt idx="23">
                  <c:v>-3.76999999999998</c:v>
                </c:pt>
                <c:pt idx="24">
                  <c:v>-3.7599999999999798</c:v>
                </c:pt>
                <c:pt idx="25">
                  <c:v>-3.7499999999999796</c:v>
                </c:pt>
                <c:pt idx="26">
                  <c:v>-3.7399999999999798</c:v>
                </c:pt>
                <c:pt idx="27">
                  <c:v>-3.72999999999998</c:v>
                </c:pt>
                <c:pt idx="28">
                  <c:v>-3.7199999999999798</c:v>
                </c:pt>
                <c:pt idx="29">
                  <c:v>-3.7099999999999804</c:v>
                </c:pt>
                <c:pt idx="30">
                  <c:v>-3.6999999999999797</c:v>
                </c:pt>
                <c:pt idx="31">
                  <c:v>-3.68999999999998</c:v>
                </c:pt>
                <c:pt idx="32">
                  <c:v>-3.6799999999999797</c:v>
                </c:pt>
                <c:pt idx="33">
                  <c:v>-3.6699999999999804</c:v>
                </c:pt>
                <c:pt idx="34">
                  <c:v>-3.6599999999999797</c:v>
                </c:pt>
                <c:pt idx="35">
                  <c:v>-3.6499999999999799</c:v>
                </c:pt>
                <c:pt idx="36">
                  <c:v>-3.6399999999999797</c:v>
                </c:pt>
                <c:pt idx="37">
                  <c:v>-3.6299999999999804</c:v>
                </c:pt>
                <c:pt idx="38">
                  <c:v>-3.6199999999999903</c:v>
                </c:pt>
                <c:pt idx="39">
                  <c:v>-3.6099999999999897</c:v>
                </c:pt>
                <c:pt idx="40">
                  <c:v>-3.5999999999999797</c:v>
                </c:pt>
                <c:pt idx="41">
                  <c:v>-3.5899999999999803</c:v>
                </c:pt>
                <c:pt idx="42">
                  <c:v>-3.5799999999999903</c:v>
                </c:pt>
                <c:pt idx="43">
                  <c:v>-3.5699999999999887</c:v>
                </c:pt>
                <c:pt idx="44">
                  <c:v>-3.5599999999999867</c:v>
                </c:pt>
                <c:pt idx="45">
                  <c:v>-3.5499999999999901</c:v>
                </c:pt>
                <c:pt idx="46">
                  <c:v>-3.5399999999999903</c:v>
                </c:pt>
                <c:pt idx="47">
                  <c:v>-3.5299999999999887</c:v>
                </c:pt>
                <c:pt idx="48">
                  <c:v>-3.5199999999999867</c:v>
                </c:pt>
                <c:pt idx="49">
                  <c:v>-3.50999999999999</c:v>
                </c:pt>
                <c:pt idx="50">
                  <c:v>-3.4999999999999867</c:v>
                </c:pt>
                <c:pt idx="51">
                  <c:v>-3.48999999999999</c:v>
                </c:pt>
                <c:pt idx="52">
                  <c:v>-3.4799999999999867</c:v>
                </c:pt>
                <c:pt idx="53">
                  <c:v>-3.46999999999999</c:v>
                </c:pt>
                <c:pt idx="54">
                  <c:v>-3.4599999999999835</c:v>
                </c:pt>
                <c:pt idx="55">
                  <c:v>-3.44999999999999</c:v>
                </c:pt>
                <c:pt idx="56">
                  <c:v>-3.4399999999999835</c:v>
                </c:pt>
                <c:pt idx="57">
                  <c:v>-3.4299999999999877</c:v>
                </c:pt>
                <c:pt idx="58">
                  <c:v>-3.4199999999999835</c:v>
                </c:pt>
                <c:pt idx="59">
                  <c:v>-3.4099999999999877</c:v>
                </c:pt>
                <c:pt idx="60">
                  <c:v>-3.3999999999999835</c:v>
                </c:pt>
                <c:pt idx="61">
                  <c:v>-3.3899999999999877</c:v>
                </c:pt>
                <c:pt idx="62">
                  <c:v>-3.3799999999999826</c:v>
                </c:pt>
                <c:pt idx="63">
                  <c:v>-3.3699999999999877</c:v>
                </c:pt>
                <c:pt idx="64">
                  <c:v>-3.3599999999999826</c:v>
                </c:pt>
                <c:pt idx="65">
                  <c:v>-3.3499999999999877</c:v>
                </c:pt>
                <c:pt idx="66">
                  <c:v>-3.3399999999999825</c:v>
                </c:pt>
                <c:pt idx="67">
                  <c:v>-3.3299999999999867</c:v>
                </c:pt>
                <c:pt idx="68">
                  <c:v>-3.3199999999999825</c:v>
                </c:pt>
                <c:pt idx="69">
                  <c:v>-3.3099999999999867</c:v>
                </c:pt>
                <c:pt idx="70">
                  <c:v>-3.2999999999999901</c:v>
                </c:pt>
                <c:pt idx="71">
                  <c:v>-3.2899999999999898</c:v>
                </c:pt>
                <c:pt idx="72">
                  <c:v>-3.27999999999999</c:v>
                </c:pt>
                <c:pt idx="73">
                  <c:v>-3.2699999999999898</c:v>
                </c:pt>
                <c:pt idx="74">
                  <c:v>-3.25999999999999</c:v>
                </c:pt>
                <c:pt idx="75">
                  <c:v>-3.2499999999999898</c:v>
                </c:pt>
                <c:pt idx="76">
                  <c:v>-3.23999999999999</c:v>
                </c:pt>
                <c:pt idx="77">
                  <c:v>-3.2299999999999902</c:v>
                </c:pt>
                <c:pt idx="78">
                  <c:v>-3.22</c:v>
                </c:pt>
                <c:pt idx="79">
                  <c:v>-3.21</c:v>
                </c:pt>
                <c:pt idx="80">
                  <c:v>-3.2</c:v>
                </c:pt>
                <c:pt idx="81">
                  <c:v>-3.19</c:v>
                </c:pt>
                <c:pt idx="82">
                  <c:v>-3.18</c:v>
                </c:pt>
                <c:pt idx="83">
                  <c:v>-3.17</c:v>
                </c:pt>
                <c:pt idx="84">
                  <c:v>-3.16</c:v>
                </c:pt>
                <c:pt idx="85">
                  <c:v>-3.15</c:v>
                </c:pt>
                <c:pt idx="86">
                  <c:v>-3.14</c:v>
                </c:pt>
                <c:pt idx="87">
                  <c:v>-3.13</c:v>
                </c:pt>
                <c:pt idx="88">
                  <c:v>-3.12</c:v>
                </c:pt>
                <c:pt idx="89">
                  <c:v>-3.11</c:v>
                </c:pt>
                <c:pt idx="90">
                  <c:v>-3.1</c:v>
                </c:pt>
                <c:pt idx="91">
                  <c:v>-3.09</c:v>
                </c:pt>
                <c:pt idx="92">
                  <c:v>-3.08</c:v>
                </c:pt>
                <c:pt idx="93">
                  <c:v>-3.07</c:v>
                </c:pt>
                <c:pt idx="94">
                  <c:v>-3.06</c:v>
                </c:pt>
                <c:pt idx="95">
                  <c:v>-3.05</c:v>
                </c:pt>
                <c:pt idx="96">
                  <c:v>-3.04</c:v>
                </c:pt>
                <c:pt idx="97">
                  <c:v>-3.03</c:v>
                </c:pt>
                <c:pt idx="98">
                  <c:v>-3.02</c:v>
                </c:pt>
                <c:pt idx="99">
                  <c:v>-3.01</c:v>
                </c:pt>
                <c:pt idx="100">
                  <c:v>-3</c:v>
                </c:pt>
                <c:pt idx="101">
                  <c:v>-2.9899999999999998</c:v>
                </c:pt>
                <c:pt idx="102">
                  <c:v>-2.98</c:v>
                </c:pt>
                <c:pt idx="103">
                  <c:v>-2.9699999999999998</c:v>
                </c:pt>
                <c:pt idx="104">
                  <c:v>-2.96</c:v>
                </c:pt>
                <c:pt idx="105">
                  <c:v>-2.9499999999999997</c:v>
                </c:pt>
                <c:pt idx="106">
                  <c:v>-2.94</c:v>
                </c:pt>
                <c:pt idx="107">
                  <c:v>-2.9299999999999997</c:v>
                </c:pt>
                <c:pt idx="108">
                  <c:v>-2.92</c:v>
                </c:pt>
                <c:pt idx="109">
                  <c:v>-2.9099999999999997</c:v>
                </c:pt>
                <c:pt idx="110">
                  <c:v>-2.9</c:v>
                </c:pt>
                <c:pt idx="111">
                  <c:v>-2.8899999999999997</c:v>
                </c:pt>
                <c:pt idx="112">
                  <c:v>-2.88</c:v>
                </c:pt>
                <c:pt idx="113">
                  <c:v>-2.8699999999999997</c:v>
                </c:pt>
                <c:pt idx="114">
                  <c:v>-2.86</c:v>
                </c:pt>
                <c:pt idx="115">
                  <c:v>-2.8499999999999988</c:v>
                </c:pt>
                <c:pt idx="116">
                  <c:v>-2.84</c:v>
                </c:pt>
                <c:pt idx="117">
                  <c:v>-2.8299999999999987</c:v>
                </c:pt>
                <c:pt idx="118">
                  <c:v>-2.82</c:v>
                </c:pt>
                <c:pt idx="119">
                  <c:v>-2.8099999999999987</c:v>
                </c:pt>
                <c:pt idx="120">
                  <c:v>-2.8</c:v>
                </c:pt>
                <c:pt idx="121">
                  <c:v>-2.79</c:v>
                </c:pt>
                <c:pt idx="122">
                  <c:v>-2.7800000000000002</c:v>
                </c:pt>
                <c:pt idx="123">
                  <c:v>-2.77</c:v>
                </c:pt>
                <c:pt idx="124">
                  <c:v>-2.7600000000000002</c:v>
                </c:pt>
                <c:pt idx="125">
                  <c:v>-2.75</c:v>
                </c:pt>
                <c:pt idx="126">
                  <c:v>-2.74</c:v>
                </c:pt>
                <c:pt idx="127">
                  <c:v>-2.73</c:v>
                </c:pt>
                <c:pt idx="128">
                  <c:v>-2.72</c:v>
                </c:pt>
                <c:pt idx="129">
                  <c:v>-2.71</c:v>
                </c:pt>
                <c:pt idx="130">
                  <c:v>-2.7</c:v>
                </c:pt>
                <c:pt idx="131">
                  <c:v>-2.69</c:v>
                </c:pt>
                <c:pt idx="132">
                  <c:v>-2.68</c:v>
                </c:pt>
                <c:pt idx="133">
                  <c:v>-2.67</c:v>
                </c:pt>
                <c:pt idx="134">
                  <c:v>-2.66</c:v>
                </c:pt>
                <c:pt idx="135">
                  <c:v>-2.65</c:v>
                </c:pt>
                <c:pt idx="136">
                  <c:v>-2.64</c:v>
                </c:pt>
                <c:pt idx="137">
                  <c:v>-2.63</c:v>
                </c:pt>
                <c:pt idx="138">
                  <c:v>-2.62</c:v>
                </c:pt>
                <c:pt idx="139">
                  <c:v>-2.61</c:v>
                </c:pt>
                <c:pt idx="140">
                  <c:v>-2.6</c:v>
                </c:pt>
                <c:pt idx="141">
                  <c:v>-2.59</c:v>
                </c:pt>
                <c:pt idx="142">
                  <c:v>-2.58</c:v>
                </c:pt>
                <c:pt idx="143">
                  <c:v>-2.57</c:v>
                </c:pt>
                <c:pt idx="144">
                  <c:v>-2.56</c:v>
                </c:pt>
                <c:pt idx="145">
                  <c:v>-2.5499999999999998</c:v>
                </c:pt>
                <c:pt idx="146">
                  <c:v>-2.54</c:v>
                </c:pt>
                <c:pt idx="147">
                  <c:v>-2.5299999999999998</c:v>
                </c:pt>
                <c:pt idx="148">
                  <c:v>-2.52</c:v>
                </c:pt>
                <c:pt idx="149">
                  <c:v>-2.5099999999999998</c:v>
                </c:pt>
                <c:pt idx="150">
                  <c:v>-2.5</c:v>
                </c:pt>
                <c:pt idx="151">
                  <c:v>-2.4899999999999998</c:v>
                </c:pt>
                <c:pt idx="152">
                  <c:v>-2.48</c:v>
                </c:pt>
                <c:pt idx="153">
                  <c:v>-2.4699999999999998</c:v>
                </c:pt>
                <c:pt idx="154">
                  <c:v>-2.46</c:v>
                </c:pt>
                <c:pt idx="155">
                  <c:v>-2.4499999999999997</c:v>
                </c:pt>
                <c:pt idx="156">
                  <c:v>-2.44</c:v>
                </c:pt>
                <c:pt idx="157">
                  <c:v>-2.4299999999999997</c:v>
                </c:pt>
                <c:pt idx="158">
                  <c:v>-2.42</c:v>
                </c:pt>
                <c:pt idx="159">
                  <c:v>-2.4099999999999997</c:v>
                </c:pt>
                <c:pt idx="160">
                  <c:v>-2.4</c:v>
                </c:pt>
                <c:pt idx="161">
                  <c:v>-2.3899999999999997</c:v>
                </c:pt>
                <c:pt idx="162">
                  <c:v>-2.38</c:v>
                </c:pt>
                <c:pt idx="163">
                  <c:v>-2.3699999999999997</c:v>
                </c:pt>
                <c:pt idx="164">
                  <c:v>-2.36</c:v>
                </c:pt>
                <c:pt idx="165">
                  <c:v>-2.3499999999999988</c:v>
                </c:pt>
                <c:pt idx="166">
                  <c:v>-2.34</c:v>
                </c:pt>
                <c:pt idx="167">
                  <c:v>-2.3299999999999987</c:v>
                </c:pt>
                <c:pt idx="168">
                  <c:v>-2.3199999999999967</c:v>
                </c:pt>
                <c:pt idx="169">
                  <c:v>-2.3099999999999987</c:v>
                </c:pt>
                <c:pt idx="170">
                  <c:v>-2.2999999999999998</c:v>
                </c:pt>
                <c:pt idx="171">
                  <c:v>-2.29</c:v>
                </c:pt>
                <c:pt idx="172">
                  <c:v>-2.2799999999999998</c:v>
                </c:pt>
                <c:pt idx="173">
                  <c:v>-2.27</c:v>
                </c:pt>
                <c:pt idx="174">
                  <c:v>-2.2599999999999998</c:v>
                </c:pt>
                <c:pt idx="175">
                  <c:v>-2.25</c:v>
                </c:pt>
                <c:pt idx="176">
                  <c:v>-2.2400000000000002</c:v>
                </c:pt>
                <c:pt idx="177">
                  <c:v>-2.23</c:v>
                </c:pt>
                <c:pt idx="178">
                  <c:v>-2.2200000000000002</c:v>
                </c:pt>
                <c:pt idx="179">
                  <c:v>-2.21</c:v>
                </c:pt>
                <c:pt idx="180">
                  <c:v>-2.2000000000000002</c:v>
                </c:pt>
                <c:pt idx="181">
                  <c:v>-2.19</c:v>
                </c:pt>
                <c:pt idx="182">
                  <c:v>-2.1800000000000002</c:v>
                </c:pt>
                <c:pt idx="183">
                  <c:v>-2.17</c:v>
                </c:pt>
                <c:pt idx="184">
                  <c:v>-2.16</c:v>
                </c:pt>
                <c:pt idx="185">
                  <c:v>-2.15</c:v>
                </c:pt>
                <c:pt idx="186">
                  <c:v>-2.14</c:v>
                </c:pt>
                <c:pt idx="187">
                  <c:v>-2.13</c:v>
                </c:pt>
                <c:pt idx="188">
                  <c:v>-2.12</c:v>
                </c:pt>
                <c:pt idx="189">
                  <c:v>-2.11</c:v>
                </c:pt>
                <c:pt idx="190">
                  <c:v>-2.1</c:v>
                </c:pt>
                <c:pt idx="191">
                  <c:v>-2.09</c:v>
                </c:pt>
                <c:pt idx="192">
                  <c:v>-2.08</c:v>
                </c:pt>
                <c:pt idx="193">
                  <c:v>-2.0699999999999998</c:v>
                </c:pt>
                <c:pt idx="194">
                  <c:v>-2.06</c:v>
                </c:pt>
                <c:pt idx="195">
                  <c:v>-2.0499999999999998</c:v>
                </c:pt>
                <c:pt idx="196">
                  <c:v>-2.04</c:v>
                </c:pt>
                <c:pt idx="197">
                  <c:v>-2.0299999999999998</c:v>
                </c:pt>
                <c:pt idx="198">
                  <c:v>-2.02</c:v>
                </c:pt>
                <c:pt idx="199">
                  <c:v>-2.0099999999999998</c:v>
                </c:pt>
                <c:pt idx="200">
                  <c:v>-2</c:v>
                </c:pt>
                <c:pt idx="201">
                  <c:v>-1.9900000000000029</c:v>
                </c:pt>
                <c:pt idx="202">
                  <c:v>-1.9800000000000026</c:v>
                </c:pt>
                <c:pt idx="203">
                  <c:v>-1.9700000000000026</c:v>
                </c:pt>
                <c:pt idx="204">
                  <c:v>-1.9600000000000024</c:v>
                </c:pt>
                <c:pt idx="205">
                  <c:v>-1.9500000000000026</c:v>
                </c:pt>
                <c:pt idx="206">
                  <c:v>-1.9400000000000024</c:v>
                </c:pt>
                <c:pt idx="207">
                  <c:v>-1.9300000000000026</c:v>
                </c:pt>
                <c:pt idx="208">
                  <c:v>-1.9200000000000021</c:v>
                </c:pt>
                <c:pt idx="209">
                  <c:v>-1.9100000000000001</c:v>
                </c:pt>
                <c:pt idx="210">
                  <c:v>-1.9000000000000001</c:v>
                </c:pt>
                <c:pt idx="211">
                  <c:v>-1.8900000000000001</c:v>
                </c:pt>
                <c:pt idx="212">
                  <c:v>-1.8800000000000001</c:v>
                </c:pt>
                <c:pt idx="213">
                  <c:v>-1.87</c:v>
                </c:pt>
                <c:pt idx="214">
                  <c:v>-1.8599999999999957</c:v>
                </c:pt>
                <c:pt idx="215">
                  <c:v>-1.85</c:v>
                </c:pt>
                <c:pt idx="216">
                  <c:v>-1.8399999999999956</c:v>
                </c:pt>
                <c:pt idx="217">
                  <c:v>-1.83</c:v>
                </c:pt>
                <c:pt idx="218">
                  <c:v>-1.8199999999999956</c:v>
                </c:pt>
                <c:pt idx="219">
                  <c:v>-1.81</c:v>
                </c:pt>
                <c:pt idx="220">
                  <c:v>-1.7999999999999965</c:v>
                </c:pt>
                <c:pt idx="221">
                  <c:v>-1.7900000000000009</c:v>
                </c:pt>
                <c:pt idx="222">
                  <c:v>-1.7799999999999963</c:v>
                </c:pt>
                <c:pt idx="223">
                  <c:v>-1.7700000000000009</c:v>
                </c:pt>
                <c:pt idx="224">
                  <c:v>-1.7599999999999956</c:v>
                </c:pt>
                <c:pt idx="225">
                  <c:v>-1.7500000000000009</c:v>
                </c:pt>
                <c:pt idx="226">
                  <c:v>-1.7400000000000011</c:v>
                </c:pt>
                <c:pt idx="227">
                  <c:v>-1.7300000000000009</c:v>
                </c:pt>
                <c:pt idx="228">
                  <c:v>-1.7200000000000011</c:v>
                </c:pt>
                <c:pt idx="229">
                  <c:v>-1.7100000000000009</c:v>
                </c:pt>
                <c:pt idx="230">
                  <c:v>-1.7000000000000011</c:v>
                </c:pt>
                <c:pt idx="231">
                  <c:v>-1.6900000000000033</c:v>
                </c:pt>
                <c:pt idx="232">
                  <c:v>-1.6800000000000035</c:v>
                </c:pt>
                <c:pt idx="233">
                  <c:v>-1.6700000000000021</c:v>
                </c:pt>
                <c:pt idx="234">
                  <c:v>-1.6600000000000001</c:v>
                </c:pt>
                <c:pt idx="235">
                  <c:v>-1.6500000000000001</c:v>
                </c:pt>
                <c:pt idx="236">
                  <c:v>-1.6400000000000001</c:v>
                </c:pt>
                <c:pt idx="237">
                  <c:v>-1.6300000000000001</c:v>
                </c:pt>
                <c:pt idx="238">
                  <c:v>-1.62</c:v>
                </c:pt>
                <c:pt idx="239">
                  <c:v>-1.6099999999999957</c:v>
                </c:pt>
                <c:pt idx="240">
                  <c:v>-1.6</c:v>
                </c:pt>
                <c:pt idx="241">
                  <c:v>-1.5899999999999956</c:v>
                </c:pt>
                <c:pt idx="242">
                  <c:v>-1.58</c:v>
                </c:pt>
                <c:pt idx="243">
                  <c:v>-1.5699999999999956</c:v>
                </c:pt>
                <c:pt idx="244">
                  <c:v>-1.56</c:v>
                </c:pt>
                <c:pt idx="245">
                  <c:v>-1.5499999999999952</c:v>
                </c:pt>
                <c:pt idx="246">
                  <c:v>-1.54</c:v>
                </c:pt>
                <c:pt idx="247">
                  <c:v>-1.5299999999999951</c:v>
                </c:pt>
                <c:pt idx="248">
                  <c:v>-1.52</c:v>
                </c:pt>
                <c:pt idx="249">
                  <c:v>-1.509999999999994</c:v>
                </c:pt>
                <c:pt idx="250">
                  <c:v>-1.5</c:v>
                </c:pt>
                <c:pt idx="251">
                  <c:v>-1.49</c:v>
                </c:pt>
                <c:pt idx="252">
                  <c:v>-1.48</c:v>
                </c:pt>
                <c:pt idx="253">
                  <c:v>-1.47</c:v>
                </c:pt>
                <c:pt idx="254">
                  <c:v>-1.46</c:v>
                </c:pt>
                <c:pt idx="255">
                  <c:v>-1.45</c:v>
                </c:pt>
                <c:pt idx="256">
                  <c:v>-1.44</c:v>
                </c:pt>
                <c:pt idx="257">
                  <c:v>-1.43</c:v>
                </c:pt>
                <c:pt idx="258">
                  <c:v>-1.42</c:v>
                </c:pt>
                <c:pt idx="259">
                  <c:v>-1.41</c:v>
                </c:pt>
                <c:pt idx="260">
                  <c:v>-1.4</c:v>
                </c:pt>
                <c:pt idx="261">
                  <c:v>-1.3900000000000001</c:v>
                </c:pt>
                <c:pt idx="262">
                  <c:v>-1.3800000000000001</c:v>
                </c:pt>
                <c:pt idx="263">
                  <c:v>-1.37</c:v>
                </c:pt>
                <c:pt idx="264">
                  <c:v>-1.36</c:v>
                </c:pt>
                <c:pt idx="265">
                  <c:v>-1.35</c:v>
                </c:pt>
                <c:pt idx="266">
                  <c:v>-1.34</c:v>
                </c:pt>
                <c:pt idx="267">
                  <c:v>-1.33</c:v>
                </c:pt>
                <c:pt idx="268">
                  <c:v>-1.32</c:v>
                </c:pt>
                <c:pt idx="269">
                  <c:v>-1.31</c:v>
                </c:pt>
                <c:pt idx="270">
                  <c:v>-1.3</c:v>
                </c:pt>
                <c:pt idx="271">
                  <c:v>-1.29</c:v>
                </c:pt>
                <c:pt idx="272">
                  <c:v>-1.28</c:v>
                </c:pt>
                <c:pt idx="273">
                  <c:v>-1.27</c:v>
                </c:pt>
                <c:pt idx="274">
                  <c:v>-1.26</c:v>
                </c:pt>
                <c:pt idx="275">
                  <c:v>-1.25</c:v>
                </c:pt>
                <c:pt idx="276">
                  <c:v>-1.24</c:v>
                </c:pt>
                <c:pt idx="277">
                  <c:v>-1.23</c:v>
                </c:pt>
                <c:pt idx="278">
                  <c:v>-1.22</c:v>
                </c:pt>
                <c:pt idx="279">
                  <c:v>-1.21</c:v>
                </c:pt>
                <c:pt idx="280">
                  <c:v>-1.2</c:v>
                </c:pt>
                <c:pt idx="281">
                  <c:v>-1.1900000000000033</c:v>
                </c:pt>
                <c:pt idx="282">
                  <c:v>-1.1800000000000033</c:v>
                </c:pt>
                <c:pt idx="283">
                  <c:v>-1.1700000000000021</c:v>
                </c:pt>
                <c:pt idx="284">
                  <c:v>-1.1599999999999964</c:v>
                </c:pt>
                <c:pt idx="285">
                  <c:v>-1.1499999999999964</c:v>
                </c:pt>
                <c:pt idx="286">
                  <c:v>-1.1399999999999963</c:v>
                </c:pt>
                <c:pt idx="287">
                  <c:v>-1.1299999999999963</c:v>
                </c:pt>
                <c:pt idx="288">
                  <c:v>-1.1200000000000001</c:v>
                </c:pt>
                <c:pt idx="289">
                  <c:v>-1.1100000000000001</c:v>
                </c:pt>
                <c:pt idx="290">
                  <c:v>-1.1000000000000001</c:v>
                </c:pt>
                <c:pt idx="291">
                  <c:v>-1.0900000000000001</c:v>
                </c:pt>
                <c:pt idx="292">
                  <c:v>-1.08</c:v>
                </c:pt>
                <c:pt idx="293">
                  <c:v>-1.07</c:v>
                </c:pt>
                <c:pt idx="294">
                  <c:v>-1.06</c:v>
                </c:pt>
                <c:pt idx="295">
                  <c:v>-1.05</c:v>
                </c:pt>
                <c:pt idx="296">
                  <c:v>-1.04</c:v>
                </c:pt>
                <c:pt idx="297">
                  <c:v>-1.03</c:v>
                </c:pt>
                <c:pt idx="298">
                  <c:v>-1.02</c:v>
                </c:pt>
                <c:pt idx="299">
                  <c:v>-1.01</c:v>
                </c:pt>
                <c:pt idx="300">
                  <c:v>-1</c:v>
                </c:pt>
                <c:pt idx="301">
                  <c:v>-0.99</c:v>
                </c:pt>
                <c:pt idx="302">
                  <c:v>-0.98</c:v>
                </c:pt>
                <c:pt idx="303">
                  <c:v>-0.97000000000000064</c:v>
                </c:pt>
                <c:pt idx="304">
                  <c:v>-0.96000000000000063</c:v>
                </c:pt>
                <c:pt idx="305">
                  <c:v>-0.95000000000000062</c:v>
                </c:pt>
                <c:pt idx="306">
                  <c:v>-0.94000000000000061</c:v>
                </c:pt>
                <c:pt idx="307">
                  <c:v>-0.92999999999999994</c:v>
                </c:pt>
                <c:pt idx="308">
                  <c:v>-0.91999999999999993</c:v>
                </c:pt>
                <c:pt idx="309">
                  <c:v>-0.90999999999999992</c:v>
                </c:pt>
                <c:pt idx="310">
                  <c:v>-0.9</c:v>
                </c:pt>
                <c:pt idx="311">
                  <c:v>-0.89000000000000035</c:v>
                </c:pt>
                <c:pt idx="312">
                  <c:v>-0.88000000000000034</c:v>
                </c:pt>
                <c:pt idx="313">
                  <c:v>-0.87000000000000177</c:v>
                </c:pt>
                <c:pt idx="314">
                  <c:v>-0.86000000000000065</c:v>
                </c:pt>
                <c:pt idx="315">
                  <c:v>-0.85000000000000064</c:v>
                </c:pt>
                <c:pt idx="316">
                  <c:v>-0.84000000000000064</c:v>
                </c:pt>
                <c:pt idx="317">
                  <c:v>-0.83000000000000063</c:v>
                </c:pt>
                <c:pt idx="318">
                  <c:v>-0.82000000000000062</c:v>
                </c:pt>
                <c:pt idx="319">
                  <c:v>-0.81</c:v>
                </c:pt>
                <c:pt idx="320">
                  <c:v>-0.8</c:v>
                </c:pt>
                <c:pt idx="321">
                  <c:v>-0.79</c:v>
                </c:pt>
                <c:pt idx="322">
                  <c:v>-0.78</c:v>
                </c:pt>
                <c:pt idx="323">
                  <c:v>-0.77000000000000135</c:v>
                </c:pt>
                <c:pt idx="324">
                  <c:v>-0.7600000000000019</c:v>
                </c:pt>
                <c:pt idx="325">
                  <c:v>-0.75000000000000178</c:v>
                </c:pt>
                <c:pt idx="326">
                  <c:v>-0.74000000000000166</c:v>
                </c:pt>
                <c:pt idx="327">
                  <c:v>-0.73000000000000065</c:v>
                </c:pt>
                <c:pt idx="328">
                  <c:v>-0.72000000000000064</c:v>
                </c:pt>
                <c:pt idx="329">
                  <c:v>-0.71000000000000063</c:v>
                </c:pt>
                <c:pt idx="330">
                  <c:v>-0.70000000000000062</c:v>
                </c:pt>
                <c:pt idx="331">
                  <c:v>-0.69000000000000072</c:v>
                </c:pt>
                <c:pt idx="332">
                  <c:v>-0.6800000000000006</c:v>
                </c:pt>
                <c:pt idx="333">
                  <c:v>-0.67000000000000204</c:v>
                </c:pt>
                <c:pt idx="334">
                  <c:v>-0.66000000000000203</c:v>
                </c:pt>
                <c:pt idx="335">
                  <c:v>-0.65000000000000191</c:v>
                </c:pt>
                <c:pt idx="336">
                  <c:v>-0.64000000000000179</c:v>
                </c:pt>
                <c:pt idx="337">
                  <c:v>-0.63000000000000178</c:v>
                </c:pt>
                <c:pt idx="338">
                  <c:v>-0.62000000000000177</c:v>
                </c:pt>
                <c:pt idx="339">
                  <c:v>-0.61000000000000065</c:v>
                </c:pt>
                <c:pt idx="340">
                  <c:v>-0.60000000000000064</c:v>
                </c:pt>
                <c:pt idx="341">
                  <c:v>-0.59000000000000052</c:v>
                </c:pt>
                <c:pt idx="342">
                  <c:v>-0.58000000000000052</c:v>
                </c:pt>
                <c:pt idx="343">
                  <c:v>-0.57000000000000062</c:v>
                </c:pt>
                <c:pt idx="344">
                  <c:v>-0.56000000000000005</c:v>
                </c:pt>
                <c:pt idx="345">
                  <c:v>-0.55000000000000004</c:v>
                </c:pt>
                <c:pt idx="346">
                  <c:v>-0.54</c:v>
                </c:pt>
                <c:pt idx="347">
                  <c:v>-0.53</c:v>
                </c:pt>
                <c:pt idx="348">
                  <c:v>-0.52</c:v>
                </c:pt>
                <c:pt idx="349">
                  <c:v>-0.51</c:v>
                </c:pt>
                <c:pt idx="350">
                  <c:v>-0.5</c:v>
                </c:pt>
                <c:pt idx="351">
                  <c:v>-0.49000000000000032</c:v>
                </c:pt>
                <c:pt idx="352">
                  <c:v>-0.48000000000000032</c:v>
                </c:pt>
                <c:pt idx="353">
                  <c:v>-0.47000000000000008</c:v>
                </c:pt>
                <c:pt idx="354">
                  <c:v>-0.46</c:v>
                </c:pt>
                <c:pt idx="355">
                  <c:v>-0.45000000000000007</c:v>
                </c:pt>
                <c:pt idx="356">
                  <c:v>-0.44000000000000022</c:v>
                </c:pt>
                <c:pt idx="357">
                  <c:v>-0.43000000000000038</c:v>
                </c:pt>
                <c:pt idx="358">
                  <c:v>-0.42000000000000032</c:v>
                </c:pt>
                <c:pt idx="359">
                  <c:v>-0.41000000000000031</c:v>
                </c:pt>
                <c:pt idx="360">
                  <c:v>-0.4</c:v>
                </c:pt>
                <c:pt idx="361">
                  <c:v>-0.39000000000000096</c:v>
                </c:pt>
                <c:pt idx="362">
                  <c:v>-0.38000000000000095</c:v>
                </c:pt>
                <c:pt idx="363">
                  <c:v>-0.37000000000000038</c:v>
                </c:pt>
                <c:pt idx="364">
                  <c:v>-0.36000000000000032</c:v>
                </c:pt>
                <c:pt idx="365">
                  <c:v>-0.35000000000000031</c:v>
                </c:pt>
                <c:pt idx="366">
                  <c:v>-0.34000000000000036</c:v>
                </c:pt>
                <c:pt idx="367">
                  <c:v>-0.33000000000000107</c:v>
                </c:pt>
                <c:pt idx="368">
                  <c:v>-0.32000000000000095</c:v>
                </c:pt>
                <c:pt idx="369">
                  <c:v>-0.31000000000000089</c:v>
                </c:pt>
                <c:pt idx="370">
                  <c:v>-0.30000000000000032</c:v>
                </c:pt>
                <c:pt idx="371">
                  <c:v>-0.29000000000000031</c:v>
                </c:pt>
                <c:pt idx="372">
                  <c:v>-0.28000000000000008</c:v>
                </c:pt>
                <c:pt idx="373">
                  <c:v>-0.27</c:v>
                </c:pt>
                <c:pt idx="374">
                  <c:v>-0.26</c:v>
                </c:pt>
                <c:pt idx="375">
                  <c:v>-0.25</c:v>
                </c:pt>
                <c:pt idx="376">
                  <c:v>-0.24000000000000021</c:v>
                </c:pt>
                <c:pt idx="377">
                  <c:v>-0.23000000000000004</c:v>
                </c:pt>
                <c:pt idx="378">
                  <c:v>-0.22000000000000011</c:v>
                </c:pt>
                <c:pt idx="379">
                  <c:v>-0.21000000000000021</c:v>
                </c:pt>
                <c:pt idx="380">
                  <c:v>-0.2</c:v>
                </c:pt>
                <c:pt idx="381">
                  <c:v>-0.19000000000000009</c:v>
                </c:pt>
                <c:pt idx="382">
                  <c:v>-0.18000000000000024</c:v>
                </c:pt>
                <c:pt idx="383">
                  <c:v>-0.17000000000000004</c:v>
                </c:pt>
                <c:pt idx="384">
                  <c:v>-0.16000000000000014</c:v>
                </c:pt>
                <c:pt idx="385">
                  <c:v>-0.15000000000000024</c:v>
                </c:pt>
                <c:pt idx="386">
                  <c:v>-0.14000000000000001</c:v>
                </c:pt>
                <c:pt idx="387">
                  <c:v>-0.13</c:v>
                </c:pt>
                <c:pt idx="388">
                  <c:v>-0.12000000000000002</c:v>
                </c:pt>
                <c:pt idx="389">
                  <c:v>-0.10999999999999999</c:v>
                </c:pt>
                <c:pt idx="390">
                  <c:v>-0.10000000000000002</c:v>
                </c:pt>
                <c:pt idx="391">
                  <c:v>-9.0000000000000066E-2</c:v>
                </c:pt>
                <c:pt idx="392">
                  <c:v>-8.0000000000000043E-2</c:v>
                </c:pt>
                <c:pt idx="393">
                  <c:v>-7.0000000000000021E-2</c:v>
                </c:pt>
                <c:pt idx="394">
                  <c:v>-6.0000000000000123E-2</c:v>
                </c:pt>
                <c:pt idx="395">
                  <c:v>-5.0000000000000093E-2</c:v>
                </c:pt>
                <c:pt idx="396">
                  <c:v>-4.0000000000000084E-2</c:v>
                </c:pt>
                <c:pt idx="397">
                  <c:v>-3.0000000000000082E-2</c:v>
                </c:pt>
                <c:pt idx="398">
                  <c:v>-2.0000000000000042E-2</c:v>
                </c:pt>
                <c:pt idx="399">
                  <c:v>-1.0000000000000021E-2</c:v>
                </c:pt>
                <c:pt idx="400">
                  <c:v>0</c:v>
                </c:pt>
                <c:pt idx="401">
                  <c:v>1.0000000000000021E-2</c:v>
                </c:pt>
                <c:pt idx="402">
                  <c:v>2.0000000000000042E-2</c:v>
                </c:pt>
                <c:pt idx="403">
                  <c:v>3.0000000000000082E-2</c:v>
                </c:pt>
                <c:pt idx="404">
                  <c:v>4.0000000000000022E-2</c:v>
                </c:pt>
                <c:pt idx="405">
                  <c:v>5.0000000000000031E-2</c:v>
                </c:pt>
                <c:pt idx="406">
                  <c:v>6.0000000000000039E-2</c:v>
                </c:pt>
                <c:pt idx="407">
                  <c:v>7.0000000000000034E-2</c:v>
                </c:pt>
                <c:pt idx="408">
                  <c:v>8.0000000000000127E-2</c:v>
                </c:pt>
                <c:pt idx="409">
                  <c:v>9.0000000000000066E-2</c:v>
                </c:pt>
                <c:pt idx="410">
                  <c:v>0.10000000000000002</c:v>
                </c:pt>
                <c:pt idx="411">
                  <c:v>0.10999999999999999</c:v>
                </c:pt>
                <c:pt idx="412">
                  <c:v>0.12000000000000002</c:v>
                </c:pt>
                <c:pt idx="413">
                  <c:v>0.13</c:v>
                </c:pt>
                <c:pt idx="414">
                  <c:v>0.14000000000000001</c:v>
                </c:pt>
                <c:pt idx="415">
                  <c:v>0.15000000000000024</c:v>
                </c:pt>
                <c:pt idx="416">
                  <c:v>0.16000000000000011</c:v>
                </c:pt>
                <c:pt idx="417">
                  <c:v>0.17000000000000004</c:v>
                </c:pt>
                <c:pt idx="418">
                  <c:v>0.18000000000000024</c:v>
                </c:pt>
                <c:pt idx="419">
                  <c:v>0.19000000000000011</c:v>
                </c:pt>
                <c:pt idx="420">
                  <c:v>0.2</c:v>
                </c:pt>
                <c:pt idx="421">
                  <c:v>0.21000000000000021</c:v>
                </c:pt>
                <c:pt idx="422">
                  <c:v>0.22000000000000011</c:v>
                </c:pt>
                <c:pt idx="423">
                  <c:v>0.23000000000000004</c:v>
                </c:pt>
                <c:pt idx="424">
                  <c:v>0.24000000000000021</c:v>
                </c:pt>
                <c:pt idx="425">
                  <c:v>0.25</c:v>
                </c:pt>
                <c:pt idx="426">
                  <c:v>0.26</c:v>
                </c:pt>
                <c:pt idx="427">
                  <c:v>0.27</c:v>
                </c:pt>
                <c:pt idx="428">
                  <c:v>0.28000000000000008</c:v>
                </c:pt>
                <c:pt idx="429">
                  <c:v>0.29000000000000031</c:v>
                </c:pt>
                <c:pt idx="430">
                  <c:v>0.30000000000000032</c:v>
                </c:pt>
                <c:pt idx="431">
                  <c:v>0.31000000000000083</c:v>
                </c:pt>
                <c:pt idx="432">
                  <c:v>0.32000000000000095</c:v>
                </c:pt>
                <c:pt idx="433">
                  <c:v>0.33000000000000107</c:v>
                </c:pt>
                <c:pt idx="434">
                  <c:v>0.34000000000000036</c:v>
                </c:pt>
                <c:pt idx="435">
                  <c:v>0.35000000000000031</c:v>
                </c:pt>
                <c:pt idx="436">
                  <c:v>0.36000000000000032</c:v>
                </c:pt>
                <c:pt idx="437">
                  <c:v>0.37000000000000038</c:v>
                </c:pt>
                <c:pt idx="438">
                  <c:v>0.38000000000000095</c:v>
                </c:pt>
                <c:pt idx="439">
                  <c:v>0.39000000000000096</c:v>
                </c:pt>
                <c:pt idx="440">
                  <c:v>0.4</c:v>
                </c:pt>
                <c:pt idx="441">
                  <c:v>0.41000000000000031</c:v>
                </c:pt>
                <c:pt idx="442">
                  <c:v>0.42000000000000032</c:v>
                </c:pt>
                <c:pt idx="443">
                  <c:v>0.43000000000000038</c:v>
                </c:pt>
                <c:pt idx="444">
                  <c:v>0.44000000000000022</c:v>
                </c:pt>
                <c:pt idx="445">
                  <c:v>0.45</c:v>
                </c:pt>
                <c:pt idx="446">
                  <c:v>0.46</c:v>
                </c:pt>
                <c:pt idx="447">
                  <c:v>0.47000000000000008</c:v>
                </c:pt>
                <c:pt idx="448">
                  <c:v>0.48000000000000032</c:v>
                </c:pt>
                <c:pt idx="449">
                  <c:v>0.49000000000000032</c:v>
                </c:pt>
                <c:pt idx="450">
                  <c:v>0.5</c:v>
                </c:pt>
                <c:pt idx="451">
                  <c:v>0.51</c:v>
                </c:pt>
                <c:pt idx="452">
                  <c:v>0.52</c:v>
                </c:pt>
                <c:pt idx="453">
                  <c:v>0.53</c:v>
                </c:pt>
                <c:pt idx="454">
                  <c:v>0.54</c:v>
                </c:pt>
                <c:pt idx="455">
                  <c:v>0.55000000000000004</c:v>
                </c:pt>
                <c:pt idx="456">
                  <c:v>0.56000000000000005</c:v>
                </c:pt>
                <c:pt idx="457">
                  <c:v>0.57000000000000062</c:v>
                </c:pt>
                <c:pt idx="458">
                  <c:v>0.5800000000000004</c:v>
                </c:pt>
                <c:pt idx="459">
                  <c:v>0.59000000000000041</c:v>
                </c:pt>
                <c:pt idx="460">
                  <c:v>0.60000000000000064</c:v>
                </c:pt>
                <c:pt idx="461">
                  <c:v>0.61000000000000065</c:v>
                </c:pt>
                <c:pt idx="462">
                  <c:v>0.62000000000000166</c:v>
                </c:pt>
                <c:pt idx="463">
                  <c:v>0.63000000000000189</c:v>
                </c:pt>
                <c:pt idx="464">
                  <c:v>0.6400000000000019</c:v>
                </c:pt>
                <c:pt idx="465">
                  <c:v>0.65000000000000202</c:v>
                </c:pt>
                <c:pt idx="466">
                  <c:v>0.66000000000000214</c:v>
                </c:pt>
                <c:pt idx="467">
                  <c:v>0.67000000000000215</c:v>
                </c:pt>
                <c:pt idx="468">
                  <c:v>0.6800000000000006</c:v>
                </c:pt>
                <c:pt idx="469">
                  <c:v>0.69000000000000072</c:v>
                </c:pt>
                <c:pt idx="470">
                  <c:v>0.70000000000000062</c:v>
                </c:pt>
                <c:pt idx="471">
                  <c:v>0.71000000000000063</c:v>
                </c:pt>
                <c:pt idx="472">
                  <c:v>0.72000000000000064</c:v>
                </c:pt>
                <c:pt idx="473">
                  <c:v>0.73000000000000065</c:v>
                </c:pt>
                <c:pt idx="474">
                  <c:v>0.74000000000000166</c:v>
                </c:pt>
                <c:pt idx="475">
                  <c:v>0.75000000000000178</c:v>
                </c:pt>
                <c:pt idx="476">
                  <c:v>0.7600000000000019</c:v>
                </c:pt>
                <c:pt idx="477">
                  <c:v>0.77000000000000135</c:v>
                </c:pt>
                <c:pt idx="478">
                  <c:v>0.78</c:v>
                </c:pt>
                <c:pt idx="479">
                  <c:v>0.79</c:v>
                </c:pt>
                <c:pt idx="480">
                  <c:v>0.8</c:v>
                </c:pt>
                <c:pt idx="481">
                  <c:v>0.81</c:v>
                </c:pt>
                <c:pt idx="482">
                  <c:v>0.82000000000000062</c:v>
                </c:pt>
                <c:pt idx="483">
                  <c:v>0.83000000000000063</c:v>
                </c:pt>
                <c:pt idx="484">
                  <c:v>0.84000000000000064</c:v>
                </c:pt>
                <c:pt idx="485">
                  <c:v>0.85000000000000064</c:v>
                </c:pt>
                <c:pt idx="486">
                  <c:v>0.86000000000000065</c:v>
                </c:pt>
                <c:pt idx="487">
                  <c:v>0.87000000000000166</c:v>
                </c:pt>
                <c:pt idx="488">
                  <c:v>0.88000000000000045</c:v>
                </c:pt>
                <c:pt idx="489">
                  <c:v>0.89000000000000068</c:v>
                </c:pt>
                <c:pt idx="490">
                  <c:v>0.9</c:v>
                </c:pt>
                <c:pt idx="491">
                  <c:v>0.90999999999999992</c:v>
                </c:pt>
                <c:pt idx="492">
                  <c:v>0.91999999999999993</c:v>
                </c:pt>
                <c:pt idx="493">
                  <c:v>0.92999999999999994</c:v>
                </c:pt>
                <c:pt idx="494">
                  <c:v>0.94000000000000061</c:v>
                </c:pt>
                <c:pt idx="495">
                  <c:v>0.95000000000000062</c:v>
                </c:pt>
                <c:pt idx="496">
                  <c:v>0.96000000000000063</c:v>
                </c:pt>
                <c:pt idx="497">
                  <c:v>0.97000000000000064</c:v>
                </c:pt>
                <c:pt idx="498">
                  <c:v>0.98</c:v>
                </c:pt>
                <c:pt idx="499">
                  <c:v>0.99</c:v>
                </c:pt>
                <c:pt idx="500">
                  <c:v>1</c:v>
                </c:pt>
                <c:pt idx="501">
                  <c:v>1.01</c:v>
                </c:pt>
                <c:pt idx="502">
                  <c:v>1.02</c:v>
                </c:pt>
                <c:pt idx="503">
                  <c:v>1.03</c:v>
                </c:pt>
                <c:pt idx="504">
                  <c:v>1.04</c:v>
                </c:pt>
                <c:pt idx="505">
                  <c:v>1.05</c:v>
                </c:pt>
                <c:pt idx="506">
                  <c:v>1.06</c:v>
                </c:pt>
                <c:pt idx="507">
                  <c:v>1.0699999999999956</c:v>
                </c:pt>
                <c:pt idx="508">
                  <c:v>1.08</c:v>
                </c:pt>
                <c:pt idx="509">
                  <c:v>1.0899999999999956</c:v>
                </c:pt>
                <c:pt idx="510">
                  <c:v>1.1000000000000001</c:v>
                </c:pt>
                <c:pt idx="511">
                  <c:v>1.1099999999999957</c:v>
                </c:pt>
                <c:pt idx="512">
                  <c:v>1.1200000000000001</c:v>
                </c:pt>
                <c:pt idx="513">
                  <c:v>1.1299999999999963</c:v>
                </c:pt>
                <c:pt idx="514">
                  <c:v>1.1400000000000001</c:v>
                </c:pt>
                <c:pt idx="515">
                  <c:v>1.1499999999999964</c:v>
                </c:pt>
                <c:pt idx="516">
                  <c:v>1.1600000000000001</c:v>
                </c:pt>
                <c:pt idx="517">
                  <c:v>1.1700000000000021</c:v>
                </c:pt>
                <c:pt idx="518">
                  <c:v>1.1800000000000035</c:v>
                </c:pt>
                <c:pt idx="519">
                  <c:v>1.1900000000000033</c:v>
                </c:pt>
                <c:pt idx="520">
                  <c:v>1.2</c:v>
                </c:pt>
                <c:pt idx="521">
                  <c:v>1.21</c:v>
                </c:pt>
                <c:pt idx="522">
                  <c:v>1.22</c:v>
                </c:pt>
                <c:pt idx="523">
                  <c:v>1.23</c:v>
                </c:pt>
                <c:pt idx="524">
                  <c:v>1.24</c:v>
                </c:pt>
                <c:pt idx="525">
                  <c:v>1.25</c:v>
                </c:pt>
                <c:pt idx="526">
                  <c:v>1.26</c:v>
                </c:pt>
                <c:pt idx="527">
                  <c:v>1.27</c:v>
                </c:pt>
                <c:pt idx="528">
                  <c:v>1.28</c:v>
                </c:pt>
                <c:pt idx="529">
                  <c:v>1.29</c:v>
                </c:pt>
                <c:pt idx="530">
                  <c:v>1.3</c:v>
                </c:pt>
                <c:pt idx="531">
                  <c:v>1.31</c:v>
                </c:pt>
                <c:pt idx="532">
                  <c:v>1.3199999999999956</c:v>
                </c:pt>
                <c:pt idx="533">
                  <c:v>1.33</c:v>
                </c:pt>
                <c:pt idx="534">
                  <c:v>1.3399999999999956</c:v>
                </c:pt>
                <c:pt idx="535">
                  <c:v>1.35</c:v>
                </c:pt>
                <c:pt idx="536">
                  <c:v>1.3599999999999957</c:v>
                </c:pt>
                <c:pt idx="537">
                  <c:v>1.37</c:v>
                </c:pt>
                <c:pt idx="538">
                  <c:v>1.3800000000000001</c:v>
                </c:pt>
                <c:pt idx="539">
                  <c:v>1.3900000000000001</c:v>
                </c:pt>
                <c:pt idx="540">
                  <c:v>1.4</c:v>
                </c:pt>
                <c:pt idx="541">
                  <c:v>1.41</c:v>
                </c:pt>
                <c:pt idx="542">
                  <c:v>1.42</c:v>
                </c:pt>
                <c:pt idx="543">
                  <c:v>1.4300000000000002</c:v>
                </c:pt>
                <c:pt idx="544">
                  <c:v>1.44</c:v>
                </c:pt>
                <c:pt idx="545">
                  <c:v>1.45</c:v>
                </c:pt>
                <c:pt idx="546">
                  <c:v>1.46</c:v>
                </c:pt>
                <c:pt idx="547">
                  <c:v>1.47</c:v>
                </c:pt>
                <c:pt idx="548">
                  <c:v>1.48</c:v>
                </c:pt>
                <c:pt idx="549">
                  <c:v>1.49</c:v>
                </c:pt>
                <c:pt idx="550">
                  <c:v>1.5</c:v>
                </c:pt>
                <c:pt idx="551">
                  <c:v>1.51</c:v>
                </c:pt>
                <c:pt idx="552">
                  <c:v>1.52</c:v>
                </c:pt>
                <c:pt idx="553">
                  <c:v>1.53</c:v>
                </c:pt>
                <c:pt idx="554">
                  <c:v>1.54</c:v>
                </c:pt>
                <c:pt idx="555">
                  <c:v>1.55</c:v>
                </c:pt>
                <c:pt idx="556">
                  <c:v>1.56</c:v>
                </c:pt>
                <c:pt idx="557">
                  <c:v>1.57</c:v>
                </c:pt>
                <c:pt idx="558">
                  <c:v>1.58</c:v>
                </c:pt>
                <c:pt idx="559">
                  <c:v>1.59</c:v>
                </c:pt>
                <c:pt idx="560">
                  <c:v>1.6</c:v>
                </c:pt>
                <c:pt idx="561">
                  <c:v>1.61</c:v>
                </c:pt>
                <c:pt idx="562">
                  <c:v>1.62</c:v>
                </c:pt>
                <c:pt idx="563">
                  <c:v>1.6300000000000001</c:v>
                </c:pt>
                <c:pt idx="564">
                  <c:v>1.6400000000000001</c:v>
                </c:pt>
                <c:pt idx="565">
                  <c:v>1.6500000000000001</c:v>
                </c:pt>
                <c:pt idx="566">
                  <c:v>1.6600000000000001</c:v>
                </c:pt>
                <c:pt idx="567">
                  <c:v>1.6700000000000021</c:v>
                </c:pt>
                <c:pt idx="568">
                  <c:v>1.6800000000000033</c:v>
                </c:pt>
                <c:pt idx="569">
                  <c:v>1.6900000000000033</c:v>
                </c:pt>
                <c:pt idx="570">
                  <c:v>1.7000000000000008</c:v>
                </c:pt>
                <c:pt idx="571">
                  <c:v>1.7100000000000009</c:v>
                </c:pt>
                <c:pt idx="572">
                  <c:v>1.7200000000000009</c:v>
                </c:pt>
                <c:pt idx="573">
                  <c:v>1.7300000000000009</c:v>
                </c:pt>
                <c:pt idx="574">
                  <c:v>1.7400000000000009</c:v>
                </c:pt>
                <c:pt idx="575">
                  <c:v>1.7500000000000009</c:v>
                </c:pt>
                <c:pt idx="576">
                  <c:v>1.7600000000000009</c:v>
                </c:pt>
                <c:pt idx="577">
                  <c:v>1.7700000000000009</c:v>
                </c:pt>
                <c:pt idx="578">
                  <c:v>1.7800000000000009</c:v>
                </c:pt>
                <c:pt idx="579">
                  <c:v>1.7900000000000009</c:v>
                </c:pt>
                <c:pt idx="580">
                  <c:v>1.8</c:v>
                </c:pt>
                <c:pt idx="581">
                  <c:v>1.81</c:v>
                </c:pt>
                <c:pt idx="582">
                  <c:v>1.82</c:v>
                </c:pt>
                <c:pt idx="583">
                  <c:v>1.83</c:v>
                </c:pt>
                <c:pt idx="584">
                  <c:v>1.84</c:v>
                </c:pt>
                <c:pt idx="585">
                  <c:v>1.85</c:v>
                </c:pt>
                <c:pt idx="586">
                  <c:v>1.86</c:v>
                </c:pt>
                <c:pt idx="587">
                  <c:v>1.87</c:v>
                </c:pt>
                <c:pt idx="588">
                  <c:v>1.8800000000000001</c:v>
                </c:pt>
                <c:pt idx="589">
                  <c:v>1.8900000000000001</c:v>
                </c:pt>
                <c:pt idx="590">
                  <c:v>1.9000000000000001</c:v>
                </c:pt>
                <c:pt idx="591">
                  <c:v>1.9100000000000001</c:v>
                </c:pt>
                <c:pt idx="592">
                  <c:v>1.9200000000000021</c:v>
                </c:pt>
                <c:pt idx="593">
                  <c:v>1.9300000000000024</c:v>
                </c:pt>
                <c:pt idx="594">
                  <c:v>1.9400000000000024</c:v>
                </c:pt>
                <c:pt idx="595">
                  <c:v>1.9500000000000024</c:v>
                </c:pt>
                <c:pt idx="596">
                  <c:v>1.9600000000000024</c:v>
                </c:pt>
                <c:pt idx="597">
                  <c:v>1.9700000000000024</c:v>
                </c:pt>
                <c:pt idx="598">
                  <c:v>1.9800000000000026</c:v>
                </c:pt>
                <c:pt idx="599">
                  <c:v>1.9900000000000027</c:v>
                </c:pt>
                <c:pt idx="600">
                  <c:v>2</c:v>
                </c:pt>
                <c:pt idx="601">
                  <c:v>2.0099999999999998</c:v>
                </c:pt>
                <c:pt idx="602">
                  <c:v>2.02</c:v>
                </c:pt>
                <c:pt idx="603">
                  <c:v>2.0299999999999998</c:v>
                </c:pt>
                <c:pt idx="604">
                  <c:v>2.04</c:v>
                </c:pt>
                <c:pt idx="605">
                  <c:v>2.0499999999999998</c:v>
                </c:pt>
                <c:pt idx="606">
                  <c:v>2.06</c:v>
                </c:pt>
                <c:pt idx="607">
                  <c:v>2.0700000000000003</c:v>
                </c:pt>
                <c:pt idx="608">
                  <c:v>2.08</c:v>
                </c:pt>
                <c:pt idx="609">
                  <c:v>2.09</c:v>
                </c:pt>
                <c:pt idx="610">
                  <c:v>2.1</c:v>
                </c:pt>
                <c:pt idx="611">
                  <c:v>2.1100000000000003</c:v>
                </c:pt>
                <c:pt idx="612">
                  <c:v>2.12</c:v>
                </c:pt>
                <c:pt idx="613">
                  <c:v>2.13</c:v>
                </c:pt>
                <c:pt idx="614">
                  <c:v>2.1399999999999997</c:v>
                </c:pt>
                <c:pt idx="615">
                  <c:v>2.15</c:v>
                </c:pt>
                <c:pt idx="616">
                  <c:v>2.16</c:v>
                </c:pt>
                <c:pt idx="617">
                  <c:v>2.17</c:v>
                </c:pt>
                <c:pt idx="618">
                  <c:v>2.1799999999999997</c:v>
                </c:pt>
                <c:pt idx="619">
                  <c:v>2.19</c:v>
                </c:pt>
                <c:pt idx="620">
                  <c:v>2.2000000000000002</c:v>
                </c:pt>
                <c:pt idx="621">
                  <c:v>2.21</c:v>
                </c:pt>
                <c:pt idx="622">
                  <c:v>2.2199999999999998</c:v>
                </c:pt>
                <c:pt idx="623">
                  <c:v>2.23</c:v>
                </c:pt>
                <c:pt idx="624">
                  <c:v>2.2400000000000002</c:v>
                </c:pt>
                <c:pt idx="625">
                  <c:v>2.25</c:v>
                </c:pt>
                <c:pt idx="626">
                  <c:v>2.2599999999999998</c:v>
                </c:pt>
                <c:pt idx="627">
                  <c:v>2.27</c:v>
                </c:pt>
                <c:pt idx="628">
                  <c:v>2.2800000000000002</c:v>
                </c:pt>
                <c:pt idx="629">
                  <c:v>2.29</c:v>
                </c:pt>
                <c:pt idx="630">
                  <c:v>2.2999999999999998</c:v>
                </c:pt>
                <c:pt idx="631">
                  <c:v>2.3099999999999987</c:v>
                </c:pt>
                <c:pt idx="632">
                  <c:v>2.3200000000000003</c:v>
                </c:pt>
                <c:pt idx="633">
                  <c:v>2.3299999999999987</c:v>
                </c:pt>
                <c:pt idx="634">
                  <c:v>2.34</c:v>
                </c:pt>
                <c:pt idx="635">
                  <c:v>2.3499999999999988</c:v>
                </c:pt>
                <c:pt idx="636">
                  <c:v>2.3600000000000003</c:v>
                </c:pt>
                <c:pt idx="637">
                  <c:v>2.3699999999999997</c:v>
                </c:pt>
                <c:pt idx="638">
                  <c:v>2.38</c:v>
                </c:pt>
                <c:pt idx="639">
                  <c:v>2.3899999999999997</c:v>
                </c:pt>
                <c:pt idx="640">
                  <c:v>2.4</c:v>
                </c:pt>
                <c:pt idx="641">
                  <c:v>2.4099999999999997</c:v>
                </c:pt>
                <c:pt idx="642">
                  <c:v>2.42</c:v>
                </c:pt>
                <c:pt idx="643">
                  <c:v>2.4299999999999997</c:v>
                </c:pt>
                <c:pt idx="644">
                  <c:v>2.44</c:v>
                </c:pt>
                <c:pt idx="645">
                  <c:v>2.4499999999999997</c:v>
                </c:pt>
                <c:pt idx="646">
                  <c:v>2.46</c:v>
                </c:pt>
                <c:pt idx="647">
                  <c:v>2.4699999999999998</c:v>
                </c:pt>
                <c:pt idx="648">
                  <c:v>2.48</c:v>
                </c:pt>
                <c:pt idx="649">
                  <c:v>2.4899999999999998</c:v>
                </c:pt>
                <c:pt idx="650">
                  <c:v>2.5</c:v>
                </c:pt>
                <c:pt idx="651">
                  <c:v>2.5099999999999998</c:v>
                </c:pt>
                <c:pt idx="652">
                  <c:v>2.52</c:v>
                </c:pt>
                <c:pt idx="653">
                  <c:v>2.5299999999999998</c:v>
                </c:pt>
                <c:pt idx="654">
                  <c:v>2.54</c:v>
                </c:pt>
                <c:pt idx="655">
                  <c:v>2.5499999999999998</c:v>
                </c:pt>
                <c:pt idx="656">
                  <c:v>2.56</c:v>
                </c:pt>
                <c:pt idx="657">
                  <c:v>2.57</c:v>
                </c:pt>
                <c:pt idx="658">
                  <c:v>2.58</c:v>
                </c:pt>
                <c:pt idx="659">
                  <c:v>2.59</c:v>
                </c:pt>
                <c:pt idx="660">
                  <c:v>2.6</c:v>
                </c:pt>
                <c:pt idx="661">
                  <c:v>2.61</c:v>
                </c:pt>
                <c:pt idx="662">
                  <c:v>2.62</c:v>
                </c:pt>
                <c:pt idx="663">
                  <c:v>2.63</c:v>
                </c:pt>
                <c:pt idx="664">
                  <c:v>2.64</c:v>
                </c:pt>
                <c:pt idx="665">
                  <c:v>2.65</c:v>
                </c:pt>
                <c:pt idx="666">
                  <c:v>2.66</c:v>
                </c:pt>
                <c:pt idx="667">
                  <c:v>2.67</c:v>
                </c:pt>
                <c:pt idx="668">
                  <c:v>2.68</c:v>
                </c:pt>
                <c:pt idx="669">
                  <c:v>2.69</c:v>
                </c:pt>
                <c:pt idx="670">
                  <c:v>2.7</c:v>
                </c:pt>
                <c:pt idx="671">
                  <c:v>2.71</c:v>
                </c:pt>
                <c:pt idx="672">
                  <c:v>2.72</c:v>
                </c:pt>
                <c:pt idx="673">
                  <c:v>2.73</c:v>
                </c:pt>
                <c:pt idx="674">
                  <c:v>2.74</c:v>
                </c:pt>
                <c:pt idx="675">
                  <c:v>2.75</c:v>
                </c:pt>
                <c:pt idx="676">
                  <c:v>2.7600000000000002</c:v>
                </c:pt>
                <c:pt idx="677">
                  <c:v>2.77</c:v>
                </c:pt>
                <c:pt idx="678">
                  <c:v>2.7800000000000002</c:v>
                </c:pt>
                <c:pt idx="679">
                  <c:v>2.79</c:v>
                </c:pt>
                <c:pt idx="680">
                  <c:v>2.8</c:v>
                </c:pt>
                <c:pt idx="681">
                  <c:v>2.8099999999999987</c:v>
                </c:pt>
                <c:pt idx="682">
                  <c:v>2.82</c:v>
                </c:pt>
                <c:pt idx="683">
                  <c:v>2.8299999999999987</c:v>
                </c:pt>
                <c:pt idx="684">
                  <c:v>2.84</c:v>
                </c:pt>
                <c:pt idx="685">
                  <c:v>2.8499999999999988</c:v>
                </c:pt>
                <c:pt idx="686">
                  <c:v>2.86</c:v>
                </c:pt>
                <c:pt idx="687">
                  <c:v>2.8699999999999997</c:v>
                </c:pt>
                <c:pt idx="688">
                  <c:v>2.88</c:v>
                </c:pt>
                <c:pt idx="689">
                  <c:v>2.8899999999999997</c:v>
                </c:pt>
                <c:pt idx="690">
                  <c:v>2.9</c:v>
                </c:pt>
                <c:pt idx="691">
                  <c:v>2.9099999999999997</c:v>
                </c:pt>
                <c:pt idx="692">
                  <c:v>2.92</c:v>
                </c:pt>
                <c:pt idx="693">
                  <c:v>2.9299999999999997</c:v>
                </c:pt>
                <c:pt idx="694">
                  <c:v>2.94</c:v>
                </c:pt>
                <c:pt idx="695">
                  <c:v>2.9499999999999997</c:v>
                </c:pt>
                <c:pt idx="696">
                  <c:v>2.96</c:v>
                </c:pt>
                <c:pt idx="697">
                  <c:v>2.9699999999999998</c:v>
                </c:pt>
                <c:pt idx="698">
                  <c:v>2.98</c:v>
                </c:pt>
                <c:pt idx="699">
                  <c:v>2.9899999999999998</c:v>
                </c:pt>
                <c:pt idx="700">
                  <c:v>3</c:v>
                </c:pt>
                <c:pt idx="701">
                  <c:v>3.01</c:v>
                </c:pt>
                <c:pt idx="702">
                  <c:v>3.02</c:v>
                </c:pt>
                <c:pt idx="703">
                  <c:v>3.03</c:v>
                </c:pt>
                <c:pt idx="704">
                  <c:v>3.04</c:v>
                </c:pt>
                <c:pt idx="705">
                  <c:v>3.05</c:v>
                </c:pt>
                <c:pt idx="706">
                  <c:v>3.06</c:v>
                </c:pt>
                <c:pt idx="707">
                  <c:v>3.07</c:v>
                </c:pt>
                <c:pt idx="708">
                  <c:v>3.08</c:v>
                </c:pt>
                <c:pt idx="709">
                  <c:v>3.09</c:v>
                </c:pt>
                <c:pt idx="710">
                  <c:v>3.1</c:v>
                </c:pt>
                <c:pt idx="711">
                  <c:v>3.11</c:v>
                </c:pt>
                <c:pt idx="712">
                  <c:v>3.12</c:v>
                </c:pt>
                <c:pt idx="713">
                  <c:v>3.13</c:v>
                </c:pt>
                <c:pt idx="714">
                  <c:v>3.14</c:v>
                </c:pt>
                <c:pt idx="715">
                  <c:v>3.15</c:v>
                </c:pt>
                <c:pt idx="716">
                  <c:v>3.16</c:v>
                </c:pt>
                <c:pt idx="717">
                  <c:v>3.17</c:v>
                </c:pt>
                <c:pt idx="718">
                  <c:v>3.18</c:v>
                </c:pt>
                <c:pt idx="719">
                  <c:v>3.19</c:v>
                </c:pt>
                <c:pt idx="720">
                  <c:v>3.2</c:v>
                </c:pt>
                <c:pt idx="721">
                  <c:v>3.21</c:v>
                </c:pt>
                <c:pt idx="722">
                  <c:v>3.22</c:v>
                </c:pt>
                <c:pt idx="723">
                  <c:v>3.23</c:v>
                </c:pt>
                <c:pt idx="724">
                  <c:v>3.24</c:v>
                </c:pt>
                <c:pt idx="725">
                  <c:v>3.25</c:v>
                </c:pt>
                <c:pt idx="726">
                  <c:v>3.2600000000000002</c:v>
                </c:pt>
                <c:pt idx="727">
                  <c:v>3.27</c:v>
                </c:pt>
                <c:pt idx="728">
                  <c:v>3.2800000000000002</c:v>
                </c:pt>
                <c:pt idx="729">
                  <c:v>3.29</c:v>
                </c:pt>
                <c:pt idx="730">
                  <c:v>3.3</c:v>
                </c:pt>
                <c:pt idx="731">
                  <c:v>3.3099999999999987</c:v>
                </c:pt>
                <c:pt idx="732">
                  <c:v>3.32</c:v>
                </c:pt>
                <c:pt idx="733">
                  <c:v>3.3299999999999987</c:v>
                </c:pt>
                <c:pt idx="734">
                  <c:v>3.34</c:v>
                </c:pt>
                <c:pt idx="735">
                  <c:v>3.3499999999999988</c:v>
                </c:pt>
                <c:pt idx="736">
                  <c:v>3.36</c:v>
                </c:pt>
                <c:pt idx="737">
                  <c:v>3.3699999999999997</c:v>
                </c:pt>
                <c:pt idx="738">
                  <c:v>3.38</c:v>
                </c:pt>
                <c:pt idx="739">
                  <c:v>3.3899999999999997</c:v>
                </c:pt>
                <c:pt idx="740">
                  <c:v>3.4</c:v>
                </c:pt>
                <c:pt idx="741">
                  <c:v>3.4099999999999997</c:v>
                </c:pt>
                <c:pt idx="742">
                  <c:v>3.42</c:v>
                </c:pt>
                <c:pt idx="743">
                  <c:v>3.4299999999999997</c:v>
                </c:pt>
                <c:pt idx="744">
                  <c:v>3.44</c:v>
                </c:pt>
                <c:pt idx="745">
                  <c:v>3.4499999999999997</c:v>
                </c:pt>
                <c:pt idx="746">
                  <c:v>3.46</c:v>
                </c:pt>
                <c:pt idx="747">
                  <c:v>3.4699999999999998</c:v>
                </c:pt>
                <c:pt idx="748">
                  <c:v>3.48</c:v>
                </c:pt>
                <c:pt idx="749">
                  <c:v>3.4899999999999998</c:v>
                </c:pt>
                <c:pt idx="750">
                  <c:v>3.5</c:v>
                </c:pt>
                <c:pt idx="751">
                  <c:v>3.51</c:v>
                </c:pt>
                <c:pt idx="752">
                  <c:v>3.52</c:v>
                </c:pt>
                <c:pt idx="753">
                  <c:v>3.53</c:v>
                </c:pt>
                <c:pt idx="754">
                  <c:v>3.54</c:v>
                </c:pt>
                <c:pt idx="755">
                  <c:v>3.55</c:v>
                </c:pt>
                <c:pt idx="756">
                  <c:v>3.56</c:v>
                </c:pt>
                <c:pt idx="757">
                  <c:v>3.57</c:v>
                </c:pt>
                <c:pt idx="758">
                  <c:v>3.58</c:v>
                </c:pt>
                <c:pt idx="759">
                  <c:v>3.59</c:v>
                </c:pt>
                <c:pt idx="760">
                  <c:v>3.6</c:v>
                </c:pt>
                <c:pt idx="761">
                  <c:v>3.61</c:v>
                </c:pt>
                <c:pt idx="762">
                  <c:v>3.62</c:v>
                </c:pt>
                <c:pt idx="763">
                  <c:v>3.63</c:v>
                </c:pt>
                <c:pt idx="764">
                  <c:v>3.64</c:v>
                </c:pt>
                <c:pt idx="765">
                  <c:v>3.65</c:v>
                </c:pt>
                <c:pt idx="766">
                  <c:v>3.66</c:v>
                </c:pt>
                <c:pt idx="767">
                  <c:v>3.67</c:v>
                </c:pt>
                <c:pt idx="768">
                  <c:v>3.68</c:v>
                </c:pt>
                <c:pt idx="769">
                  <c:v>3.69</c:v>
                </c:pt>
                <c:pt idx="770">
                  <c:v>3.7</c:v>
                </c:pt>
                <c:pt idx="771">
                  <c:v>3.71</c:v>
                </c:pt>
                <c:pt idx="772">
                  <c:v>3.72</c:v>
                </c:pt>
                <c:pt idx="773">
                  <c:v>3.73</c:v>
                </c:pt>
                <c:pt idx="774">
                  <c:v>3.74</c:v>
                </c:pt>
                <c:pt idx="775">
                  <c:v>3.75</c:v>
                </c:pt>
                <c:pt idx="776">
                  <c:v>3.7600000000000002</c:v>
                </c:pt>
                <c:pt idx="777">
                  <c:v>3.77</c:v>
                </c:pt>
                <c:pt idx="778">
                  <c:v>3.7800000000000002</c:v>
                </c:pt>
                <c:pt idx="779">
                  <c:v>3.79</c:v>
                </c:pt>
                <c:pt idx="780">
                  <c:v>3.8</c:v>
                </c:pt>
                <c:pt idx="781">
                  <c:v>3.8099999999999987</c:v>
                </c:pt>
                <c:pt idx="782">
                  <c:v>3.82</c:v>
                </c:pt>
                <c:pt idx="783">
                  <c:v>3.8299999999999987</c:v>
                </c:pt>
                <c:pt idx="784">
                  <c:v>3.84</c:v>
                </c:pt>
                <c:pt idx="785">
                  <c:v>3.8499999999999988</c:v>
                </c:pt>
                <c:pt idx="786">
                  <c:v>3.86</c:v>
                </c:pt>
                <c:pt idx="787">
                  <c:v>3.8699999999999997</c:v>
                </c:pt>
                <c:pt idx="788">
                  <c:v>3.88</c:v>
                </c:pt>
                <c:pt idx="789">
                  <c:v>3.8899999999999997</c:v>
                </c:pt>
                <c:pt idx="790">
                  <c:v>3.9</c:v>
                </c:pt>
                <c:pt idx="791">
                  <c:v>3.9099999999999997</c:v>
                </c:pt>
                <c:pt idx="792">
                  <c:v>3.92</c:v>
                </c:pt>
                <c:pt idx="793">
                  <c:v>3.9299999999999997</c:v>
                </c:pt>
                <c:pt idx="794">
                  <c:v>3.94</c:v>
                </c:pt>
                <c:pt idx="795">
                  <c:v>3.9499999999999997</c:v>
                </c:pt>
                <c:pt idx="796">
                  <c:v>3.96</c:v>
                </c:pt>
                <c:pt idx="797">
                  <c:v>3.9699999999999998</c:v>
                </c:pt>
                <c:pt idx="798">
                  <c:v>3.98</c:v>
                </c:pt>
                <c:pt idx="799">
                  <c:v>3.9899999999999998</c:v>
                </c:pt>
                <c:pt idx="800">
                  <c:v>4</c:v>
                </c:pt>
                <c:pt idx="801">
                  <c:v>4.01</c:v>
                </c:pt>
                <c:pt idx="802">
                  <c:v>4.0199999999999996</c:v>
                </c:pt>
                <c:pt idx="803">
                  <c:v>4.0299999999999985</c:v>
                </c:pt>
                <c:pt idx="804">
                  <c:v>4.04</c:v>
                </c:pt>
                <c:pt idx="805">
                  <c:v>4.05</c:v>
                </c:pt>
                <c:pt idx="806">
                  <c:v>4.0600000000000005</c:v>
                </c:pt>
                <c:pt idx="807">
                  <c:v>4.07</c:v>
                </c:pt>
                <c:pt idx="808">
                  <c:v>4.08</c:v>
                </c:pt>
                <c:pt idx="809">
                  <c:v>4.09</c:v>
                </c:pt>
                <c:pt idx="810">
                  <c:v>4.0999999999999996</c:v>
                </c:pt>
                <c:pt idx="811">
                  <c:v>4.1099999999999985</c:v>
                </c:pt>
                <c:pt idx="812">
                  <c:v>4.1199999999999966</c:v>
                </c:pt>
                <c:pt idx="813">
                  <c:v>4.13</c:v>
                </c:pt>
                <c:pt idx="814">
                  <c:v>4.1400000000000006</c:v>
                </c:pt>
                <c:pt idx="815">
                  <c:v>4.1499999999999995</c:v>
                </c:pt>
                <c:pt idx="816">
                  <c:v>4.1599999999999975</c:v>
                </c:pt>
                <c:pt idx="817">
                  <c:v>4.17</c:v>
                </c:pt>
                <c:pt idx="818">
                  <c:v>4.1800000000000095</c:v>
                </c:pt>
                <c:pt idx="819">
                  <c:v>4.1899999999999995</c:v>
                </c:pt>
                <c:pt idx="820">
                  <c:v>4.2000000000000099</c:v>
                </c:pt>
                <c:pt idx="821">
                  <c:v>4.21</c:v>
                </c:pt>
                <c:pt idx="822">
                  <c:v>4.2200000000000095</c:v>
                </c:pt>
                <c:pt idx="823">
                  <c:v>4.2300000000000102</c:v>
                </c:pt>
                <c:pt idx="824">
                  <c:v>4.24000000000001</c:v>
                </c:pt>
                <c:pt idx="825">
                  <c:v>4.2500000000000107</c:v>
                </c:pt>
                <c:pt idx="826">
                  <c:v>4.2600000000000096</c:v>
                </c:pt>
                <c:pt idx="827">
                  <c:v>4.2700000000000102</c:v>
                </c:pt>
                <c:pt idx="828">
                  <c:v>4.28000000000001</c:v>
                </c:pt>
                <c:pt idx="829">
                  <c:v>4.2900000000000098</c:v>
                </c:pt>
                <c:pt idx="830">
                  <c:v>4.3000000000000096</c:v>
                </c:pt>
                <c:pt idx="831">
                  <c:v>4.3100000000000085</c:v>
                </c:pt>
                <c:pt idx="832">
                  <c:v>4.3200000000000065</c:v>
                </c:pt>
                <c:pt idx="833">
                  <c:v>4.3300000000000098</c:v>
                </c:pt>
                <c:pt idx="834">
                  <c:v>4.3400000000000105</c:v>
                </c:pt>
                <c:pt idx="835">
                  <c:v>4.3500000000000085</c:v>
                </c:pt>
                <c:pt idx="836">
                  <c:v>4.3600000000000065</c:v>
                </c:pt>
                <c:pt idx="837">
                  <c:v>4.3700000000000099</c:v>
                </c:pt>
                <c:pt idx="838">
                  <c:v>4.3800000000000097</c:v>
                </c:pt>
                <c:pt idx="839">
                  <c:v>4.3900000000000095</c:v>
                </c:pt>
                <c:pt idx="840">
                  <c:v>4.4000000000000101</c:v>
                </c:pt>
                <c:pt idx="841">
                  <c:v>4.4100000000000099</c:v>
                </c:pt>
                <c:pt idx="842">
                  <c:v>4.4200000000000106</c:v>
                </c:pt>
                <c:pt idx="843">
                  <c:v>4.4300000000000104</c:v>
                </c:pt>
                <c:pt idx="844">
                  <c:v>4.4400000000000102</c:v>
                </c:pt>
                <c:pt idx="845">
                  <c:v>4.4500000000000099</c:v>
                </c:pt>
                <c:pt idx="846">
                  <c:v>4.4600000000000097</c:v>
                </c:pt>
                <c:pt idx="847">
                  <c:v>4.4700000000000104</c:v>
                </c:pt>
                <c:pt idx="848">
                  <c:v>4.4800000000000102</c:v>
                </c:pt>
                <c:pt idx="849">
                  <c:v>4.49000000000001</c:v>
                </c:pt>
                <c:pt idx="850">
                  <c:v>4.5000000000000098</c:v>
                </c:pt>
                <c:pt idx="851">
                  <c:v>4.5100000000000096</c:v>
                </c:pt>
                <c:pt idx="852">
                  <c:v>4.5200000000000085</c:v>
                </c:pt>
                <c:pt idx="853">
                  <c:v>4.53000000000001</c:v>
                </c:pt>
                <c:pt idx="854">
                  <c:v>4.5400000000000098</c:v>
                </c:pt>
                <c:pt idx="855">
                  <c:v>4.5500000000000096</c:v>
                </c:pt>
                <c:pt idx="856">
                  <c:v>4.5600000000000085</c:v>
                </c:pt>
                <c:pt idx="857">
                  <c:v>4.5700000000000101</c:v>
                </c:pt>
                <c:pt idx="858">
                  <c:v>4.5800000000000098</c:v>
                </c:pt>
                <c:pt idx="859">
                  <c:v>4.5900000000000096</c:v>
                </c:pt>
                <c:pt idx="860">
                  <c:v>4.6000000000000085</c:v>
                </c:pt>
                <c:pt idx="861">
                  <c:v>4.6100000000000145</c:v>
                </c:pt>
                <c:pt idx="862">
                  <c:v>4.6200000000000054</c:v>
                </c:pt>
                <c:pt idx="863">
                  <c:v>4.6300000000000097</c:v>
                </c:pt>
                <c:pt idx="864">
                  <c:v>4.6400000000000095</c:v>
                </c:pt>
                <c:pt idx="865">
                  <c:v>4.6500000000000075</c:v>
                </c:pt>
                <c:pt idx="866">
                  <c:v>4.6600000000000064</c:v>
                </c:pt>
                <c:pt idx="867">
                  <c:v>4.6700000000000204</c:v>
                </c:pt>
                <c:pt idx="868">
                  <c:v>4.6800000000000201</c:v>
                </c:pt>
                <c:pt idx="869">
                  <c:v>4.6900000000000155</c:v>
                </c:pt>
                <c:pt idx="870">
                  <c:v>4.7000000000000197</c:v>
                </c:pt>
                <c:pt idx="871">
                  <c:v>4.7100000000000204</c:v>
                </c:pt>
                <c:pt idx="872">
                  <c:v>4.7200000000000202</c:v>
                </c:pt>
                <c:pt idx="873">
                  <c:v>4.7300000000000324</c:v>
                </c:pt>
                <c:pt idx="874">
                  <c:v>4.7400000000000198</c:v>
                </c:pt>
                <c:pt idx="875">
                  <c:v>4.7500000000000204</c:v>
                </c:pt>
                <c:pt idx="876">
                  <c:v>4.7600000000000202</c:v>
                </c:pt>
                <c:pt idx="877">
                  <c:v>4.7700000000000324</c:v>
                </c:pt>
                <c:pt idx="878">
                  <c:v>4.7800000000000198</c:v>
                </c:pt>
                <c:pt idx="879">
                  <c:v>4.7900000000000196</c:v>
                </c:pt>
                <c:pt idx="880">
                  <c:v>4.8000000000000203</c:v>
                </c:pt>
                <c:pt idx="881">
                  <c:v>4.81000000000002</c:v>
                </c:pt>
                <c:pt idx="882">
                  <c:v>4.8200000000000145</c:v>
                </c:pt>
                <c:pt idx="883">
                  <c:v>4.8300000000000196</c:v>
                </c:pt>
                <c:pt idx="884">
                  <c:v>4.8400000000000203</c:v>
                </c:pt>
                <c:pt idx="885">
                  <c:v>4.8500000000000201</c:v>
                </c:pt>
                <c:pt idx="886">
                  <c:v>4.8600000000000145</c:v>
                </c:pt>
                <c:pt idx="887">
                  <c:v>4.8700000000000196</c:v>
                </c:pt>
                <c:pt idx="888">
                  <c:v>4.8800000000000203</c:v>
                </c:pt>
                <c:pt idx="889">
                  <c:v>4.8900000000000201</c:v>
                </c:pt>
                <c:pt idx="890">
                  <c:v>4.9000000000000199</c:v>
                </c:pt>
                <c:pt idx="891">
                  <c:v>4.9100000000000197</c:v>
                </c:pt>
                <c:pt idx="892">
                  <c:v>4.9200000000000204</c:v>
                </c:pt>
                <c:pt idx="893">
                  <c:v>4.9300000000000344</c:v>
                </c:pt>
                <c:pt idx="894">
                  <c:v>4.9400000000000199</c:v>
                </c:pt>
                <c:pt idx="895">
                  <c:v>4.9500000000000197</c:v>
                </c:pt>
                <c:pt idx="896">
                  <c:v>4.9600000000000204</c:v>
                </c:pt>
                <c:pt idx="897">
                  <c:v>4.9700000000000344</c:v>
                </c:pt>
                <c:pt idx="898">
                  <c:v>4.9800000000000324</c:v>
                </c:pt>
                <c:pt idx="899">
                  <c:v>4.9900000000000198</c:v>
                </c:pt>
                <c:pt idx="900">
                  <c:v>5.0000000000000204</c:v>
                </c:pt>
              </c:numCache>
            </c:numRef>
          </c:xVal>
          <c:yVal>
            <c:numRef>
              <c:f>Z!$D$2:$D$902</c:f>
              <c:numCache>
                <c:formatCode>0.0000</c:formatCode>
                <c:ptCount val="901"/>
                <c:pt idx="0">
                  <c:v>0</c:v>
                </c:pt>
                <c:pt idx="1">
                  <c:v>1.634855918419844E-7</c:v>
                </c:pt>
                <c:pt idx="2">
                  <c:v>1.7099323512681579E-7</c:v>
                </c:pt>
                <c:pt idx="3">
                  <c:v>1.7882791025769634E-7</c:v>
                </c:pt>
                <c:pt idx="4">
                  <c:v>1.8700278692218747E-7</c:v>
                </c:pt>
                <c:pt idx="5">
                  <c:v>1.9553183661091944E-7</c:v>
                </c:pt>
                <c:pt idx="6">
                  <c:v>2.0442941628395963E-7</c:v>
                </c:pt>
                <c:pt idx="7">
                  <c:v>2.1371050829000104E-7</c:v>
                </c:pt>
                <c:pt idx="8">
                  <c:v>2.2339066185761621E-7</c:v>
                </c:pt>
                <c:pt idx="9">
                  <c:v>2.3348588717997408E-7</c:v>
                </c:pt>
                <c:pt idx="10">
                  <c:v>2.4401295795062524E-7</c:v>
                </c:pt>
                <c:pt idx="11">
                  <c:v>2.5498911471189207E-7</c:v>
                </c:pt>
                <c:pt idx="12">
                  <c:v>2.6643241368695892E-7</c:v>
                </c:pt>
                <c:pt idx="13">
                  <c:v>2.7836136784476226E-7</c:v>
                </c:pt>
                <c:pt idx="14">
                  <c:v>2.9079538410581503E-7</c:v>
                </c:pt>
                <c:pt idx="15">
                  <c:v>3.0375440396302054E-7</c:v>
                </c:pt>
                <c:pt idx="16">
                  <c:v>3.1725920390801693E-7</c:v>
                </c:pt>
                <c:pt idx="17">
                  <c:v>3.3133128929385882E-7</c:v>
                </c:pt>
                <c:pt idx="18">
                  <c:v>3.4599294740367424E-7</c:v>
                </c:pt>
                <c:pt idx="19">
                  <c:v>3.612672638819715E-7</c:v>
                </c:pt>
                <c:pt idx="20">
                  <c:v>3.7717816514515668E-7</c:v>
                </c:pt>
                <c:pt idx="21">
                  <c:v>3.9375043958678456E-7</c:v>
                </c:pt>
                <c:pt idx="22">
                  <c:v>4.1100977277164304E-7</c:v>
                </c:pt>
                <c:pt idx="23">
                  <c:v>4.2898269014824192E-7</c:v>
                </c:pt>
                <c:pt idx="24">
                  <c:v>4.476967939703911E-7</c:v>
                </c:pt>
                <c:pt idx="25">
                  <c:v>4.6718060653372595E-7</c:v>
                </c:pt>
                <c:pt idx="26">
                  <c:v>4.8746354064377413E-7</c:v>
                </c:pt>
                <c:pt idx="27">
                  <c:v>5.0857627242884441E-7</c:v>
                </c:pt>
                <c:pt idx="28">
                  <c:v>5.3055034365812313E-7</c:v>
                </c:pt>
                <c:pt idx="29">
                  <c:v>5.5341846794121511E-7</c:v>
                </c:pt>
                <c:pt idx="30">
                  <c:v>5.7721461521609666E-7</c:v>
                </c:pt>
                <c:pt idx="31">
                  <c:v>6.0197372042658906E-7</c:v>
                </c:pt>
                <c:pt idx="32">
                  <c:v>6.2773205622424294E-7</c:v>
                </c:pt>
                <c:pt idx="33">
                  <c:v>6.5452715458658606E-7</c:v>
                </c:pt>
                <c:pt idx="34">
                  <c:v>6.8239776518375349E-7</c:v>
                </c:pt>
                <c:pt idx="35">
                  <c:v>7.1138401480652932E-7</c:v>
                </c:pt>
                <c:pt idx="36">
                  <c:v>7.4152733775534817E-7</c:v>
                </c:pt>
                <c:pt idx="37">
                  <c:v>7.7287065947118655E-7</c:v>
                </c:pt>
                <c:pt idx="38">
                  <c:v>8.0545821479205966E-7</c:v>
                </c:pt>
                <c:pt idx="39">
                  <c:v>8.3933593164609858E-7</c:v>
                </c:pt>
                <c:pt idx="40">
                  <c:v>8.7455104358369965E-7</c:v>
                </c:pt>
                <c:pt idx="41">
                  <c:v>9.1115253231244613E-7</c:v>
                </c:pt>
                <c:pt idx="42">
                  <c:v>9.4919093451828918E-7</c:v>
                </c:pt>
                <c:pt idx="43">
                  <c:v>9.887184890811159E-7</c:v>
                </c:pt>
                <c:pt idx="44">
                  <c:v>1.0297890937760495E-6</c:v>
                </c:pt>
                <c:pt idx="45">
                  <c:v>1.0724585157717682E-6</c:v>
                </c:pt>
                <c:pt idx="46">
                  <c:v>1.1167842333126328E-6</c:v>
                </c:pt>
                <c:pt idx="47">
                  <c:v>1.1628257190476925E-6</c:v>
                </c:pt>
                <c:pt idx="48">
                  <c:v>1.2106442798254261E-6</c:v>
                </c:pt>
                <c:pt idx="49">
                  <c:v>1.2603032090163843E-6</c:v>
                </c:pt>
                <c:pt idx="50">
                  <c:v>1.3118679120793801E-6</c:v>
                </c:pt>
                <c:pt idx="51">
                  <c:v>1.3654057890999427E-6</c:v>
                </c:pt>
                <c:pt idx="52">
                  <c:v>1.4209864949155185E-6</c:v>
                </c:pt>
                <c:pt idx="53">
                  <c:v>1.4786817863488089E-6</c:v>
                </c:pt>
                <c:pt idx="54">
                  <c:v>1.5385657843314329E-6</c:v>
                </c:pt>
                <c:pt idx="55">
                  <c:v>1.6007149135077827E-6</c:v>
                </c:pt>
                <c:pt idx="56">
                  <c:v>1.6652079553036813E-6</c:v>
                </c:pt>
                <c:pt idx="57">
                  <c:v>1.7321262265612813E-6</c:v>
                </c:pt>
                <c:pt idx="58">
                  <c:v>1.8015535245830138E-6</c:v>
                </c:pt>
                <c:pt idx="59">
                  <c:v>1.8735762506993961E-6</c:v>
                </c:pt>
                <c:pt idx="60">
                  <c:v>1.9482834584527831E-6</c:v>
                </c:pt>
                <c:pt idx="61">
                  <c:v>2.0257669745005274E-6</c:v>
                </c:pt>
                <c:pt idx="62">
                  <c:v>2.1061214074969016E-6</c:v>
                </c:pt>
                <c:pt idx="63">
                  <c:v>2.1894442319148132E-6</c:v>
                </c:pt>
                <c:pt idx="64">
                  <c:v>2.2758359046193379E-6</c:v>
                </c:pt>
                <c:pt idx="65">
                  <c:v>2.3653998786343985E-6</c:v>
                </c:pt>
                <c:pt idx="66">
                  <c:v>2.4582427639030551E-6</c:v>
                </c:pt>
                <c:pt idx="67">
                  <c:v>2.5544743080807699E-6</c:v>
                </c:pt>
                <c:pt idx="68">
                  <c:v>2.6542075379776459E-6</c:v>
                </c:pt>
                <c:pt idx="69">
                  <c:v>2.7575588507078499E-6</c:v>
                </c:pt>
                <c:pt idx="70">
                  <c:v>2.8646480458860551E-6</c:v>
                </c:pt>
                <c:pt idx="71">
                  <c:v>2.9755984556345644E-6</c:v>
                </c:pt>
                <c:pt idx="72">
                  <c:v>3.0905370043132898E-6</c:v>
                </c:pt>
                <c:pt idx="73">
                  <c:v>3.2095943183208223E-6</c:v>
                </c:pt>
                <c:pt idx="74">
                  <c:v>3.3329047930408319E-6</c:v>
                </c:pt>
                <c:pt idx="75">
                  <c:v>3.4606067061959906E-6</c:v>
                </c:pt>
                <c:pt idx="76">
                  <c:v>3.5928422713604869E-6</c:v>
                </c:pt>
                <c:pt idx="77">
                  <c:v>3.729757794390687E-6</c:v>
                </c:pt>
                <c:pt idx="78">
                  <c:v>3.8715037071757256E-6</c:v>
                </c:pt>
                <c:pt idx="79">
                  <c:v>4.0182346985329212E-6</c:v>
                </c:pt>
                <c:pt idx="80">
                  <c:v>4.1701098042468344E-6</c:v>
                </c:pt>
                <c:pt idx="81">
                  <c:v>4.3272925044357671E-6</c:v>
                </c:pt>
                <c:pt idx="82">
                  <c:v>4.4899508333529248E-6</c:v>
                </c:pt>
                <c:pt idx="83">
                  <c:v>4.6582574704246109E-6</c:v>
                </c:pt>
                <c:pt idx="84">
                  <c:v>4.8323898520497104E-6</c:v>
                </c:pt>
                <c:pt idx="85">
                  <c:v>5.0125302827330929E-6</c:v>
                </c:pt>
                <c:pt idx="86">
                  <c:v>5.1988660253466019E-6</c:v>
                </c:pt>
                <c:pt idx="87">
                  <c:v>5.3915894293599304E-6</c:v>
                </c:pt>
                <c:pt idx="88">
                  <c:v>5.5908980307606652E-6</c:v>
                </c:pt>
                <c:pt idx="89">
                  <c:v>5.7969946669622824E-6</c:v>
                </c:pt>
                <c:pt idx="90">
                  <c:v>6.0100875842739348E-6</c:v>
                </c:pt>
                <c:pt idx="91">
                  <c:v>6.2303905630223704E-6</c:v>
                </c:pt>
                <c:pt idx="92">
                  <c:v>6.4581230254657106E-6</c:v>
                </c:pt>
                <c:pt idx="93">
                  <c:v>6.6935101586951423E-6</c:v>
                </c:pt>
                <c:pt idx="94">
                  <c:v>6.9367830280997924E-6</c:v>
                </c:pt>
                <c:pt idx="95">
                  <c:v>7.188178700823263E-6</c:v>
                </c:pt>
                <c:pt idx="96">
                  <c:v>7.447940374549801E-6</c:v>
                </c:pt>
                <c:pt idx="97">
                  <c:v>7.7163174714290117E-6</c:v>
                </c:pt>
                <c:pt idx="98">
                  <c:v>7.9935658154895319E-6</c:v>
                </c:pt>
                <c:pt idx="99">
                  <c:v>8.2799476958106851E-6</c:v>
                </c:pt>
                <c:pt idx="100">
                  <c:v>8.5757320430480448E-6</c:v>
                </c:pt>
                <c:pt idx="101">
                  <c:v>8.8811945342382717E-6</c:v>
                </c:pt>
                <c:pt idx="102">
                  <c:v>9.1966177128144739E-6</c:v>
                </c:pt>
                <c:pt idx="103">
                  <c:v>9.5222911457027068E-6</c:v>
                </c:pt>
                <c:pt idx="104">
                  <c:v>9.858511536675685E-6</c:v>
                </c:pt>
                <c:pt idx="105">
                  <c:v>1.0205582853028985E-5</c:v>
                </c:pt>
                <c:pt idx="106">
                  <c:v>1.0563816474795663E-5</c:v>
                </c:pt>
                <c:pt idx="107">
                  <c:v>1.0933531316537191E-5</c:v>
                </c:pt>
                <c:pt idx="108">
                  <c:v>1.1315053973448562E-5</c:v>
                </c:pt>
                <c:pt idx="109">
                  <c:v>1.1708718838043857E-5</c:v>
                </c:pt>
                <c:pt idx="110">
                  <c:v>1.2114868257029363E-5</c:v>
                </c:pt>
                <c:pt idx="111">
                  <c:v>1.2533852662755037E-5</c:v>
                </c:pt>
                <c:pt idx="112">
                  <c:v>1.2966030693228957E-5</c:v>
                </c:pt>
                <c:pt idx="113">
                  <c:v>1.3411769367088866E-5</c:v>
                </c:pt>
                <c:pt idx="114">
                  <c:v>1.3871444182300731E-5</c:v>
                </c:pt>
                <c:pt idx="115">
                  <c:v>1.4345439282359509E-5</c:v>
                </c:pt>
                <c:pt idx="116">
                  <c:v>1.4834147585407503E-5</c:v>
                </c:pt>
                <c:pt idx="117">
                  <c:v>1.5337970932449721E-5</c:v>
                </c:pt>
                <c:pt idx="118">
                  <c:v>1.5857320210255315E-5</c:v>
                </c:pt>
                <c:pt idx="119">
                  <c:v>1.6392615515892292E-5</c:v>
                </c:pt>
                <c:pt idx="120">
                  <c:v>1.6944286275966216E-5</c:v>
                </c:pt>
                <c:pt idx="121">
                  <c:v>1.7512771401606659E-5</c:v>
                </c:pt>
                <c:pt idx="122">
                  <c:v>1.8098519421805367E-5</c:v>
                </c:pt>
                <c:pt idx="123">
                  <c:v>1.8701988621972009E-5</c:v>
                </c:pt>
                <c:pt idx="124">
                  <c:v>1.9323647194369282E-5</c:v>
                </c:pt>
                <c:pt idx="125">
                  <c:v>1.996397336678794E-5</c:v>
                </c:pt>
                <c:pt idx="126">
                  <c:v>2.0623455543433798E-5</c:v>
                </c:pt>
                <c:pt idx="127">
                  <c:v>2.1302592453142992E-5</c:v>
                </c:pt>
                <c:pt idx="128">
                  <c:v>2.2001893272616457E-5</c:v>
                </c:pt>
                <c:pt idx="129">
                  <c:v>2.2721877779741296E-5</c:v>
                </c:pt>
                <c:pt idx="130">
                  <c:v>2.3463076476160259E-5</c:v>
                </c:pt>
                <c:pt idx="131">
                  <c:v>2.4226030729268612E-5</c:v>
                </c:pt>
                <c:pt idx="132">
                  <c:v>2.5011292909216289E-5</c:v>
                </c:pt>
                <c:pt idx="133">
                  <c:v>2.5819426513140721E-5</c:v>
                </c:pt>
                <c:pt idx="134">
                  <c:v>2.6651006307942852E-5</c:v>
                </c:pt>
                <c:pt idx="135">
                  <c:v>2.7506618453188157E-5</c:v>
                </c:pt>
                <c:pt idx="136">
                  <c:v>2.8386860630114204E-5</c:v>
                </c:pt>
                <c:pt idx="137">
                  <c:v>2.9292342172970954E-5</c:v>
                </c:pt>
                <c:pt idx="138">
                  <c:v>3.0223684190255915E-5</c:v>
                </c:pt>
                <c:pt idx="139">
                  <c:v>3.1181519691836411E-5</c:v>
                </c:pt>
                <c:pt idx="140">
                  <c:v>3.2166493704410893E-5</c:v>
                </c:pt>
                <c:pt idx="141">
                  <c:v>3.3179263395855056E-5</c:v>
                </c:pt>
                <c:pt idx="142">
                  <c:v>3.4220498188908381E-5</c:v>
                </c:pt>
                <c:pt idx="143">
                  <c:v>3.5290879875860216E-5</c:v>
                </c:pt>
                <c:pt idx="144">
                  <c:v>3.6391102730126893E-5</c:v>
                </c:pt>
                <c:pt idx="145">
                  <c:v>3.7521873613832949E-5</c:v>
                </c:pt>
                <c:pt idx="146">
                  <c:v>3.8683912081616561E-5</c:v>
                </c:pt>
                <c:pt idx="147">
                  <c:v>3.9877950487765878E-5</c:v>
                </c:pt>
                <c:pt idx="148">
                  <c:v>4.1104734079922132E-5</c:v>
                </c:pt>
                <c:pt idx="149">
                  <c:v>4.2365021097335079E-5</c:v>
                </c:pt>
                <c:pt idx="150">
                  <c:v>4.3659582860677817E-5</c:v>
                </c:pt>
                <c:pt idx="151">
                  <c:v>4.4989203862200428E-5</c:v>
                </c:pt>
                <c:pt idx="152">
                  <c:v>4.6354681847549563E-5</c:v>
                </c:pt>
                <c:pt idx="153">
                  <c:v>4.7756827897372085E-5</c:v>
                </c:pt>
                <c:pt idx="154">
                  <c:v>4.9196466500922928E-5</c:v>
                </c:pt>
                <c:pt idx="155">
                  <c:v>5.0674435626785332E-5</c:v>
                </c:pt>
                <c:pt idx="156">
                  <c:v>5.2191586792149839E-5</c:v>
                </c:pt>
                <c:pt idx="157">
                  <c:v>5.3748785120211487E-5</c:v>
                </c:pt>
                <c:pt idx="158">
                  <c:v>5.5346909398679362E-5</c:v>
                </c:pt>
                <c:pt idx="159">
                  <c:v>5.6986852130514011E-5</c:v>
                </c:pt>
                <c:pt idx="160">
                  <c:v>5.8669519577225831E-5</c:v>
                </c:pt>
                <c:pt idx="161">
                  <c:v>6.0395831804283445E-5</c:v>
                </c:pt>
                <c:pt idx="162">
                  <c:v>6.2166722706202934E-5</c:v>
                </c:pt>
                <c:pt idx="163">
                  <c:v>6.3983140045409514E-5</c:v>
                </c:pt>
                <c:pt idx="164">
                  <c:v>6.5846045465112313E-5</c:v>
                </c:pt>
                <c:pt idx="165">
                  <c:v>6.775641450862448E-5</c:v>
                </c:pt>
                <c:pt idx="166">
                  <c:v>6.9715236628798349E-5</c:v>
                </c:pt>
                <c:pt idx="167">
                  <c:v>7.1723515189581484E-5</c:v>
                </c:pt>
                <c:pt idx="168">
                  <c:v>7.3782267457467732E-5</c:v>
                </c:pt>
                <c:pt idx="169">
                  <c:v>7.5892524596943899E-5</c:v>
                </c:pt>
                <c:pt idx="170">
                  <c:v>7.8055331641735813E-5</c:v>
                </c:pt>
                <c:pt idx="171">
                  <c:v>8.0271747477045352E-5</c:v>
                </c:pt>
                <c:pt idx="172">
                  <c:v>8.2542844796585222E-5</c:v>
                </c:pt>
                <c:pt idx="173">
                  <c:v>8.4869710063495567E-5</c:v>
                </c:pt>
                <c:pt idx="174">
                  <c:v>8.7253443460944208E-5</c:v>
                </c:pt>
                <c:pt idx="175">
                  <c:v>8.9695158828618241E-5</c:v>
                </c:pt>
                <c:pt idx="176">
                  <c:v>9.2195983596000188E-5</c:v>
                </c:pt>
                <c:pt idx="177">
                  <c:v>9.4757058707207513E-5</c:v>
                </c:pt>
                <c:pt idx="178">
                  <c:v>9.7379538533504212E-5</c:v>
                </c:pt>
                <c:pt idx="179">
                  <c:v>1.0006459077793761E-4</c:v>
                </c:pt>
                <c:pt idx="180">
                  <c:v>1.0281339637141551E-4</c:v>
                </c:pt>
                <c:pt idx="181">
                  <c:v>1.0562714935902266E-4</c:v>
                </c:pt>
                <c:pt idx="182">
                  <c:v>1.0850705677545367E-4</c:v>
                </c:pt>
                <c:pt idx="183">
                  <c:v>1.1145433851045301E-4</c:v>
                </c:pt>
                <c:pt idx="184">
                  <c:v>1.144702271671525E-4</c:v>
                </c:pt>
                <c:pt idx="185">
                  <c:v>1.1755596790574707E-4</c:v>
                </c:pt>
                <c:pt idx="186">
                  <c:v>1.2071281827774616E-4</c:v>
                </c:pt>
                <c:pt idx="187">
                  <c:v>1.23942048052994E-4</c:v>
                </c:pt>
                <c:pt idx="188">
                  <c:v>1.2724493903226722E-4</c:v>
                </c:pt>
                <c:pt idx="189">
                  <c:v>1.3062278484599101E-4</c:v>
                </c:pt>
                <c:pt idx="190">
                  <c:v>1.3407689075128925E-4</c:v>
                </c:pt>
                <c:pt idx="191">
                  <c:v>1.3760857340761162E-4</c:v>
                </c:pt>
                <c:pt idx="192">
                  <c:v>1.4121916064424589E-4</c:v>
                </c:pt>
                <c:pt idx="193">
                  <c:v>1.4490999122052103E-4</c:v>
                </c:pt>
                <c:pt idx="194">
                  <c:v>1.4868241456467198E-4</c:v>
                </c:pt>
                <c:pt idx="195">
                  <c:v>1.5253779051083231E-4</c:v>
                </c:pt>
                <c:pt idx="196">
                  <c:v>1.564774890158162E-4</c:v>
                </c:pt>
                <c:pt idx="197">
                  <c:v>1.6050288986813106E-4</c:v>
                </c:pt>
                <c:pt idx="198">
                  <c:v>1.6461538238199505E-4</c:v>
                </c:pt>
                <c:pt idx="199">
                  <c:v>1.688163650799273E-4</c:v>
                </c:pt>
                <c:pt idx="200">
                  <c:v>1.7310724536345802E-4</c:v>
                </c:pt>
                <c:pt idx="201">
                  <c:v>1.7748943916728895E-4</c:v>
                </c:pt>
                <c:pt idx="202">
                  <c:v>1.8196437060336089E-4</c:v>
                </c:pt>
                <c:pt idx="203">
                  <c:v>1.8653347159403049E-4</c:v>
                </c:pt>
                <c:pt idx="204">
                  <c:v>1.9119818148349889E-4</c:v>
                </c:pt>
                <c:pt idx="205">
                  <c:v>1.9595994664722906E-4</c:v>
                </c:pt>
                <c:pt idx="206">
                  <c:v>2.0082022007705892E-4</c:v>
                </c:pt>
                <c:pt idx="207">
                  <c:v>2.0578046096086952E-4</c:v>
                </c:pt>
                <c:pt idx="208">
                  <c:v>2.1084213424460644E-4</c:v>
                </c:pt>
                <c:pt idx="209">
                  <c:v>2.1600671017962903E-4</c:v>
                </c:pt>
                <c:pt idx="210">
                  <c:v>2.2127566386254211E-4</c:v>
                </c:pt>
                <c:pt idx="211">
                  <c:v>2.2665047474945902E-4</c:v>
                </c:pt>
                <c:pt idx="212">
                  <c:v>2.3213262617116808E-4</c:v>
                </c:pt>
                <c:pt idx="213">
                  <c:v>2.3772360482044068E-4</c:v>
                </c:pt>
                <c:pt idx="214">
                  <c:v>2.4342490023576772E-4</c:v>
                </c:pt>
                <c:pt idx="215">
                  <c:v>2.4923800426568496E-4</c:v>
                </c:pt>
                <c:pt idx="216">
                  <c:v>2.551644105199814E-4</c:v>
                </c:pt>
                <c:pt idx="217">
                  <c:v>2.6120561380571516E-4</c:v>
                </c:pt>
                <c:pt idx="218">
                  <c:v>2.6736310955555317E-4</c:v>
                </c:pt>
                <c:pt idx="219">
                  <c:v>2.7363839323113611E-4</c:v>
                </c:pt>
                <c:pt idx="220">
                  <c:v>2.8003295972500871E-4</c:v>
                </c:pt>
                <c:pt idx="221">
                  <c:v>2.8654830273566815E-4</c:v>
                </c:pt>
                <c:pt idx="222">
                  <c:v>2.9318591414129251E-4</c:v>
                </c:pt>
                <c:pt idx="223">
                  <c:v>2.9994728335058785E-4</c:v>
                </c:pt>
                <c:pt idx="224">
                  <c:v>3.0683389664354539E-4</c:v>
                </c:pt>
                <c:pt idx="225">
                  <c:v>3.1384723649763427E-4</c:v>
                </c:pt>
                <c:pt idx="226">
                  <c:v>3.2098878090192198E-4</c:v>
                </c:pt>
                <c:pt idx="227">
                  <c:v>3.2826000265540175E-4</c:v>
                </c:pt>
                <c:pt idx="228">
                  <c:v>3.3566236865423385E-4</c:v>
                </c:pt>
                <c:pt idx="229">
                  <c:v>3.4319733916366005E-4</c:v>
                </c:pt>
                <c:pt idx="230">
                  <c:v>3.5086636707870735E-4</c:v>
                </c:pt>
                <c:pt idx="231">
                  <c:v>3.5867089717023411E-4</c:v>
                </c:pt>
                <c:pt idx="232">
                  <c:v>3.6661236532031902E-4</c:v>
                </c:pt>
                <c:pt idx="233">
                  <c:v>3.7469219774322266E-4</c:v>
                </c:pt>
                <c:pt idx="234">
                  <c:v>3.8291181019312179E-4</c:v>
                </c:pt>
                <c:pt idx="235">
                  <c:v>3.9127260716498411E-4</c:v>
                </c:pt>
                <c:pt idx="236">
                  <c:v>3.9977598107565783E-4</c:v>
                </c:pt>
                <c:pt idx="237">
                  <c:v>4.084233114389792E-4</c:v>
                </c:pt>
                <c:pt idx="238">
                  <c:v>4.1721596402788424E-4</c:v>
                </c:pt>
                <c:pt idx="239">
                  <c:v>4.2615529002421282E-4</c:v>
                </c:pt>
                <c:pt idx="240">
                  <c:v>4.3524262515926102E-4</c:v>
                </c:pt>
                <c:pt idx="241">
                  <c:v>4.4447928884250423E-4</c:v>
                </c:pt>
                <c:pt idx="242">
                  <c:v>4.538665832788409E-4</c:v>
                </c:pt>
                <c:pt idx="243">
                  <c:v>4.6340579257942024E-4</c:v>
                </c:pt>
                <c:pt idx="244">
                  <c:v>4.7309818185958807E-4</c:v>
                </c:pt>
                <c:pt idx="245">
                  <c:v>4.8294499632772824E-4</c:v>
                </c:pt>
                <c:pt idx="246">
                  <c:v>4.9294746036565714E-4</c:v>
                </c:pt>
                <c:pt idx="247">
                  <c:v>5.0310677660214914E-4</c:v>
                </c:pt>
                <c:pt idx="248">
                  <c:v>5.1342412497468323E-4</c:v>
                </c:pt>
                <c:pt idx="249">
                  <c:v>5.2390066178464921E-4</c:v>
                </c:pt>
                <c:pt idx="250">
                  <c:v>5.3453751874765938E-4</c:v>
                </c:pt>
                <c:pt idx="251">
                  <c:v>5.4533580203253412E-4</c:v>
                </c:pt>
                <c:pt idx="252">
                  <c:v>5.5629659129674569E-4</c:v>
                </c:pt>
                <c:pt idx="253">
                  <c:v>5.6742093871387162E-4</c:v>
                </c:pt>
                <c:pt idx="254">
                  <c:v>5.7870986799790733E-4</c:v>
                </c:pt>
                <c:pt idx="255">
                  <c:v>5.9016437341830627E-4</c:v>
                </c:pt>
                <c:pt idx="256">
                  <c:v>6.0178541881406131E-4</c:v>
                </c:pt>
                <c:pt idx="257">
                  <c:v>6.1357393660221914E-4</c:v>
                </c:pt>
                <c:pt idx="258">
                  <c:v>6.2553082678196343E-4</c:v>
                </c:pt>
                <c:pt idx="259">
                  <c:v>6.3765695593565139E-4</c:v>
                </c:pt>
                <c:pt idx="260">
                  <c:v>6.4995315622939974E-4</c:v>
                </c:pt>
                <c:pt idx="261">
                  <c:v>6.6242022440743604E-4</c:v>
                </c:pt>
                <c:pt idx="262">
                  <c:v>6.7505892079045113E-4</c:v>
                </c:pt>
                <c:pt idx="263">
                  <c:v>6.8786996826620172E-4</c:v>
                </c:pt>
                <c:pt idx="264">
                  <c:v>7.0085405128661688E-4</c:v>
                </c:pt>
                <c:pt idx="265">
                  <c:v>7.1401181486097131E-4</c:v>
                </c:pt>
                <c:pt idx="266">
                  <c:v>7.2734386355011638E-4</c:v>
                </c:pt>
                <c:pt idx="267">
                  <c:v>7.4085076046459801E-4</c:v>
                </c:pt>
                <c:pt idx="268">
                  <c:v>7.5453302626160633E-4</c:v>
                </c:pt>
                <c:pt idx="269">
                  <c:v>7.6839113814875133E-4</c:v>
                </c:pt>
                <c:pt idx="270">
                  <c:v>7.8242552888718904E-4</c:v>
                </c:pt>
                <c:pt idx="271">
                  <c:v>7.9663658580031785E-4</c:v>
                </c:pt>
                <c:pt idx="272">
                  <c:v>8.1102464979066348E-4</c:v>
                </c:pt>
                <c:pt idx="273">
                  <c:v>8.2559001435456383E-4</c:v>
                </c:pt>
                <c:pt idx="274">
                  <c:v>8.4033292461127703E-4</c:v>
                </c:pt>
                <c:pt idx="275">
                  <c:v>8.5525357633443183E-4</c:v>
                </c:pt>
                <c:pt idx="276">
                  <c:v>8.7035211499020347E-4</c:v>
                </c:pt>
                <c:pt idx="277">
                  <c:v>8.8562863478758877E-4</c:v>
                </c:pt>
                <c:pt idx="278">
                  <c:v>9.0108317773407724E-4</c:v>
                </c:pt>
                <c:pt idx="279">
                  <c:v>9.1671573270302479E-4</c:v>
                </c:pt>
                <c:pt idx="280">
                  <c:v>9.3252623451112562E-4</c:v>
                </c:pt>
                <c:pt idx="281">
                  <c:v>9.4851456300682748E-4</c:v>
                </c:pt>
                <c:pt idx="282">
                  <c:v>9.6468054217013755E-4</c:v>
                </c:pt>
                <c:pt idx="283">
                  <c:v>9.8102393922728116E-4</c:v>
                </c:pt>
                <c:pt idx="284">
                  <c:v>9.9754446377554418E-4</c:v>
                </c:pt>
                <c:pt idx="285">
                  <c:v>1.0142417669252223E-3</c:v>
                </c:pt>
                <c:pt idx="286">
                  <c:v>1.0311154404558688E-3</c:v>
                </c:pt>
                <c:pt idx="287">
                  <c:v>1.0481650159854805E-3</c:v>
                </c:pt>
                <c:pt idx="288">
                  <c:v>1.0653899641626151E-3</c:v>
                </c:pt>
                <c:pt idx="289">
                  <c:v>1.0827896938676584E-3</c:v>
                </c:pt>
                <c:pt idx="290">
                  <c:v>1.1003635514382818E-3</c:v>
                </c:pt>
                <c:pt idx="291">
                  <c:v>1.1181108199115424E-3</c:v>
                </c:pt>
                <c:pt idx="292">
                  <c:v>1.1360307182846101E-3</c:v>
                </c:pt>
                <c:pt idx="293">
                  <c:v>1.154122400798934E-3</c:v>
                </c:pt>
                <c:pt idx="294">
                  <c:v>1.1723849562399501E-3</c:v>
                </c:pt>
                <c:pt idx="295">
                  <c:v>1.1908174072659031E-3</c:v>
                </c:pt>
                <c:pt idx="296">
                  <c:v>1.2094187097531081E-3</c:v>
                </c:pt>
                <c:pt idx="297">
                  <c:v>1.2281877521664881E-3</c:v>
                </c:pt>
                <c:pt idx="298">
                  <c:v>1.2471233549573579E-3</c:v>
                </c:pt>
                <c:pt idx="299">
                  <c:v>1.2662242699805761E-3</c:v>
                </c:pt>
                <c:pt idx="300">
                  <c:v>1.2854891799416505E-3</c:v>
                </c:pt>
                <c:pt idx="301">
                  <c:v>1.3049166978673639E-3</c:v>
                </c:pt>
                <c:pt idx="302">
                  <c:v>1.32450536660634E-3</c:v>
                </c:pt>
                <c:pt idx="303">
                  <c:v>1.3442536583537831E-3</c:v>
                </c:pt>
                <c:pt idx="304">
                  <c:v>1.3641599742082566E-3</c:v>
                </c:pt>
                <c:pt idx="305">
                  <c:v>1.3842226437547121E-3</c:v>
                </c:pt>
                <c:pt idx="306">
                  <c:v>1.4044399246787662E-3</c:v>
                </c:pt>
                <c:pt idx="307">
                  <c:v>1.4248100024116821E-3</c:v>
                </c:pt>
                <c:pt idx="308">
                  <c:v>1.4453309898074815E-3</c:v>
                </c:pt>
                <c:pt idx="309">
                  <c:v>1.4660009268459091E-3</c:v>
                </c:pt>
                <c:pt idx="310">
                  <c:v>1.4868177803788517E-3</c:v>
                </c:pt>
                <c:pt idx="311">
                  <c:v>1.5077794438977951E-3</c:v>
                </c:pt>
                <c:pt idx="312">
                  <c:v>1.5288837373452783E-3</c:v>
                </c:pt>
                <c:pt idx="313">
                  <c:v>1.5501284069527955E-3</c:v>
                </c:pt>
                <c:pt idx="314">
                  <c:v>1.5715111251179985E-3</c:v>
                </c:pt>
                <c:pt idx="315">
                  <c:v>1.5930294903169228E-3</c:v>
                </c:pt>
                <c:pt idx="316">
                  <c:v>1.6146810270505421E-3</c:v>
                </c:pt>
                <c:pt idx="317">
                  <c:v>1.6364631858283363E-3</c:v>
                </c:pt>
                <c:pt idx="318">
                  <c:v>1.6583733431910846E-3</c:v>
                </c:pt>
                <c:pt idx="319">
                  <c:v>1.6804088017671275E-3</c:v>
                </c:pt>
                <c:pt idx="320">
                  <c:v>1.7025667903712868E-3</c:v>
                </c:pt>
                <c:pt idx="321">
                  <c:v>1.7248444641375712E-3</c:v>
                </c:pt>
                <c:pt idx="322">
                  <c:v>1.7472389046941975E-3</c:v>
                </c:pt>
                <c:pt idx="323">
                  <c:v>1.7697471203770377E-3</c:v>
                </c:pt>
                <c:pt idx="324">
                  <c:v>1.7923660464813705E-3</c:v>
                </c:pt>
                <c:pt idx="325">
                  <c:v>1.8150925455549013E-3</c:v>
                </c:pt>
                <c:pt idx="326">
                  <c:v>1.8379234077314796E-3</c:v>
                </c:pt>
                <c:pt idx="327">
                  <c:v>1.8608553511050357E-3</c:v>
                </c:pt>
                <c:pt idx="328">
                  <c:v>1.8838850221429887E-3</c:v>
                </c:pt>
                <c:pt idx="329">
                  <c:v>1.9070089961423834E-3</c:v>
                </c:pt>
                <c:pt idx="330">
                  <c:v>1.9302237777310053E-3</c:v>
                </c:pt>
                <c:pt idx="331">
                  <c:v>1.95352580140052E-3</c:v>
                </c:pt>
                <c:pt idx="332">
                  <c:v>1.9769114320920054E-3</c:v>
                </c:pt>
                <c:pt idx="333">
                  <c:v>2.0003769658175729E-3</c:v>
                </c:pt>
                <c:pt idx="334">
                  <c:v>2.0239186303251402E-3</c:v>
                </c:pt>
                <c:pt idx="335">
                  <c:v>2.0475325858069385E-3</c:v>
                </c:pt>
                <c:pt idx="336">
                  <c:v>2.0712149256478796E-3</c:v>
                </c:pt>
                <c:pt idx="337">
                  <c:v>2.0949616772194626E-3</c:v>
                </c:pt>
                <c:pt idx="338">
                  <c:v>2.1187688027128962E-3</c:v>
                </c:pt>
                <c:pt idx="339">
                  <c:v>2.1426322000166545E-3</c:v>
                </c:pt>
                <c:pt idx="340">
                  <c:v>2.1665477036354555E-3</c:v>
                </c:pt>
                <c:pt idx="341">
                  <c:v>2.1905110856528338E-3</c:v>
                </c:pt>
                <c:pt idx="342">
                  <c:v>2.2145180567336802E-3</c:v>
                </c:pt>
                <c:pt idx="343">
                  <c:v>2.2385642671701868E-3</c:v>
                </c:pt>
                <c:pt idx="344">
                  <c:v>2.262645307970268E-3</c:v>
                </c:pt>
                <c:pt idx="345">
                  <c:v>2.2867567119862027E-3</c:v>
                </c:pt>
                <c:pt idx="346">
                  <c:v>2.3108939550855472E-3</c:v>
                </c:pt>
                <c:pt idx="347">
                  <c:v>2.3350524573624298E-3</c:v>
                </c:pt>
                <c:pt idx="348">
                  <c:v>2.3592275843911112E-3</c:v>
                </c:pt>
                <c:pt idx="349">
                  <c:v>2.383414648519776E-3</c:v>
                </c:pt>
                <c:pt idx="350">
                  <c:v>2.4076089102024211E-3</c:v>
                </c:pt>
                <c:pt idx="351">
                  <c:v>2.4318055793738328E-3</c:v>
                </c:pt>
                <c:pt idx="352">
                  <c:v>2.4559998168616252E-3</c:v>
                </c:pt>
                <c:pt idx="353">
                  <c:v>2.480186735837068E-3</c:v>
                </c:pt>
                <c:pt idx="354">
                  <c:v>2.5043614033082306E-3</c:v>
                </c:pt>
                <c:pt idx="355">
                  <c:v>2.5285188416440799E-3</c:v>
                </c:pt>
                <c:pt idx="356">
                  <c:v>2.5526540301428198E-3</c:v>
                </c:pt>
                <c:pt idx="357">
                  <c:v>2.5767619066332514E-3</c:v>
                </c:pt>
                <c:pt idx="358">
                  <c:v>2.6008373691138792E-3</c:v>
                </c:pt>
                <c:pt idx="359">
                  <c:v>2.6248752774254017E-3</c:v>
                </c:pt>
                <c:pt idx="360">
                  <c:v>2.6488704549623284E-3</c:v>
                </c:pt>
                <c:pt idx="361">
                  <c:v>2.6728176904131638E-3</c:v>
                </c:pt>
                <c:pt idx="362">
                  <c:v>2.6967117395394562E-3</c:v>
                </c:pt>
                <c:pt idx="363">
                  <c:v>2.7205473269840256E-3</c:v>
                </c:pt>
                <c:pt idx="364">
                  <c:v>2.7443191481123755E-3</c:v>
                </c:pt>
                <c:pt idx="365">
                  <c:v>2.7680218708838866E-3</c:v>
                </c:pt>
                <c:pt idx="366">
                  <c:v>2.7916501377574002E-3</c:v>
                </c:pt>
                <c:pt idx="367">
                  <c:v>2.8151985676186982E-3</c:v>
                </c:pt>
                <c:pt idx="368">
                  <c:v>2.8386617577446207E-3</c:v>
                </c:pt>
                <c:pt idx="369">
                  <c:v>2.8620342857885801E-3</c:v>
                </c:pt>
                <c:pt idx="370">
                  <c:v>2.8853107117951097E-3</c:v>
                </c:pt>
                <c:pt idx="371">
                  <c:v>2.9084855802402631E-3</c:v>
                </c:pt>
                <c:pt idx="372">
                  <c:v>2.9315534220961687E-3</c:v>
                </c:pt>
                <c:pt idx="373">
                  <c:v>2.9545087569165106E-3</c:v>
                </c:pt>
                <c:pt idx="374">
                  <c:v>2.9773460949498193E-3</c:v>
                </c:pt>
                <c:pt idx="375">
                  <c:v>3.0000599392687728E-3</c:v>
                </c:pt>
                <c:pt idx="376">
                  <c:v>3.0226447879223733E-3</c:v>
                </c:pt>
                <c:pt idx="377">
                  <c:v>3.0450951361068474E-3</c:v>
                </c:pt>
                <c:pt idx="378">
                  <c:v>3.0674054783537182E-3</c:v>
                </c:pt>
                <c:pt idx="379">
                  <c:v>3.0895703107355469E-3</c:v>
                </c:pt>
                <c:pt idx="380">
                  <c:v>3.1115841330863242E-3</c:v>
                </c:pt>
                <c:pt idx="381">
                  <c:v>3.1334414512364096E-3</c:v>
                </c:pt>
                <c:pt idx="382">
                  <c:v>3.1551367792611723E-3</c:v>
                </c:pt>
                <c:pt idx="383">
                  <c:v>3.1766646417395019E-3</c:v>
                </c:pt>
                <c:pt idx="384">
                  <c:v>3.1980195760260692E-3</c:v>
                </c:pt>
                <c:pt idx="385">
                  <c:v>3.2191961345285919E-3</c:v>
                </c:pt>
                <c:pt idx="386">
                  <c:v>3.240188886996859E-3</c:v>
                </c:pt>
                <c:pt idx="387">
                  <c:v>3.2609924228159839E-3</c:v>
                </c:pt>
                <c:pt idx="388">
                  <c:v>3.2816013533054794E-3</c:v>
                </c:pt>
                <c:pt idx="389">
                  <c:v>3.3020103140226648E-3</c:v>
                </c:pt>
                <c:pt idx="390">
                  <c:v>3.3222139670680017E-3</c:v>
                </c:pt>
                <c:pt idx="391">
                  <c:v>3.3422070033912749E-3</c:v>
                </c:pt>
                <c:pt idx="392">
                  <c:v>3.361984145099486E-3</c:v>
                </c:pt>
                <c:pt idx="393">
                  <c:v>3.3815401477598232E-3</c:v>
                </c:pt>
                <c:pt idx="394">
                  <c:v>3.4008698027028252E-3</c:v>
                </c:pt>
                <c:pt idx="395">
                  <c:v>3.4199679393193149E-3</c:v>
                </c:pt>
                <c:pt idx="396">
                  <c:v>3.4388294273517434E-3</c:v>
                </c:pt>
                <c:pt idx="397">
                  <c:v>3.4574491791783397E-3</c:v>
                </c:pt>
                <c:pt idx="398">
                  <c:v>3.4758221520897487E-3</c:v>
                </c:pt>
                <c:pt idx="399">
                  <c:v>3.493943350553321E-3</c:v>
                </c:pt>
                <c:pt idx="400">
                  <c:v>3.5118078284673989E-3</c:v>
                </c:pt>
                <c:pt idx="401">
                  <c:v>3.5294106914036689E-3</c:v>
                </c:pt>
                <c:pt idx="402">
                  <c:v>3.5467470988320856E-3</c:v>
                </c:pt>
                <c:pt idx="403">
                  <c:v>3.5638122663331877E-3</c:v>
                </c:pt>
                <c:pt idx="404">
                  <c:v>3.5806014677920617E-3</c:v>
                </c:pt>
                <c:pt idx="405">
                  <c:v>3.5971100375722523E-3</c:v>
                </c:pt>
                <c:pt idx="406">
                  <c:v>3.6133333726735719E-3</c:v>
                </c:pt>
                <c:pt idx="407">
                  <c:v>3.6292669348640966E-3</c:v>
                </c:pt>
                <c:pt idx="408">
                  <c:v>3.6449062527918121E-3</c:v>
                </c:pt>
                <c:pt idx="409">
                  <c:v>3.6602469240730748E-3</c:v>
                </c:pt>
                <c:pt idx="410">
                  <c:v>3.6752846173532319E-3</c:v>
                </c:pt>
                <c:pt idx="411">
                  <c:v>3.690015074341755E-3</c:v>
                </c:pt>
                <c:pt idx="412">
                  <c:v>3.7044341118196594E-3</c:v>
                </c:pt>
                <c:pt idx="413">
                  <c:v>3.7185376236159727E-3</c:v>
                </c:pt>
                <c:pt idx="414">
                  <c:v>3.7323215825556706E-3</c:v>
                </c:pt>
                <c:pt idx="415">
                  <c:v>3.7457820423722117E-3</c:v>
                </c:pt>
                <c:pt idx="416">
                  <c:v>3.7589151395909315E-3</c:v>
                </c:pt>
                <c:pt idx="417">
                  <c:v>3.7717170953746174E-3</c:v>
                </c:pt>
                <c:pt idx="418">
                  <c:v>3.7841842173334207E-3</c:v>
                </c:pt>
                <c:pt idx="419">
                  <c:v>3.7963129013007871E-3</c:v>
                </c:pt>
                <c:pt idx="420">
                  <c:v>3.8080996330667211E-3</c:v>
                </c:pt>
                <c:pt idx="421">
                  <c:v>3.8195409900751978E-3</c:v>
                </c:pt>
                <c:pt idx="422">
                  <c:v>3.8306336430801212E-3</c:v>
                </c:pt>
                <c:pt idx="423">
                  <c:v>3.8413743577577933E-3</c:v>
                </c:pt>
                <c:pt idx="424">
                  <c:v>3.8517599962789588E-3</c:v>
                </c:pt>
                <c:pt idx="425">
                  <c:v>3.8617875188368283E-3</c:v>
                </c:pt>
                <c:pt idx="426">
                  <c:v>3.8714539851278942E-3</c:v>
                </c:pt>
                <c:pt idx="427">
                  <c:v>3.8807565557899136E-3</c:v>
                </c:pt>
                <c:pt idx="428">
                  <c:v>3.8896924937912307E-3</c:v>
                </c:pt>
                <c:pt idx="429">
                  <c:v>3.8982591657723649E-3</c:v>
                </c:pt>
                <c:pt idx="430">
                  <c:v>3.9064540433393392E-3</c:v>
                </c:pt>
                <c:pt idx="431">
                  <c:v>3.9142747043075113E-3</c:v>
                </c:pt>
                <c:pt idx="432">
                  <c:v>3.921718833894805E-3</c:v>
                </c:pt>
                <c:pt idx="433">
                  <c:v>3.9287842258623152E-3</c:v>
                </c:pt>
                <c:pt idx="434">
                  <c:v>3.9354687836055148E-3</c:v>
                </c:pt>
                <c:pt idx="435">
                  <c:v>3.9417705211903954E-3</c:v>
                </c:pt>
                <c:pt idx="436">
                  <c:v>3.9476875643360719E-3</c:v>
                </c:pt>
                <c:pt idx="437">
                  <c:v>3.9532181513453092E-3</c:v>
                </c:pt>
                <c:pt idx="438">
                  <c:v>3.9583606339772572E-3</c:v>
                </c:pt>
                <c:pt idx="439">
                  <c:v>3.963113478267076E-3</c:v>
                </c:pt>
                <c:pt idx="440">
                  <c:v>3.9674752652878583E-3</c:v>
                </c:pt>
                <c:pt idx="441">
                  <c:v>3.9714446918568402E-3</c:v>
                </c:pt>
                <c:pt idx="442">
                  <c:v>3.9750205711848209E-3</c:v>
                </c:pt>
                <c:pt idx="443">
                  <c:v>3.9782018334662012E-3</c:v>
                </c:pt>
                <c:pt idx="444">
                  <c:v>3.9809875264143089E-3</c:v>
                </c:pt>
                <c:pt idx="445">
                  <c:v>3.9833768157343692E-3</c:v>
                </c:pt>
                <c:pt idx="446">
                  <c:v>3.9853689855416981E-3</c:v>
                </c:pt>
                <c:pt idx="447">
                  <c:v>3.9869634387181855E-3</c:v>
                </c:pt>
                <c:pt idx="448">
                  <c:v>3.9881596972106822E-3</c:v>
                </c:pt>
                <c:pt idx="449">
                  <c:v>3.9889574022703607E-3</c:v>
                </c:pt>
                <c:pt idx="450">
                  <c:v>3.9893563146316015E-3</c:v>
                </c:pt>
                <c:pt idx="451">
                  <c:v>3.9893563146316015E-3</c:v>
                </c:pt>
                <c:pt idx="452">
                  <c:v>3.9889574022703607E-3</c:v>
                </c:pt>
                <c:pt idx="453">
                  <c:v>3.9881596972106822E-3</c:v>
                </c:pt>
                <c:pt idx="454">
                  <c:v>3.9869634387181855E-3</c:v>
                </c:pt>
                <c:pt idx="455">
                  <c:v>3.9853689855416981E-3</c:v>
                </c:pt>
                <c:pt idx="456">
                  <c:v>3.9833768157343692E-3</c:v>
                </c:pt>
                <c:pt idx="457">
                  <c:v>3.9809875264143089E-3</c:v>
                </c:pt>
                <c:pt idx="458">
                  <c:v>3.9782018334662012E-3</c:v>
                </c:pt>
                <c:pt idx="459">
                  <c:v>3.9750205711848209E-3</c:v>
                </c:pt>
                <c:pt idx="460">
                  <c:v>3.9714446918568402E-3</c:v>
                </c:pt>
                <c:pt idx="461">
                  <c:v>3.9674752652878583E-3</c:v>
                </c:pt>
                <c:pt idx="462">
                  <c:v>3.963113478267076E-3</c:v>
                </c:pt>
                <c:pt idx="463">
                  <c:v>3.9583606339772572E-3</c:v>
                </c:pt>
                <c:pt idx="464">
                  <c:v>3.9532181513453092E-3</c:v>
                </c:pt>
                <c:pt idx="465">
                  <c:v>3.9476875643360719E-3</c:v>
                </c:pt>
                <c:pt idx="466">
                  <c:v>3.9417705211903954E-3</c:v>
                </c:pt>
                <c:pt idx="467">
                  <c:v>3.9354687836055148E-3</c:v>
                </c:pt>
                <c:pt idx="468">
                  <c:v>3.9287842258623152E-3</c:v>
                </c:pt>
                <c:pt idx="469">
                  <c:v>3.921718833894805E-3</c:v>
                </c:pt>
                <c:pt idx="470">
                  <c:v>3.9142747043075113E-3</c:v>
                </c:pt>
                <c:pt idx="471">
                  <c:v>3.9064540433393392E-3</c:v>
                </c:pt>
                <c:pt idx="472">
                  <c:v>3.8982591657723649E-3</c:v>
                </c:pt>
                <c:pt idx="473">
                  <c:v>3.8896924937912307E-3</c:v>
                </c:pt>
                <c:pt idx="474">
                  <c:v>3.8807565557899136E-3</c:v>
                </c:pt>
                <c:pt idx="475">
                  <c:v>3.8714539851278942E-3</c:v>
                </c:pt>
                <c:pt idx="476">
                  <c:v>3.8617875188368283E-3</c:v>
                </c:pt>
                <c:pt idx="477">
                  <c:v>3.8517599962789588E-3</c:v>
                </c:pt>
                <c:pt idx="478">
                  <c:v>3.8413743577577933E-3</c:v>
                </c:pt>
                <c:pt idx="479">
                  <c:v>3.8306336430801212E-3</c:v>
                </c:pt>
                <c:pt idx="480">
                  <c:v>3.8195409900751978E-3</c:v>
                </c:pt>
                <c:pt idx="481">
                  <c:v>3.8080996330667211E-3</c:v>
                </c:pt>
                <c:pt idx="482">
                  <c:v>3.7963129013007871E-3</c:v>
                </c:pt>
                <c:pt idx="483">
                  <c:v>3.7841842173334207E-3</c:v>
                </c:pt>
                <c:pt idx="484">
                  <c:v>3.7717170953746174E-3</c:v>
                </c:pt>
                <c:pt idx="485">
                  <c:v>3.7589151395909315E-3</c:v>
                </c:pt>
                <c:pt idx="486">
                  <c:v>3.7457820423722117E-3</c:v>
                </c:pt>
                <c:pt idx="487">
                  <c:v>3.7323215825556706E-3</c:v>
                </c:pt>
                <c:pt idx="488">
                  <c:v>3.7185376236159727E-3</c:v>
                </c:pt>
                <c:pt idx="489">
                  <c:v>3.7044341118196594E-3</c:v>
                </c:pt>
                <c:pt idx="490">
                  <c:v>3.690015074341755E-3</c:v>
                </c:pt>
                <c:pt idx="491">
                  <c:v>3.6752846173532319E-3</c:v>
                </c:pt>
                <c:pt idx="492">
                  <c:v>3.6602469240730748E-3</c:v>
                </c:pt>
                <c:pt idx="493">
                  <c:v>3.6449062527918121E-3</c:v>
                </c:pt>
                <c:pt idx="494">
                  <c:v>3.6292669348640966E-3</c:v>
                </c:pt>
                <c:pt idx="495">
                  <c:v>3.6133333726735719E-3</c:v>
                </c:pt>
                <c:pt idx="496">
                  <c:v>3.5971100375722523E-3</c:v>
                </c:pt>
                <c:pt idx="497">
                  <c:v>3.5806014677920617E-3</c:v>
                </c:pt>
                <c:pt idx="498">
                  <c:v>3.5638122663331877E-3</c:v>
                </c:pt>
                <c:pt idx="499">
                  <c:v>3.5467470988320856E-3</c:v>
                </c:pt>
                <c:pt idx="500">
                  <c:v>3.5294106914036689E-3</c:v>
                </c:pt>
                <c:pt idx="501">
                  <c:v>3.5118078284673989E-3</c:v>
                </c:pt>
                <c:pt idx="502">
                  <c:v>3.493943350553321E-3</c:v>
                </c:pt>
                <c:pt idx="503">
                  <c:v>3.4758221520897487E-3</c:v>
                </c:pt>
                <c:pt idx="504">
                  <c:v>3.4574491791783397E-3</c:v>
                </c:pt>
                <c:pt idx="505">
                  <c:v>3.4388294273517434E-3</c:v>
                </c:pt>
                <c:pt idx="506">
                  <c:v>3.4199679393193149E-3</c:v>
                </c:pt>
                <c:pt idx="507">
                  <c:v>3.4008698027028252E-3</c:v>
                </c:pt>
                <c:pt idx="508">
                  <c:v>3.3815401477598232E-3</c:v>
                </c:pt>
                <c:pt idx="509">
                  <c:v>3.361984145099486E-3</c:v>
                </c:pt>
                <c:pt idx="510">
                  <c:v>3.3422070033912749E-3</c:v>
                </c:pt>
                <c:pt idx="511">
                  <c:v>3.3222139670680017E-3</c:v>
                </c:pt>
                <c:pt idx="512">
                  <c:v>3.3020103140226648E-3</c:v>
                </c:pt>
                <c:pt idx="513">
                  <c:v>3.2816013533054794E-3</c:v>
                </c:pt>
                <c:pt idx="514">
                  <c:v>3.2609924228159839E-3</c:v>
                </c:pt>
                <c:pt idx="515">
                  <c:v>3.240188886996859E-3</c:v>
                </c:pt>
                <c:pt idx="516">
                  <c:v>3.2191961345285919E-3</c:v>
                </c:pt>
                <c:pt idx="517">
                  <c:v>3.1980195760260692E-3</c:v>
                </c:pt>
                <c:pt idx="518">
                  <c:v>3.1766646417395019E-3</c:v>
                </c:pt>
                <c:pt idx="519">
                  <c:v>3.1551367792611723E-3</c:v>
                </c:pt>
                <c:pt idx="520">
                  <c:v>3.1334414512364096E-3</c:v>
                </c:pt>
                <c:pt idx="521">
                  <c:v>3.1115841330863242E-3</c:v>
                </c:pt>
                <c:pt idx="522">
                  <c:v>3.0895703107355469E-3</c:v>
                </c:pt>
                <c:pt idx="523">
                  <c:v>3.0674054783537182E-3</c:v>
                </c:pt>
                <c:pt idx="524">
                  <c:v>3.0450951361068474E-3</c:v>
                </c:pt>
                <c:pt idx="525">
                  <c:v>3.0226447879223733E-3</c:v>
                </c:pt>
                <c:pt idx="526">
                  <c:v>3.0000599392687728E-3</c:v>
                </c:pt>
                <c:pt idx="527">
                  <c:v>2.9773460949498193E-3</c:v>
                </c:pt>
                <c:pt idx="528">
                  <c:v>2.9545087569165106E-3</c:v>
                </c:pt>
                <c:pt idx="529">
                  <c:v>2.9315534220961687E-3</c:v>
                </c:pt>
                <c:pt idx="530">
                  <c:v>2.9084855802402631E-3</c:v>
                </c:pt>
                <c:pt idx="531">
                  <c:v>2.8853107117951097E-3</c:v>
                </c:pt>
                <c:pt idx="532">
                  <c:v>2.8620342857885801E-3</c:v>
                </c:pt>
                <c:pt idx="533">
                  <c:v>2.8386617577446207E-3</c:v>
                </c:pt>
                <c:pt idx="534">
                  <c:v>2.8151985676186982E-3</c:v>
                </c:pt>
                <c:pt idx="535">
                  <c:v>2.7916501377574002E-3</c:v>
                </c:pt>
                <c:pt idx="536">
                  <c:v>2.7680218708838866E-3</c:v>
                </c:pt>
                <c:pt idx="537">
                  <c:v>2.7443191481123755E-3</c:v>
                </c:pt>
                <c:pt idx="538">
                  <c:v>2.7205473269840256E-3</c:v>
                </c:pt>
                <c:pt idx="539">
                  <c:v>2.6967117395394562E-3</c:v>
                </c:pt>
                <c:pt idx="540">
                  <c:v>2.6728176904131638E-3</c:v>
                </c:pt>
                <c:pt idx="541">
                  <c:v>2.6488704549623284E-3</c:v>
                </c:pt>
                <c:pt idx="542">
                  <c:v>2.6248752774254017E-3</c:v>
                </c:pt>
                <c:pt idx="543">
                  <c:v>2.6008373691138792E-3</c:v>
                </c:pt>
                <c:pt idx="544">
                  <c:v>2.5767619066332514E-3</c:v>
                </c:pt>
                <c:pt idx="545">
                  <c:v>2.5526540301428198E-3</c:v>
                </c:pt>
                <c:pt idx="546">
                  <c:v>2.5285188416440799E-3</c:v>
                </c:pt>
                <c:pt idx="547">
                  <c:v>2.5043614033082306E-3</c:v>
                </c:pt>
                <c:pt idx="548">
                  <c:v>2.480186735837068E-3</c:v>
                </c:pt>
                <c:pt idx="549">
                  <c:v>2.4559998168616252E-3</c:v>
                </c:pt>
                <c:pt idx="550">
                  <c:v>2.4318055793738328E-3</c:v>
                </c:pt>
                <c:pt idx="551">
                  <c:v>2.4076089102024211E-3</c:v>
                </c:pt>
                <c:pt idx="552">
                  <c:v>2.383414648519776E-3</c:v>
                </c:pt>
                <c:pt idx="553">
                  <c:v>2.3592275843911112E-3</c:v>
                </c:pt>
                <c:pt idx="554">
                  <c:v>2.3350524573624298E-3</c:v>
                </c:pt>
                <c:pt idx="555">
                  <c:v>2.3108939550855472E-3</c:v>
                </c:pt>
                <c:pt idx="556">
                  <c:v>2.2867567119862027E-3</c:v>
                </c:pt>
                <c:pt idx="557">
                  <c:v>2.262645307970268E-3</c:v>
                </c:pt>
                <c:pt idx="558">
                  <c:v>2.2385642671701868E-3</c:v>
                </c:pt>
                <c:pt idx="559">
                  <c:v>2.2145180567336802E-3</c:v>
                </c:pt>
                <c:pt idx="560">
                  <c:v>2.1905110856528338E-3</c:v>
                </c:pt>
                <c:pt idx="561">
                  <c:v>2.1665477036354555E-3</c:v>
                </c:pt>
                <c:pt idx="562">
                  <c:v>2.1426322000166545E-3</c:v>
                </c:pt>
                <c:pt idx="563">
                  <c:v>2.1187688027128962E-3</c:v>
                </c:pt>
                <c:pt idx="564">
                  <c:v>2.0949616772194626E-3</c:v>
                </c:pt>
                <c:pt idx="565">
                  <c:v>2.0712149256478796E-3</c:v>
                </c:pt>
                <c:pt idx="566">
                  <c:v>2.0475325858069385E-3</c:v>
                </c:pt>
                <c:pt idx="567">
                  <c:v>2.0239186303251402E-3</c:v>
                </c:pt>
                <c:pt idx="568">
                  <c:v>2.0003769658175729E-3</c:v>
                </c:pt>
                <c:pt idx="569">
                  <c:v>1.9769114320920054E-3</c:v>
                </c:pt>
                <c:pt idx="570">
                  <c:v>1.95352580140052E-3</c:v>
                </c:pt>
                <c:pt idx="571">
                  <c:v>1.9302237777310053E-3</c:v>
                </c:pt>
                <c:pt idx="572">
                  <c:v>1.9070089961423834E-3</c:v>
                </c:pt>
                <c:pt idx="573">
                  <c:v>1.8838850221429887E-3</c:v>
                </c:pt>
                <c:pt idx="574">
                  <c:v>1.8608553511050357E-3</c:v>
                </c:pt>
                <c:pt idx="575">
                  <c:v>1.8379234077314796E-3</c:v>
                </c:pt>
                <c:pt idx="576">
                  <c:v>1.8150925455549013E-3</c:v>
                </c:pt>
                <c:pt idx="577">
                  <c:v>1.7923660464813705E-3</c:v>
                </c:pt>
                <c:pt idx="578">
                  <c:v>1.7697471203770377E-3</c:v>
                </c:pt>
                <c:pt idx="579">
                  <c:v>1.7472389046941975E-3</c:v>
                </c:pt>
                <c:pt idx="580">
                  <c:v>1.7248444641375712E-3</c:v>
                </c:pt>
                <c:pt idx="581">
                  <c:v>1.7025667903712868E-3</c:v>
                </c:pt>
                <c:pt idx="582">
                  <c:v>1.6804088017671275E-3</c:v>
                </c:pt>
                <c:pt idx="583">
                  <c:v>1.6583733431910846E-3</c:v>
                </c:pt>
                <c:pt idx="584">
                  <c:v>1.6364631858283363E-3</c:v>
                </c:pt>
                <c:pt idx="585">
                  <c:v>1.6146810270505421E-3</c:v>
                </c:pt>
                <c:pt idx="586">
                  <c:v>1.5930294903169228E-3</c:v>
                </c:pt>
                <c:pt idx="587">
                  <c:v>1.5715111251179985E-3</c:v>
                </c:pt>
                <c:pt idx="588">
                  <c:v>1.5501284069527955E-3</c:v>
                </c:pt>
                <c:pt idx="589">
                  <c:v>1.5288837373452783E-3</c:v>
                </c:pt>
                <c:pt idx="590">
                  <c:v>1.5077794438977951E-3</c:v>
                </c:pt>
                <c:pt idx="591">
                  <c:v>1.4868177803788517E-3</c:v>
                </c:pt>
                <c:pt idx="592">
                  <c:v>1.4660009268459091E-3</c:v>
                </c:pt>
                <c:pt idx="593">
                  <c:v>1.4453309898074815E-3</c:v>
                </c:pt>
                <c:pt idx="594">
                  <c:v>1.4248100024116821E-3</c:v>
                </c:pt>
                <c:pt idx="595">
                  <c:v>1.4044399246787662E-3</c:v>
                </c:pt>
                <c:pt idx="596">
                  <c:v>1.3842226437547121E-3</c:v>
                </c:pt>
                <c:pt idx="597">
                  <c:v>1.3641599742082566E-3</c:v>
                </c:pt>
                <c:pt idx="598">
                  <c:v>1.3442536583537831E-3</c:v>
                </c:pt>
                <c:pt idx="599">
                  <c:v>1.32450536660634E-3</c:v>
                </c:pt>
                <c:pt idx="600">
                  <c:v>1.3049166978673639E-3</c:v>
                </c:pt>
                <c:pt idx="601">
                  <c:v>1.2854891799416505E-3</c:v>
                </c:pt>
                <c:pt idx="602">
                  <c:v>1.2662242699805761E-3</c:v>
                </c:pt>
                <c:pt idx="603">
                  <c:v>1.2471233549573579E-3</c:v>
                </c:pt>
                <c:pt idx="604">
                  <c:v>1.2281877521664881E-3</c:v>
                </c:pt>
                <c:pt idx="605">
                  <c:v>1.2094187097531081E-3</c:v>
                </c:pt>
                <c:pt idx="606">
                  <c:v>1.1908174072659031E-3</c:v>
                </c:pt>
                <c:pt idx="607">
                  <c:v>1.1723849562399501E-3</c:v>
                </c:pt>
                <c:pt idx="608">
                  <c:v>1.154122400798934E-3</c:v>
                </c:pt>
                <c:pt idx="609">
                  <c:v>1.1360307182846101E-3</c:v>
                </c:pt>
                <c:pt idx="610">
                  <c:v>1.1181108199115424E-3</c:v>
                </c:pt>
                <c:pt idx="611">
                  <c:v>1.1003635514382818E-3</c:v>
                </c:pt>
                <c:pt idx="612">
                  <c:v>1.0827896938676584E-3</c:v>
                </c:pt>
                <c:pt idx="613">
                  <c:v>1.0653899641626151E-3</c:v>
                </c:pt>
                <c:pt idx="614">
                  <c:v>1.0481650159854805E-3</c:v>
                </c:pt>
                <c:pt idx="615">
                  <c:v>1.0311154404558688E-3</c:v>
                </c:pt>
                <c:pt idx="616">
                  <c:v>1.0142417669252223E-3</c:v>
                </c:pt>
                <c:pt idx="617">
                  <c:v>9.9754446377554418E-4</c:v>
                </c:pt>
                <c:pt idx="618">
                  <c:v>9.8102393922728116E-4</c:v>
                </c:pt>
                <c:pt idx="619">
                  <c:v>9.6468054217013755E-4</c:v>
                </c:pt>
                <c:pt idx="620">
                  <c:v>9.4851456300682748E-4</c:v>
                </c:pt>
                <c:pt idx="621">
                  <c:v>9.3252623451112562E-4</c:v>
                </c:pt>
                <c:pt idx="622">
                  <c:v>9.1671573270302479E-4</c:v>
                </c:pt>
                <c:pt idx="623">
                  <c:v>9.0108317773407724E-4</c:v>
                </c:pt>
                <c:pt idx="624">
                  <c:v>8.8562863478758877E-4</c:v>
                </c:pt>
                <c:pt idx="625">
                  <c:v>8.7035211499020347E-4</c:v>
                </c:pt>
                <c:pt idx="626">
                  <c:v>8.5525357633443183E-4</c:v>
                </c:pt>
                <c:pt idx="627">
                  <c:v>8.4033292461127703E-4</c:v>
                </c:pt>
                <c:pt idx="628">
                  <c:v>8.2559001435456383E-4</c:v>
                </c:pt>
                <c:pt idx="629">
                  <c:v>8.1102464979066348E-4</c:v>
                </c:pt>
                <c:pt idx="630">
                  <c:v>7.9663658580031785E-4</c:v>
                </c:pt>
                <c:pt idx="631">
                  <c:v>7.8242552888718904E-4</c:v>
                </c:pt>
                <c:pt idx="632">
                  <c:v>7.6839113814875133E-4</c:v>
                </c:pt>
                <c:pt idx="633">
                  <c:v>7.5453302626160633E-4</c:v>
                </c:pt>
                <c:pt idx="634">
                  <c:v>7.4085076046459801E-4</c:v>
                </c:pt>
                <c:pt idx="635">
                  <c:v>7.2734386355011638E-4</c:v>
                </c:pt>
                <c:pt idx="636">
                  <c:v>7.1401181486097131E-4</c:v>
                </c:pt>
                <c:pt idx="637">
                  <c:v>7.0085405128661688E-4</c:v>
                </c:pt>
                <c:pt idx="638">
                  <c:v>6.8786996826620172E-4</c:v>
                </c:pt>
                <c:pt idx="639">
                  <c:v>6.7505892079045113E-4</c:v>
                </c:pt>
                <c:pt idx="640">
                  <c:v>6.6242022440743604E-4</c:v>
                </c:pt>
                <c:pt idx="641">
                  <c:v>6.4995315622939974E-4</c:v>
                </c:pt>
                <c:pt idx="642">
                  <c:v>6.3765695593565139E-4</c:v>
                </c:pt>
                <c:pt idx="643">
                  <c:v>6.2553082678196343E-4</c:v>
                </c:pt>
                <c:pt idx="644">
                  <c:v>6.1357393660221914E-4</c:v>
                </c:pt>
                <c:pt idx="645">
                  <c:v>6.0178541881406131E-4</c:v>
                </c:pt>
                <c:pt idx="646">
                  <c:v>5.9016437341830627E-4</c:v>
                </c:pt>
                <c:pt idx="647">
                  <c:v>5.7870986799790733E-4</c:v>
                </c:pt>
                <c:pt idx="648">
                  <c:v>5.6742093871387162E-4</c:v>
                </c:pt>
                <c:pt idx="649">
                  <c:v>5.5629659129674569E-4</c:v>
                </c:pt>
                <c:pt idx="650">
                  <c:v>5.4533580203253412E-4</c:v>
                </c:pt>
                <c:pt idx="651">
                  <c:v>5.3453751874765938E-4</c:v>
                </c:pt>
                <c:pt idx="652">
                  <c:v>5.2390066178464921E-4</c:v>
                </c:pt>
                <c:pt idx="653">
                  <c:v>5.1342412497468323E-4</c:v>
                </c:pt>
                <c:pt idx="654">
                  <c:v>5.0310677660214914E-4</c:v>
                </c:pt>
                <c:pt idx="655">
                  <c:v>4.9294746036565714E-4</c:v>
                </c:pt>
                <c:pt idx="656">
                  <c:v>4.8294499632772824E-4</c:v>
                </c:pt>
                <c:pt idx="657">
                  <c:v>4.7309818185958807E-4</c:v>
                </c:pt>
                <c:pt idx="658">
                  <c:v>4.6340579257942024E-4</c:v>
                </c:pt>
                <c:pt idx="659">
                  <c:v>4.538665832788409E-4</c:v>
                </c:pt>
                <c:pt idx="660">
                  <c:v>4.4447928884250423E-4</c:v>
                </c:pt>
                <c:pt idx="661">
                  <c:v>4.3524262515926102E-4</c:v>
                </c:pt>
                <c:pt idx="662">
                  <c:v>4.2615529002421282E-4</c:v>
                </c:pt>
                <c:pt idx="663">
                  <c:v>4.1721596402788424E-4</c:v>
                </c:pt>
                <c:pt idx="664">
                  <c:v>4.084233114389792E-4</c:v>
                </c:pt>
                <c:pt idx="665">
                  <c:v>3.9977598107565783E-4</c:v>
                </c:pt>
                <c:pt idx="666">
                  <c:v>3.9127260716498411E-4</c:v>
                </c:pt>
                <c:pt idx="667">
                  <c:v>3.8291181019312179E-4</c:v>
                </c:pt>
                <c:pt idx="668">
                  <c:v>3.7469219774322266E-4</c:v>
                </c:pt>
                <c:pt idx="669">
                  <c:v>3.6661236532031902E-4</c:v>
                </c:pt>
                <c:pt idx="670">
                  <c:v>3.5867089717023411E-4</c:v>
                </c:pt>
                <c:pt idx="671">
                  <c:v>3.5086636707870735E-4</c:v>
                </c:pt>
                <c:pt idx="672">
                  <c:v>3.4319733916366005E-4</c:v>
                </c:pt>
                <c:pt idx="673">
                  <c:v>3.3566236865423385E-4</c:v>
                </c:pt>
                <c:pt idx="674">
                  <c:v>3.2826000265540175E-4</c:v>
                </c:pt>
                <c:pt idx="675">
                  <c:v>3.2098878090192198E-4</c:v>
                </c:pt>
                <c:pt idx="676">
                  <c:v>3.1384723649763427E-4</c:v>
                </c:pt>
                <c:pt idx="677">
                  <c:v>3.0683389664354539E-4</c:v>
                </c:pt>
                <c:pt idx="678">
                  <c:v>2.9994728335058785E-4</c:v>
                </c:pt>
                <c:pt idx="679">
                  <c:v>2.9318591414129251E-4</c:v>
                </c:pt>
                <c:pt idx="680">
                  <c:v>2.8654830273566815E-4</c:v>
                </c:pt>
                <c:pt idx="681">
                  <c:v>2.8003295972500871E-4</c:v>
                </c:pt>
                <c:pt idx="682">
                  <c:v>2.7363839323113611E-4</c:v>
                </c:pt>
                <c:pt idx="683">
                  <c:v>2.6736310955555317E-4</c:v>
                </c:pt>
                <c:pt idx="684">
                  <c:v>2.6120561380571516E-4</c:v>
                </c:pt>
                <c:pt idx="685">
                  <c:v>2.551644105199814E-4</c:v>
                </c:pt>
                <c:pt idx="686">
                  <c:v>2.4923800426568496E-4</c:v>
                </c:pt>
                <c:pt idx="687">
                  <c:v>2.4342490023576772E-4</c:v>
                </c:pt>
                <c:pt idx="688">
                  <c:v>2.3772360482044068E-4</c:v>
                </c:pt>
                <c:pt idx="689">
                  <c:v>2.3213262617116808E-4</c:v>
                </c:pt>
                <c:pt idx="690">
                  <c:v>2.2665047474945902E-4</c:v>
                </c:pt>
                <c:pt idx="691">
                  <c:v>2.2127566386254211E-4</c:v>
                </c:pt>
                <c:pt idx="692">
                  <c:v>2.1600671017962903E-4</c:v>
                </c:pt>
                <c:pt idx="693">
                  <c:v>2.1084213424460644E-4</c:v>
                </c:pt>
                <c:pt idx="694">
                  <c:v>2.0578046096086952E-4</c:v>
                </c:pt>
                <c:pt idx="695">
                  <c:v>2.0082022007705892E-4</c:v>
                </c:pt>
                <c:pt idx="696">
                  <c:v>1.9595994664722906E-4</c:v>
                </c:pt>
                <c:pt idx="697">
                  <c:v>1.9119818148349889E-4</c:v>
                </c:pt>
                <c:pt idx="698">
                  <c:v>1.8653347159403049E-4</c:v>
                </c:pt>
                <c:pt idx="699">
                  <c:v>1.8196437060336089E-4</c:v>
                </c:pt>
                <c:pt idx="700">
                  <c:v>1.7748943916728895E-4</c:v>
                </c:pt>
                <c:pt idx="701">
                  <c:v>1.7310724536345802E-4</c:v>
                </c:pt>
                <c:pt idx="702">
                  <c:v>1.688163650799273E-4</c:v>
                </c:pt>
                <c:pt idx="703">
                  <c:v>1.6461538238199505E-4</c:v>
                </c:pt>
                <c:pt idx="704">
                  <c:v>1.6050288986813106E-4</c:v>
                </c:pt>
                <c:pt idx="705">
                  <c:v>1.564774890158162E-4</c:v>
                </c:pt>
                <c:pt idx="706">
                  <c:v>1.5253779051083231E-4</c:v>
                </c:pt>
                <c:pt idx="707">
                  <c:v>1.4868241456467198E-4</c:v>
                </c:pt>
                <c:pt idx="708">
                  <c:v>1.4490999122052103E-4</c:v>
                </c:pt>
                <c:pt idx="709">
                  <c:v>1.4121916064424589E-4</c:v>
                </c:pt>
                <c:pt idx="710">
                  <c:v>1.3760857340761162E-4</c:v>
                </c:pt>
                <c:pt idx="711">
                  <c:v>1.3407689075128925E-4</c:v>
                </c:pt>
                <c:pt idx="712">
                  <c:v>1.3062278484599101E-4</c:v>
                </c:pt>
                <c:pt idx="713">
                  <c:v>1.2724493903226722E-4</c:v>
                </c:pt>
                <c:pt idx="714">
                  <c:v>1.23942048052994E-4</c:v>
                </c:pt>
                <c:pt idx="715">
                  <c:v>1.2071281827774616E-4</c:v>
                </c:pt>
                <c:pt idx="716">
                  <c:v>1.1755596790574707E-4</c:v>
                </c:pt>
                <c:pt idx="717">
                  <c:v>1.144702271671525E-4</c:v>
                </c:pt>
                <c:pt idx="718">
                  <c:v>1.1145433851045301E-4</c:v>
                </c:pt>
                <c:pt idx="719">
                  <c:v>1.0850705677545367E-4</c:v>
                </c:pt>
                <c:pt idx="720">
                  <c:v>1.0562714935902266E-4</c:v>
                </c:pt>
                <c:pt idx="721">
                  <c:v>1.0281339637141551E-4</c:v>
                </c:pt>
                <c:pt idx="722">
                  <c:v>1.0006459077793761E-4</c:v>
                </c:pt>
                <c:pt idx="723">
                  <c:v>9.7379538533504212E-5</c:v>
                </c:pt>
                <c:pt idx="724">
                  <c:v>9.4757058707207513E-5</c:v>
                </c:pt>
                <c:pt idx="725">
                  <c:v>9.2195983596000188E-5</c:v>
                </c:pt>
                <c:pt idx="726">
                  <c:v>8.9695158828618241E-5</c:v>
                </c:pt>
                <c:pt idx="727">
                  <c:v>8.7253443460944208E-5</c:v>
                </c:pt>
                <c:pt idx="728">
                  <c:v>8.4869710063495567E-5</c:v>
                </c:pt>
                <c:pt idx="729">
                  <c:v>8.2542844796585222E-5</c:v>
                </c:pt>
                <c:pt idx="730">
                  <c:v>8.0271747477045352E-5</c:v>
                </c:pt>
                <c:pt idx="731">
                  <c:v>7.8055331641735813E-5</c:v>
                </c:pt>
                <c:pt idx="732">
                  <c:v>7.5892524596943899E-5</c:v>
                </c:pt>
                <c:pt idx="733">
                  <c:v>7.3782267457467732E-5</c:v>
                </c:pt>
                <c:pt idx="734">
                  <c:v>7.1723515189581484E-5</c:v>
                </c:pt>
                <c:pt idx="735">
                  <c:v>6.9715236628798349E-5</c:v>
                </c:pt>
                <c:pt idx="736">
                  <c:v>6.775641450862448E-5</c:v>
                </c:pt>
                <c:pt idx="737">
                  <c:v>6.5846045465112313E-5</c:v>
                </c:pt>
                <c:pt idx="738">
                  <c:v>6.3983140045409514E-5</c:v>
                </c:pt>
                <c:pt idx="739">
                  <c:v>6.2166722706202934E-5</c:v>
                </c:pt>
                <c:pt idx="740">
                  <c:v>6.0395831804283445E-5</c:v>
                </c:pt>
                <c:pt idx="741">
                  <c:v>5.8669519577225831E-5</c:v>
                </c:pt>
                <c:pt idx="742">
                  <c:v>5.6986852130514011E-5</c:v>
                </c:pt>
                <c:pt idx="743">
                  <c:v>5.5346909398679362E-5</c:v>
                </c:pt>
                <c:pt idx="744">
                  <c:v>5.3748785120211487E-5</c:v>
                </c:pt>
                <c:pt idx="745">
                  <c:v>5.2191586792149839E-5</c:v>
                </c:pt>
                <c:pt idx="746">
                  <c:v>5.0674435626785332E-5</c:v>
                </c:pt>
                <c:pt idx="747">
                  <c:v>4.9196466500922928E-5</c:v>
                </c:pt>
                <c:pt idx="748">
                  <c:v>4.7756827897372085E-5</c:v>
                </c:pt>
                <c:pt idx="749">
                  <c:v>4.6354681847549563E-5</c:v>
                </c:pt>
                <c:pt idx="750">
                  <c:v>4.4989203862200428E-5</c:v>
                </c:pt>
                <c:pt idx="751">
                  <c:v>4.3659582860677817E-5</c:v>
                </c:pt>
                <c:pt idx="752">
                  <c:v>4.2365021097335079E-5</c:v>
                </c:pt>
                <c:pt idx="753">
                  <c:v>4.1104734079922132E-5</c:v>
                </c:pt>
                <c:pt idx="754">
                  <c:v>3.9877950487765878E-5</c:v>
                </c:pt>
                <c:pt idx="755">
                  <c:v>3.8683912081616561E-5</c:v>
                </c:pt>
                <c:pt idx="756">
                  <c:v>3.7521873613832949E-5</c:v>
                </c:pt>
                <c:pt idx="757">
                  <c:v>3.6391102730126893E-5</c:v>
                </c:pt>
                <c:pt idx="758">
                  <c:v>3.5290879875860216E-5</c:v>
                </c:pt>
                <c:pt idx="759">
                  <c:v>3.4220498188908381E-5</c:v>
                </c:pt>
                <c:pt idx="760">
                  <c:v>3.3179263395855056E-5</c:v>
                </c:pt>
                <c:pt idx="761">
                  <c:v>3.2166493704410893E-5</c:v>
                </c:pt>
                <c:pt idx="762">
                  <c:v>3.1181519691836411E-5</c:v>
                </c:pt>
                <c:pt idx="763">
                  <c:v>3.0223684190255915E-5</c:v>
                </c:pt>
                <c:pt idx="764">
                  <c:v>2.9292342172970954E-5</c:v>
                </c:pt>
                <c:pt idx="765">
                  <c:v>2.8386860630114204E-5</c:v>
                </c:pt>
                <c:pt idx="766">
                  <c:v>2.7506618453188157E-5</c:v>
                </c:pt>
                <c:pt idx="767">
                  <c:v>2.6651006307942852E-5</c:v>
                </c:pt>
                <c:pt idx="768">
                  <c:v>2.5819426513140721E-5</c:v>
                </c:pt>
                <c:pt idx="769">
                  <c:v>2.5011292909216289E-5</c:v>
                </c:pt>
                <c:pt idx="770">
                  <c:v>2.4226030729268612E-5</c:v>
                </c:pt>
                <c:pt idx="771">
                  <c:v>2.3463076476160259E-5</c:v>
                </c:pt>
                <c:pt idx="772">
                  <c:v>2.2721877779741296E-5</c:v>
                </c:pt>
                <c:pt idx="773">
                  <c:v>2.2001893272616457E-5</c:v>
                </c:pt>
                <c:pt idx="774">
                  <c:v>2.1302592453142992E-5</c:v>
                </c:pt>
                <c:pt idx="775">
                  <c:v>2.0623455543433798E-5</c:v>
                </c:pt>
                <c:pt idx="776">
                  <c:v>1.996397336678794E-5</c:v>
                </c:pt>
                <c:pt idx="777">
                  <c:v>1.9323647194369282E-5</c:v>
                </c:pt>
                <c:pt idx="778">
                  <c:v>1.8701988621972009E-5</c:v>
                </c:pt>
                <c:pt idx="779">
                  <c:v>1.8098519421805367E-5</c:v>
                </c:pt>
                <c:pt idx="780">
                  <c:v>1.7512771401606659E-5</c:v>
                </c:pt>
                <c:pt idx="781">
                  <c:v>1.6944286275966216E-5</c:v>
                </c:pt>
                <c:pt idx="782">
                  <c:v>1.6392615515892292E-5</c:v>
                </c:pt>
                <c:pt idx="783">
                  <c:v>1.5857320210255315E-5</c:v>
                </c:pt>
                <c:pt idx="784">
                  <c:v>1.5337970932449721E-5</c:v>
                </c:pt>
                <c:pt idx="785">
                  <c:v>1.4834147585407503E-5</c:v>
                </c:pt>
                <c:pt idx="786">
                  <c:v>1.4345439282359509E-5</c:v>
                </c:pt>
                <c:pt idx="787">
                  <c:v>1.3871444182300731E-5</c:v>
                </c:pt>
                <c:pt idx="788">
                  <c:v>1.3411769367088866E-5</c:v>
                </c:pt>
                <c:pt idx="789">
                  <c:v>1.2966030693228957E-5</c:v>
                </c:pt>
                <c:pt idx="790">
                  <c:v>1.2533852662755037E-5</c:v>
                </c:pt>
                <c:pt idx="791">
                  <c:v>1.2114868257029363E-5</c:v>
                </c:pt>
                <c:pt idx="792">
                  <c:v>1.1708718838043857E-5</c:v>
                </c:pt>
                <c:pt idx="793">
                  <c:v>1.1315053973448562E-5</c:v>
                </c:pt>
                <c:pt idx="794">
                  <c:v>1.0933531316537191E-5</c:v>
                </c:pt>
                <c:pt idx="795">
                  <c:v>1.0563816474795663E-5</c:v>
                </c:pt>
                <c:pt idx="796">
                  <c:v>1.0205582853028985E-5</c:v>
                </c:pt>
                <c:pt idx="797">
                  <c:v>9.858511536675685E-6</c:v>
                </c:pt>
                <c:pt idx="798">
                  <c:v>9.5222911457027068E-6</c:v>
                </c:pt>
                <c:pt idx="799">
                  <c:v>9.1966177128144739E-6</c:v>
                </c:pt>
                <c:pt idx="800">
                  <c:v>8.8811945342382717E-6</c:v>
                </c:pt>
                <c:pt idx="801">
                  <c:v>8.5757320430480448E-6</c:v>
                </c:pt>
                <c:pt idx="802">
                  <c:v>8.2799476958106851E-6</c:v>
                </c:pt>
                <c:pt idx="803">
                  <c:v>7.9935658154895319E-6</c:v>
                </c:pt>
                <c:pt idx="804">
                  <c:v>7.7163174714290117E-6</c:v>
                </c:pt>
                <c:pt idx="805">
                  <c:v>7.447940374549801E-6</c:v>
                </c:pt>
                <c:pt idx="806">
                  <c:v>7.188178700823263E-6</c:v>
                </c:pt>
                <c:pt idx="807">
                  <c:v>6.9367830280997924E-6</c:v>
                </c:pt>
                <c:pt idx="808">
                  <c:v>6.6935101586951423E-6</c:v>
                </c:pt>
                <c:pt idx="809">
                  <c:v>6.4581230254657106E-6</c:v>
                </c:pt>
                <c:pt idx="810">
                  <c:v>6.2303905630223704E-6</c:v>
                </c:pt>
                <c:pt idx="811">
                  <c:v>6.0100875842739348E-6</c:v>
                </c:pt>
                <c:pt idx="812">
                  <c:v>5.7969946669622824E-6</c:v>
                </c:pt>
                <c:pt idx="813">
                  <c:v>5.5908980307606652E-6</c:v>
                </c:pt>
                <c:pt idx="814">
                  <c:v>5.3915894293599304E-6</c:v>
                </c:pt>
                <c:pt idx="815">
                  <c:v>5.1988660253466019E-6</c:v>
                </c:pt>
                <c:pt idx="816">
                  <c:v>5.0125302827330929E-6</c:v>
                </c:pt>
                <c:pt idx="817">
                  <c:v>4.8323898520497104E-6</c:v>
                </c:pt>
                <c:pt idx="818">
                  <c:v>4.6582574713127893E-6</c:v>
                </c:pt>
                <c:pt idx="819">
                  <c:v>4.489950832464754E-6</c:v>
                </c:pt>
                <c:pt idx="820">
                  <c:v>4.3272925043247541E-6</c:v>
                </c:pt>
                <c:pt idx="821">
                  <c:v>4.1701098043578541E-6</c:v>
                </c:pt>
                <c:pt idx="822">
                  <c:v>4.0182347000872334E-6</c:v>
                </c:pt>
                <c:pt idx="823">
                  <c:v>3.8715037067316406E-6</c:v>
                </c:pt>
                <c:pt idx="824">
                  <c:v>3.729757790393882E-6</c:v>
                </c:pt>
                <c:pt idx="825">
                  <c:v>3.5928422756903576E-6</c:v>
                </c:pt>
                <c:pt idx="826">
                  <c:v>3.4606067025322551E-6</c:v>
                </c:pt>
                <c:pt idx="827">
                  <c:v>3.3329047953723104E-6</c:v>
                </c:pt>
                <c:pt idx="828">
                  <c:v>3.2095943179877571E-6</c:v>
                </c:pt>
                <c:pt idx="829">
                  <c:v>3.0905370063117014E-6</c:v>
                </c:pt>
                <c:pt idx="830">
                  <c:v>2.9755984536361625E-6</c:v>
                </c:pt>
                <c:pt idx="831">
                  <c:v>2.8646480452199213E-6</c:v>
                </c:pt>
                <c:pt idx="832">
                  <c:v>2.7575588488204762E-6</c:v>
                </c:pt>
                <c:pt idx="833">
                  <c:v>2.65420754108627E-6</c:v>
                </c:pt>
                <c:pt idx="834">
                  <c:v>2.5544743075256597E-6</c:v>
                </c:pt>
                <c:pt idx="835">
                  <c:v>2.4582427600172805E-6</c:v>
                </c:pt>
                <c:pt idx="836">
                  <c:v>2.3653998831863027E-6</c:v>
                </c:pt>
                <c:pt idx="837">
                  <c:v>2.2758359059516055E-6</c:v>
                </c:pt>
                <c:pt idx="838">
                  <c:v>2.1894442290282282E-6</c:v>
                </c:pt>
                <c:pt idx="839">
                  <c:v>2.1061214050544097E-6</c:v>
                </c:pt>
                <c:pt idx="840">
                  <c:v>2.0257669786083594E-6</c:v>
                </c:pt>
                <c:pt idx="841">
                  <c:v>1.948283464336969E-6</c:v>
                </c:pt>
                <c:pt idx="842">
                  <c:v>1.8735762454813526E-6</c:v>
                </c:pt>
                <c:pt idx="843">
                  <c:v>1.8015535212523427E-6</c:v>
                </c:pt>
                <c:pt idx="844">
                  <c:v>1.7321262271163885E-6</c:v>
                </c:pt>
                <c:pt idx="845">
                  <c:v>1.6652079666279589E-6</c:v>
                </c:pt>
                <c:pt idx="846">
                  <c:v>1.6007149055141731E-6</c:v>
                </c:pt>
                <c:pt idx="847">
                  <c:v>1.5385657823330298E-6</c:v>
                </c:pt>
                <c:pt idx="848">
                  <c:v>1.4786817855716511E-6</c:v>
                </c:pt>
                <c:pt idx="849">
                  <c:v>1.4209864861447545E-6</c:v>
                </c:pt>
                <c:pt idx="850">
                  <c:v>1.3654057978707069E-6</c:v>
                </c:pt>
                <c:pt idx="851">
                  <c:v>1.3118679104140483E-6</c:v>
                </c:pt>
                <c:pt idx="852">
                  <c:v>1.2603032178981621E-6</c:v>
                </c:pt>
                <c:pt idx="853">
                  <c:v>1.2106442602854983E-6</c:v>
                </c:pt>
                <c:pt idx="854">
                  <c:v>1.1628257328144561E-6</c:v>
                </c:pt>
                <c:pt idx="855">
                  <c:v>1.1167842379755703E-6</c:v>
                </c:pt>
                <c:pt idx="856">
                  <c:v>1.0724585153276737E-6</c:v>
                </c:pt>
                <c:pt idx="857">
                  <c:v>1.0297890941091141E-6</c:v>
                </c:pt>
                <c:pt idx="858">
                  <c:v>9.8871848408511186E-7</c:v>
                </c:pt>
                <c:pt idx="859">
                  <c:v>9.4919093229784366E-7</c:v>
                </c:pt>
                <c:pt idx="860">
                  <c:v>9.1115253331164685E-7</c:v>
                </c:pt>
                <c:pt idx="861">
                  <c:v>8.7455103858769455E-7</c:v>
                </c:pt>
                <c:pt idx="862">
                  <c:v>8.393359196556861E-7</c:v>
                </c:pt>
                <c:pt idx="863">
                  <c:v>8.0545825065226727E-7</c:v>
                </c:pt>
                <c:pt idx="864">
                  <c:v>7.728706287180075E-7</c:v>
                </c:pt>
                <c:pt idx="865">
                  <c:v>7.4152734852451415E-7</c:v>
                </c:pt>
                <c:pt idx="866">
                  <c:v>7.1138402069070934E-7</c:v>
                </c:pt>
                <c:pt idx="867">
                  <c:v>6.82397747753252E-7</c:v>
                </c:pt>
                <c:pt idx="868">
                  <c:v>6.5452717634695798E-7</c:v>
                </c:pt>
                <c:pt idx="869">
                  <c:v>6.2773205977695746E-7</c:v>
                </c:pt>
                <c:pt idx="870">
                  <c:v>6.0197371154480571E-7</c:v>
                </c:pt>
                <c:pt idx="871">
                  <c:v>5.7721459290061323E-7</c:v>
                </c:pt>
                <c:pt idx="872">
                  <c:v>5.5341848415047021E-7</c:v>
                </c:pt>
                <c:pt idx="873">
                  <c:v>5.3055034032745575E-7</c:v>
                </c:pt>
                <c:pt idx="874">
                  <c:v>5.0857625955025849E-7</c:v>
                </c:pt>
                <c:pt idx="875">
                  <c:v>4.8746354974760463E-7</c:v>
                </c:pt>
                <c:pt idx="876">
                  <c:v>4.6718059409922834E-7</c:v>
                </c:pt>
                <c:pt idx="877">
                  <c:v>4.4769682239210048E-7</c:v>
                </c:pt>
                <c:pt idx="878">
                  <c:v>4.2898269658753546E-7</c:v>
                </c:pt>
                <c:pt idx="879">
                  <c:v>4.1100976788666131E-7</c:v>
                </c:pt>
                <c:pt idx="880">
                  <c:v>3.9375043270340191E-7</c:v>
                </c:pt>
                <c:pt idx="881">
                  <c:v>3.7717817069627217E-7</c:v>
                </c:pt>
                <c:pt idx="882">
                  <c:v>3.6126725777574597E-7</c:v>
                </c:pt>
                <c:pt idx="883">
                  <c:v>3.4599292020321109E-7</c:v>
                </c:pt>
                <c:pt idx="884">
                  <c:v>3.3133131793761275E-7</c:v>
                </c:pt>
                <c:pt idx="885">
                  <c:v>3.1725918459013831E-7</c:v>
                </c:pt>
                <c:pt idx="886">
                  <c:v>3.03754417285698E-7</c:v>
                </c:pt>
                <c:pt idx="887">
                  <c:v>2.9079533847564872E-7</c:v>
                </c:pt>
                <c:pt idx="888">
                  <c:v>2.7836145810589416E-7</c:v>
                </c:pt>
                <c:pt idx="889">
                  <c:v>2.664323994761042E-7</c:v>
                </c:pt>
                <c:pt idx="890">
                  <c:v>2.5498908118315651E-7</c:v>
                </c:pt>
                <c:pt idx="891">
                  <c:v>2.440129517333763E-7</c:v>
                </c:pt>
                <c:pt idx="892">
                  <c:v>2.3348591049465792E-7</c:v>
                </c:pt>
                <c:pt idx="893">
                  <c:v>2.2339061944709622E-7</c:v>
                </c:pt>
                <c:pt idx="894">
                  <c:v>2.1371053937624547E-7</c:v>
                </c:pt>
                <c:pt idx="895">
                  <c:v>2.0442944248522256E-7</c:v>
                </c:pt>
                <c:pt idx="896">
                  <c:v>1.955317949775566E-7</c:v>
                </c:pt>
                <c:pt idx="897">
                  <c:v>1.8700280368655493E-7</c:v>
                </c:pt>
                <c:pt idx="898">
                  <c:v>1.788279158088113E-7</c:v>
                </c:pt>
                <c:pt idx="899">
                  <c:v>1.7099327775938013E-7</c:v>
                </c:pt>
                <c:pt idx="900">
                  <c:v>1.6348558784518189E-7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0057-467D-A37D-BAEE570C76FC}"/>
            </c:ext>
          </c:extLst>
        </c:ser>
        <c:axId val="68094208"/>
        <c:axId val="68104576"/>
      </c:scatterChart>
      <c:valAx>
        <c:axId val="68094208"/>
        <c:scaling>
          <c:orientation val="minMax"/>
          <c:max val="6"/>
          <c:min val="-6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/>
                  <a:t>Z</a:t>
                </a:r>
              </a:p>
            </c:rich>
          </c:tx>
        </c:title>
        <c:numFmt formatCode="0.00" sourceLinked="1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68104576"/>
        <c:crosses val="autoZero"/>
        <c:crossBetween val="midCat"/>
      </c:valAx>
      <c:valAx>
        <c:axId val="681045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f(Z)</a:t>
                </a:r>
              </a:p>
            </c:rich>
          </c:tx>
          <c:layout>
            <c:manualLayout>
              <c:xMode val="edge"/>
              <c:yMode val="edge"/>
              <c:x val="1.3322672398003424E-2"/>
              <c:y val="0.37966085997284493"/>
            </c:manualLayout>
          </c:layout>
        </c:title>
        <c:numFmt formatCode="0.0000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68094208"/>
        <c:crossesAt val="-6"/>
        <c:crossBetween val="midCat"/>
      </c:valAx>
    </c:plotArea>
    <c:plotVisOnly val="1"/>
    <c:dispBlanksAs val="gap"/>
  </c:chart>
  <c:spPr>
    <a:solidFill>
      <a:schemeClr val="bg1"/>
    </a:solidFill>
    <a:ln>
      <a:solidFill>
        <a:schemeClr val="bg1"/>
      </a:solidFill>
    </a:ln>
  </c:spPr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>
              <a:defRPr/>
            </a:pPr>
            <a:r>
              <a:rPr lang="en-US"/>
              <a:t>Z(0.0;1) vs Z(0.8;1) - effetto grande</a:t>
            </a:r>
          </a:p>
        </c:rich>
      </c:tx>
      <c:layout>
        <c:manualLayout>
          <c:xMode val="edge"/>
          <c:yMode val="edge"/>
          <c:x val="0.22773125798966959"/>
          <c:y val="2.5204788909892879E-2"/>
        </c:manualLayout>
      </c:layout>
    </c:title>
    <c:plotArea>
      <c:layout/>
      <c:scatterChart>
        <c:scatterStyle val="smoothMarker"/>
        <c:ser>
          <c:idx val="0"/>
          <c:order val="0"/>
          <c:tx>
            <c:v>Z(0.0;1)</c:v>
          </c:tx>
          <c:marker>
            <c:symbol val="none"/>
          </c:marker>
          <c:xVal>
            <c:numRef>
              <c:f>'N064'!$E$2:$E$902</c:f>
              <c:numCache>
                <c:formatCode>0.00</c:formatCode>
                <c:ptCount val="901"/>
                <c:pt idx="0">
                  <c:v>-4.4999999999999813</c:v>
                </c:pt>
                <c:pt idx="1">
                  <c:v>-4.4899999999999824</c:v>
                </c:pt>
                <c:pt idx="2">
                  <c:v>-4.4799999999999889</c:v>
                </c:pt>
                <c:pt idx="3">
                  <c:v>-4.4699999999999802</c:v>
                </c:pt>
                <c:pt idx="4">
                  <c:v>-4.4599999999999804</c:v>
                </c:pt>
                <c:pt idx="5">
                  <c:v>-4.4499999999999824</c:v>
                </c:pt>
                <c:pt idx="6">
                  <c:v>-4.4399999999999888</c:v>
                </c:pt>
                <c:pt idx="7">
                  <c:v>-4.4299999999999802</c:v>
                </c:pt>
                <c:pt idx="8">
                  <c:v>-4.4199999999999804</c:v>
                </c:pt>
                <c:pt idx="9">
                  <c:v>-4.4099999999999824</c:v>
                </c:pt>
                <c:pt idx="10">
                  <c:v>-4.3999999999999799</c:v>
                </c:pt>
                <c:pt idx="11">
                  <c:v>-4.3899999999999801</c:v>
                </c:pt>
                <c:pt idx="12">
                  <c:v>-4.3799999999999804</c:v>
                </c:pt>
                <c:pt idx="13">
                  <c:v>-4.3699999999999797</c:v>
                </c:pt>
                <c:pt idx="14">
                  <c:v>-4.3599999999999799</c:v>
                </c:pt>
                <c:pt idx="15">
                  <c:v>-4.3499999999999801</c:v>
                </c:pt>
                <c:pt idx="16">
                  <c:v>-4.3399999999999803</c:v>
                </c:pt>
                <c:pt idx="17">
                  <c:v>-4.3299999999999796</c:v>
                </c:pt>
                <c:pt idx="18">
                  <c:v>-4.3199999999999799</c:v>
                </c:pt>
                <c:pt idx="19">
                  <c:v>-4.3099999999999801</c:v>
                </c:pt>
                <c:pt idx="20">
                  <c:v>-4.2999999999999803</c:v>
                </c:pt>
                <c:pt idx="21">
                  <c:v>-4.2899999999999814</c:v>
                </c:pt>
                <c:pt idx="22">
                  <c:v>-4.2799999999999834</c:v>
                </c:pt>
                <c:pt idx="23">
                  <c:v>-4.26999999999998</c:v>
                </c:pt>
                <c:pt idx="24">
                  <c:v>-4.2599999999999802</c:v>
                </c:pt>
                <c:pt idx="25">
                  <c:v>-4.2499999999999813</c:v>
                </c:pt>
                <c:pt idx="26">
                  <c:v>-4.2399999999999824</c:v>
                </c:pt>
                <c:pt idx="27">
                  <c:v>-4.22999999999998</c:v>
                </c:pt>
                <c:pt idx="28">
                  <c:v>-4.2199999999999802</c:v>
                </c:pt>
                <c:pt idx="29">
                  <c:v>-4.2099999999999804</c:v>
                </c:pt>
                <c:pt idx="30">
                  <c:v>-4.1999999999999797</c:v>
                </c:pt>
                <c:pt idx="31">
                  <c:v>-4.18999999999998</c:v>
                </c:pt>
                <c:pt idx="32">
                  <c:v>-4.1799999999999802</c:v>
                </c:pt>
                <c:pt idx="33">
                  <c:v>-4.1699999999999795</c:v>
                </c:pt>
                <c:pt idx="34">
                  <c:v>-4.1599999999999797</c:v>
                </c:pt>
                <c:pt idx="35">
                  <c:v>-4.1499999999999799</c:v>
                </c:pt>
                <c:pt idx="36">
                  <c:v>-4.1399999999999801</c:v>
                </c:pt>
                <c:pt idx="37">
                  <c:v>-4.1299999999999795</c:v>
                </c:pt>
                <c:pt idx="38">
                  <c:v>-4.1199999999999886</c:v>
                </c:pt>
                <c:pt idx="39">
                  <c:v>-4.1099999999999897</c:v>
                </c:pt>
                <c:pt idx="40">
                  <c:v>-4.0999999999999801</c:v>
                </c:pt>
                <c:pt idx="41">
                  <c:v>-4.0899999999999803</c:v>
                </c:pt>
                <c:pt idx="42">
                  <c:v>-4.0799999999999903</c:v>
                </c:pt>
                <c:pt idx="43">
                  <c:v>-4.0699999999999896</c:v>
                </c:pt>
                <c:pt idx="44">
                  <c:v>-4.0599999999999898</c:v>
                </c:pt>
                <c:pt idx="45">
                  <c:v>-4.0499999999999901</c:v>
                </c:pt>
                <c:pt idx="46">
                  <c:v>-4.0399999999999903</c:v>
                </c:pt>
                <c:pt idx="47">
                  <c:v>-4.0299999999999896</c:v>
                </c:pt>
                <c:pt idx="48">
                  <c:v>-4.0199999999999898</c:v>
                </c:pt>
                <c:pt idx="49">
                  <c:v>-4.00999999999999</c:v>
                </c:pt>
                <c:pt idx="50">
                  <c:v>-3.9999999999999867</c:v>
                </c:pt>
                <c:pt idx="51">
                  <c:v>-3.98999999999999</c:v>
                </c:pt>
                <c:pt idx="52">
                  <c:v>-3.9799999999999867</c:v>
                </c:pt>
                <c:pt idx="53">
                  <c:v>-3.96999999999999</c:v>
                </c:pt>
                <c:pt idx="54">
                  <c:v>-3.9599999999999858</c:v>
                </c:pt>
                <c:pt idx="55">
                  <c:v>-3.94999999999999</c:v>
                </c:pt>
                <c:pt idx="56">
                  <c:v>-3.9399999999999857</c:v>
                </c:pt>
                <c:pt idx="57">
                  <c:v>-3.9299999999999877</c:v>
                </c:pt>
                <c:pt idx="58">
                  <c:v>-3.9199999999999857</c:v>
                </c:pt>
                <c:pt idx="59">
                  <c:v>-3.9099999999999877</c:v>
                </c:pt>
                <c:pt idx="60">
                  <c:v>-3.8999999999999857</c:v>
                </c:pt>
                <c:pt idx="61">
                  <c:v>-3.8899999999999877</c:v>
                </c:pt>
                <c:pt idx="62">
                  <c:v>-3.8799999999999852</c:v>
                </c:pt>
                <c:pt idx="63">
                  <c:v>-3.8699999999999877</c:v>
                </c:pt>
                <c:pt idx="64">
                  <c:v>-3.8599999999999852</c:v>
                </c:pt>
                <c:pt idx="65">
                  <c:v>-3.8499999999999877</c:v>
                </c:pt>
                <c:pt idx="66">
                  <c:v>-3.8399999999999848</c:v>
                </c:pt>
                <c:pt idx="67">
                  <c:v>-3.8299999999999867</c:v>
                </c:pt>
                <c:pt idx="68">
                  <c:v>-3.8199999999999847</c:v>
                </c:pt>
                <c:pt idx="69">
                  <c:v>-3.8099999999999867</c:v>
                </c:pt>
                <c:pt idx="70">
                  <c:v>-3.7999999999999901</c:v>
                </c:pt>
                <c:pt idx="71">
                  <c:v>-3.7899999999999898</c:v>
                </c:pt>
                <c:pt idx="72">
                  <c:v>-3.77999999999999</c:v>
                </c:pt>
                <c:pt idx="73">
                  <c:v>-3.7699999999999898</c:v>
                </c:pt>
                <c:pt idx="74">
                  <c:v>-3.75999999999999</c:v>
                </c:pt>
                <c:pt idx="75">
                  <c:v>-3.7499999999999898</c:v>
                </c:pt>
                <c:pt idx="76">
                  <c:v>-3.73999999999999</c:v>
                </c:pt>
                <c:pt idx="77">
                  <c:v>-3.7299999999999902</c:v>
                </c:pt>
                <c:pt idx="78">
                  <c:v>-3.72</c:v>
                </c:pt>
                <c:pt idx="79">
                  <c:v>-3.71</c:v>
                </c:pt>
                <c:pt idx="80">
                  <c:v>-3.7</c:v>
                </c:pt>
                <c:pt idx="81">
                  <c:v>-3.69</c:v>
                </c:pt>
                <c:pt idx="82">
                  <c:v>-3.68</c:v>
                </c:pt>
                <c:pt idx="83">
                  <c:v>-3.67</c:v>
                </c:pt>
                <c:pt idx="84">
                  <c:v>-3.66</c:v>
                </c:pt>
                <c:pt idx="85">
                  <c:v>-3.65</c:v>
                </c:pt>
                <c:pt idx="86">
                  <c:v>-3.64</c:v>
                </c:pt>
                <c:pt idx="87">
                  <c:v>-3.63</c:v>
                </c:pt>
                <c:pt idx="88">
                  <c:v>-3.62</c:v>
                </c:pt>
                <c:pt idx="89">
                  <c:v>-3.61</c:v>
                </c:pt>
                <c:pt idx="90">
                  <c:v>-3.6</c:v>
                </c:pt>
                <c:pt idx="91">
                  <c:v>-3.59</c:v>
                </c:pt>
                <c:pt idx="92">
                  <c:v>-3.58</c:v>
                </c:pt>
                <c:pt idx="93">
                  <c:v>-3.57</c:v>
                </c:pt>
                <c:pt idx="94">
                  <c:v>-3.56</c:v>
                </c:pt>
                <c:pt idx="95">
                  <c:v>-3.55</c:v>
                </c:pt>
                <c:pt idx="96">
                  <c:v>-3.54</c:v>
                </c:pt>
                <c:pt idx="97">
                  <c:v>-3.53</c:v>
                </c:pt>
                <c:pt idx="98">
                  <c:v>-3.52</c:v>
                </c:pt>
                <c:pt idx="99">
                  <c:v>-3.51</c:v>
                </c:pt>
                <c:pt idx="100">
                  <c:v>-3.5</c:v>
                </c:pt>
                <c:pt idx="101">
                  <c:v>-3.4899999999999998</c:v>
                </c:pt>
                <c:pt idx="102">
                  <c:v>-3.48</c:v>
                </c:pt>
                <c:pt idx="103">
                  <c:v>-3.4699999999999998</c:v>
                </c:pt>
                <c:pt idx="104">
                  <c:v>-3.46</c:v>
                </c:pt>
                <c:pt idx="105">
                  <c:v>-3.4499999999999997</c:v>
                </c:pt>
                <c:pt idx="106">
                  <c:v>-3.44</c:v>
                </c:pt>
                <c:pt idx="107">
                  <c:v>-3.4299999999999997</c:v>
                </c:pt>
                <c:pt idx="108">
                  <c:v>-3.42</c:v>
                </c:pt>
                <c:pt idx="109">
                  <c:v>-3.4099999999999997</c:v>
                </c:pt>
                <c:pt idx="110">
                  <c:v>-3.4</c:v>
                </c:pt>
                <c:pt idx="111">
                  <c:v>-3.3899999999999997</c:v>
                </c:pt>
                <c:pt idx="112">
                  <c:v>-3.38</c:v>
                </c:pt>
                <c:pt idx="113">
                  <c:v>-3.3699999999999997</c:v>
                </c:pt>
                <c:pt idx="114">
                  <c:v>-3.36</c:v>
                </c:pt>
                <c:pt idx="115">
                  <c:v>-3.3499999999999988</c:v>
                </c:pt>
                <c:pt idx="116">
                  <c:v>-3.34</c:v>
                </c:pt>
                <c:pt idx="117">
                  <c:v>-3.3299999999999987</c:v>
                </c:pt>
                <c:pt idx="118">
                  <c:v>-3.32</c:v>
                </c:pt>
                <c:pt idx="119">
                  <c:v>-3.3099999999999987</c:v>
                </c:pt>
                <c:pt idx="120">
                  <c:v>-3.3</c:v>
                </c:pt>
                <c:pt idx="121">
                  <c:v>-3.29</c:v>
                </c:pt>
                <c:pt idx="122">
                  <c:v>-3.2800000000000002</c:v>
                </c:pt>
                <c:pt idx="123">
                  <c:v>-3.27</c:v>
                </c:pt>
                <c:pt idx="124">
                  <c:v>-3.2600000000000002</c:v>
                </c:pt>
                <c:pt idx="125">
                  <c:v>-3.25</c:v>
                </c:pt>
                <c:pt idx="126">
                  <c:v>-3.24</c:v>
                </c:pt>
                <c:pt idx="127">
                  <c:v>-3.23</c:v>
                </c:pt>
                <c:pt idx="128">
                  <c:v>-3.22</c:v>
                </c:pt>
                <c:pt idx="129">
                  <c:v>-3.21</c:v>
                </c:pt>
                <c:pt idx="130">
                  <c:v>-3.2</c:v>
                </c:pt>
                <c:pt idx="131">
                  <c:v>-3.19</c:v>
                </c:pt>
                <c:pt idx="132">
                  <c:v>-3.18</c:v>
                </c:pt>
                <c:pt idx="133">
                  <c:v>-3.17</c:v>
                </c:pt>
                <c:pt idx="134">
                  <c:v>-3.16</c:v>
                </c:pt>
                <c:pt idx="135">
                  <c:v>-3.15</c:v>
                </c:pt>
                <c:pt idx="136">
                  <c:v>-3.14</c:v>
                </c:pt>
                <c:pt idx="137">
                  <c:v>-3.13</c:v>
                </c:pt>
                <c:pt idx="138">
                  <c:v>-3.12</c:v>
                </c:pt>
                <c:pt idx="139">
                  <c:v>-3.11</c:v>
                </c:pt>
                <c:pt idx="140">
                  <c:v>-3.1</c:v>
                </c:pt>
                <c:pt idx="141">
                  <c:v>-3.09</c:v>
                </c:pt>
                <c:pt idx="142">
                  <c:v>-3.08</c:v>
                </c:pt>
                <c:pt idx="143">
                  <c:v>-3.07</c:v>
                </c:pt>
                <c:pt idx="144">
                  <c:v>-3.06</c:v>
                </c:pt>
                <c:pt idx="145">
                  <c:v>-3.05</c:v>
                </c:pt>
                <c:pt idx="146">
                  <c:v>-3.04</c:v>
                </c:pt>
                <c:pt idx="147">
                  <c:v>-3.03</c:v>
                </c:pt>
                <c:pt idx="148">
                  <c:v>-3.02</c:v>
                </c:pt>
                <c:pt idx="149">
                  <c:v>-3.01</c:v>
                </c:pt>
                <c:pt idx="150">
                  <c:v>-3</c:v>
                </c:pt>
                <c:pt idx="151">
                  <c:v>-2.9899999999999998</c:v>
                </c:pt>
                <c:pt idx="152">
                  <c:v>-2.98</c:v>
                </c:pt>
                <c:pt idx="153">
                  <c:v>-2.9699999999999998</c:v>
                </c:pt>
                <c:pt idx="154">
                  <c:v>-2.96</c:v>
                </c:pt>
                <c:pt idx="155">
                  <c:v>-2.9499999999999997</c:v>
                </c:pt>
                <c:pt idx="156">
                  <c:v>-2.94</c:v>
                </c:pt>
                <c:pt idx="157">
                  <c:v>-2.9299999999999997</c:v>
                </c:pt>
                <c:pt idx="158">
                  <c:v>-2.92</c:v>
                </c:pt>
                <c:pt idx="159">
                  <c:v>-2.9099999999999997</c:v>
                </c:pt>
                <c:pt idx="160">
                  <c:v>-2.9</c:v>
                </c:pt>
                <c:pt idx="161">
                  <c:v>-2.8899999999999997</c:v>
                </c:pt>
                <c:pt idx="162">
                  <c:v>-2.88</c:v>
                </c:pt>
                <c:pt idx="163">
                  <c:v>-2.8699999999999997</c:v>
                </c:pt>
                <c:pt idx="164">
                  <c:v>-2.86</c:v>
                </c:pt>
                <c:pt idx="165">
                  <c:v>-2.8499999999999988</c:v>
                </c:pt>
                <c:pt idx="166">
                  <c:v>-2.84</c:v>
                </c:pt>
                <c:pt idx="167">
                  <c:v>-2.8299999999999987</c:v>
                </c:pt>
                <c:pt idx="168">
                  <c:v>-2.82</c:v>
                </c:pt>
                <c:pt idx="169">
                  <c:v>-2.8099999999999987</c:v>
                </c:pt>
                <c:pt idx="170">
                  <c:v>-2.8</c:v>
                </c:pt>
                <c:pt idx="171">
                  <c:v>-2.79</c:v>
                </c:pt>
                <c:pt idx="172">
                  <c:v>-2.7800000000000002</c:v>
                </c:pt>
                <c:pt idx="173">
                  <c:v>-2.77</c:v>
                </c:pt>
                <c:pt idx="174">
                  <c:v>-2.7600000000000002</c:v>
                </c:pt>
                <c:pt idx="175">
                  <c:v>-2.75</c:v>
                </c:pt>
                <c:pt idx="176">
                  <c:v>-2.74</c:v>
                </c:pt>
                <c:pt idx="177">
                  <c:v>-2.73</c:v>
                </c:pt>
                <c:pt idx="178">
                  <c:v>-2.72</c:v>
                </c:pt>
                <c:pt idx="179">
                  <c:v>-2.71</c:v>
                </c:pt>
                <c:pt idx="180">
                  <c:v>-2.7</c:v>
                </c:pt>
                <c:pt idx="181">
                  <c:v>-2.69</c:v>
                </c:pt>
                <c:pt idx="182">
                  <c:v>-2.68</c:v>
                </c:pt>
                <c:pt idx="183">
                  <c:v>-2.67</c:v>
                </c:pt>
                <c:pt idx="184">
                  <c:v>-2.66</c:v>
                </c:pt>
                <c:pt idx="185">
                  <c:v>-2.65</c:v>
                </c:pt>
                <c:pt idx="186">
                  <c:v>-2.64</c:v>
                </c:pt>
                <c:pt idx="187">
                  <c:v>-2.63</c:v>
                </c:pt>
                <c:pt idx="188">
                  <c:v>-2.62</c:v>
                </c:pt>
                <c:pt idx="189">
                  <c:v>-2.61</c:v>
                </c:pt>
                <c:pt idx="190">
                  <c:v>-2.6</c:v>
                </c:pt>
                <c:pt idx="191">
                  <c:v>-2.59</c:v>
                </c:pt>
                <c:pt idx="192">
                  <c:v>-2.58</c:v>
                </c:pt>
                <c:pt idx="193">
                  <c:v>-2.57</c:v>
                </c:pt>
                <c:pt idx="194">
                  <c:v>-2.56</c:v>
                </c:pt>
                <c:pt idx="195">
                  <c:v>-2.5499999999999998</c:v>
                </c:pt>
                <c:pt idx="196">
                  <c:v>-2.54</c:v>
                </c:pt>
                <c:pt idx="197">
                  <c:v>-2.5299999999999998</c:v>
                </c:pt>
                <c:pt idx="198">
                  <c:v>-2.52</c:v>
                </c:pt>
                <c:pt idx="199">
                  <c:v>-2.5099999999999998</c:v>
                </c:pt>
                <c:pt idx="200">
                  <c:v>-2.5</c:v>
                </c:pt>
                <c:pt idx="201">
                  <c:v>-2.4899999999999998</c:v>
                </c:pt>
                <c:pt idx="202">
                  <c:v>-2.48</c:v>
                </c:pt>
                <c:pt idx="203">
                  <c:v>-2.4699999999999998</c:v>
                </c:pt>
                <c:pt idx="204">
                  <c:v>-2.46</c:v>
                </c:pt>
                <c:pt idx="205">
                  <c:v>-2.4499999999999997</c:v>
                </c:pt>
                <c:pt idx="206">
                  <c:v>-2.44</c:v>
                </c:pt>
                <c:pt idx="207">
                  <c:v>-2.4299999999999997</c:v>
                </c:pt>
                <c:pt idx="208">
                  <c:v>-2.42</c:v>
                </c:pt>
                <c:pt idx="209">
                  <c:v>-2.4099999999999997</c:v>
                </c:pt>
                <c:pt idx="210">
                  <c:v>-2.4</c:v>
                </c:pt>
                <c:pt idx="211">
                  <c:v>-2.3899999999999997</c:v>
                </c:pt>
                <c:pt idx="212">
                  <c:v>-2.38</c:v>
                </c:pt>
                <c:pt idx="213">
                  <c:v>-2.3699999999999997</c:v>
                </c:pt>
                <c:pt idx="214">
                  <c:v>-2.36</c:v>
                </c:pt>
                <c:pt idx="215">
                  <c:v>-2.3499999999999988</c:v>
                </c:pt>
                <c:pt idx="216">
                  <c:v>-2.34</c:v>
                </c:pt>
                <c:pt idx="217">
                  <c:v>-2.3299999999999987</c:v>
                </c:pt>
                <c:pt idx="218">
                  <c:v>-2.3199999999999967</c:v>
                </c:pt>
                <c:pt idx="219">
                  <c:v>-2.3099999999999987</c:v>
                </c:pt>
                <c:pt idx="220">
                  <c:v>-2.2999999999999998</c:v>
                </c:pt>
                <c:pt idx="221">
                  <c:v>-2.29</c:v>
                </c:pt>
                <c:pt idx="222">
                  <c:v>-2.2799999999999998</c:v>
                </c:pt>
                <c:pt idx="223">
                  <c:v>-2.27</c:v>
                </c:pt>
                <c:pt idx="224">
                  <c:v>-2.2599999999999998</c:v>
                </c:pt>
                <c:pt idx="225">
                  <c:v>-2.25</c:v>
                </c:pt>
                <c:pt idx="226">
                  <c:v>-2.2400000000000002</c:v>
                </c:pt>
                <c:pt idx="227">
                  <c:v>-2.23</c:v>
                </c:pt>
                <c:pt idx="228">
                  <c:v>-2.2200000000000002</c:v>
                </c:pt>
                <c:pt idx="229">
                  <c:v>-2.21</c:v>
                </c:pt>
                <c:pt idx="230">
                  <c:v>-2.2000000000000002</c:v>
                </c:pt>
                <c:pt idx="231">
                  <c:v>-2.19</c:v>
                </c:pt>
                <c:pt idx="232">
                  <c:v>-2.1800000000000002</c:v>
                </c:pt>
                <c:pt idx="233">
                  <c:v>-2.17</c:v>
                </c:pt>
                <c:pt idx="234">
                  <c:v>-2.16</c:v>
                </c:pt>
                <c:pt idx="235">
                  <c:v>-2.15</c:v>
                </c:pt>
                <c:pt idx="236">
                  <c:v>-2.14</c:v>
                </c:pt>
                <c:pt idx="237">
                  <c:v>-2.13</c:v>
                </c:pt>
                <c:pt idx="238">
                  <c:v>-2.12</c:v>
                </c:pt>
                <c:pt idx="239">
                  <c:v>-2.11</c:v>
                </c:pt>
                <c:pt idx="240">
                  <c:v>-2.1</c:v>
                </c:pt>
                <c:pt idx="241">
                  <c:v>-2.09</c:v>
                </c:pt>
                <c:pt idx="242">
                  <c:v>-2.08</c:v>
                </c:pt>
                <c:pt idx="243">
                  <c:v>-2.0699999999999998</c:v>
                </c:pt>
                <c:pt idx="244">
                  <c:v>-2.06</c:v>
                </c:pt>
                <c:pt idx="245">
                  <c:v>-2.0499999999999998</c:v>
                </c:pt>
                <c:pt idx="246">
                  <c:v>-2.04</c:v>
                </c:pt>
                <c:pt idx="247">
                  <c:v>-2.0299999999999998</c:v>
                </c:pt>
                <c:pt idx="248">
                  <c:v>-2.02</c:v>
                </c:pt>
                <c:pt idx="249">
                  <c:v>-2.0099999999999998</c:v>
                </c:pt>
                <c:pt idx="250">
                  <c:v>-2</c:v>
                </c:pt>
                <c:pt idx="251">
                  <c:v>-1.9900000000000024</c:v>
                </c:pt>
                <c:pt idx="252">
                  <c:v>-1.9800000000000024</c:v>
                </c:pt>
                <c:pt idx="253">
                  <c:v>-1.9700000000000022</c:v>
                </c:pt>
                <c:pt idx="254">
                  <c:v>-1.9600000000000022</c:v>
                </c:pt>
                <c:pt idx="255">
                  <c:v>-1.9500000000000022</c:v>
                </c:pt>
                <c:pt idx="256">
                  <c:v>-1.9400000000000022</c:v>
                </c:pt>
                <c:pt idx="257">
                  <c:v>-1.9300000000000022</c:v>
                </c:pt>
                <c:pt idx="258">
                  <c:v>-1.9200000000000021</c:v>
                </c:pt>
                <c:pt idx="259">
                  <c:v>-1.9100000000000001</c:v>
                </c:pt>
                <c:pt idx="260">
                  <c:v>-1.9000000000000001</c:v>
                </c:pt>
                <c:pt idx="261">
                  <c:v>-1.8900000000000001</c:v>
                </c:pt>
                <c:pt idx="262">
                  <c:v>-1.8800000000000001</c:v>
                </c:pt>
                <c:pt idx="263">
                  <c:v>-1.87</c:v>
                </c:pt>
                <c:pt idx="264">
                  <c:v>-1.86</c:v>
                </c:pt>
                <c:pt idx="265">
                  <c:v>-1.85</c:v>
                </c:pt>
                <c:pt idx="266">
                  <c:v>-1.84</c:v>
                </c:pt>
                <c:pt idx="267">
                  <c:v>-1.83</c:v>
                </c:pt>
                <c:pt idx="268">
                  <c:v>-1.82</c:v>
                </c:pt>
                <c:pt idx="269">
                  <c:v>-1.81</c:v>
                </c:pt>
                <c:pt idx="270">
                  <c:v>-1.8</c:v>
                </c:pt>
                <c:pt idx="271">
                  <c:v>-1.79</c:v>
                </c:pt>
                <c:pt idx="272">
                  <c:v>-1.78</c:v>
                </c:pt>
                <c:pt idx="273">
                  <c:v>-1.77</c:v>
                </c:pt>
                <c:pt idx="274">
                  <c:v>-1.76</c:v>
                </c:pt>
                <c:pt idx="275">
                  <c:v>-1.75</c:v>
                </c:pt>
                <c:pt idx="276">
                  <c:v>-1.74</c:v>
                </c:pt>
                <c:pt idx="277">
                  <c:v>-1.73</c:v>
                </c:pt>
                <c:pt idx="278">
                  <c:v>-1.72</c:v>
                </c:pt>
                <c:pt idx="279">
                  <c:v>-1.71</c:v>
                </c:pt>
                <c:pt idx="280">
                  <c:v>-1.7</c:v>
                </c:pt>
                <c:pt idx="281">
                  <c:v>-1.6900000000000022</c:v>
                </c:pt>
                <c:pt idx="282">
                  <c:v>-1.6800000000000022</c:v>
                </c:pt>
                <c:pt idx="283">
                  <c:v>-1.6700000000000021</c:v>
                </c:pt>
                <c:pt idx="284">
                  <c:v>-1.6600000000000001</c:v>
                </c:pt>
                <c:pt idx="285">
                  <c:v>-1.6500000000000001</c:v>
                </c:pt>
                <c:pt idx="286">
                  <c:v>-1.6400000000000001</c:v>
                </c:pt>
                <c:pt idx="287">
                  <c:v>-1.6300000000000001</c:v>
                </c:pt>
                <c:pt idx="288">
                  <c:v>-1.62</c:v>
                </c:pt>
                <c:pt idx="289">
                  <c:v>-1.61</c:v>
                </c:pt>
                <c:pt idx="290">
                  <c:v>-1.6</c:v>
                </c:pt>
                <c:pt idx="291">
                  <c:v>-1.59</c:v>
                </c:pt>
                <c:pt idx="292">
                  <c:v>-1.58</c:v>
                </c:pt>
                <c:pt idx="293">
                  <c:v>-1.57</c:v>
                </c:pt>
                <c:pt idx="294">
                  <c:v>-1.56</c:v>
                </c:pt>
                <c:pt idx="295">
                  <c:v>-1.55</c:v>
                </c:pt>
                <c:pt idx="296">
                  <c:v>-1.54</c:v>
                </c:pt>
                <c:pt idx="297">
                  <c:v>-1.53</c:v>
                </c:pt>
                <c:pt idx="298">
                  <c:v>-1.52</c:v>
                </c:pt>
                <c:pt idx="299">
                  <c:v>-1.51</c:v>
                </c:pt>
                <c:pt idx="300">
                  <c:v>-1.5</c:v>
                </c:pt>
                <c:pt idx="301">
                  <c:v>-1.49</c:v>
                </c:pt>
                <c:pt idx="302">
                  <c:v>-1.48</c:v>
                </c:pt>
                <c:pt idx="303">
                  <c:v>-1.47</c:v>
                </c:pt>
                <c:pt idx="304">
                  <c:v>-1.46</c:v>
                </c:pt>
                <c:pt idx="305">
                  <c:v>-1.45</c:v>
                </c:pt>
                <c:pt idx="306">
                  <c:v>-1.44</c:v>
                </c:pt>
                <c:pt idx="307">
                  <c:v>-1.43</c:v>
                </c:pt>
                <c:pt idx="308">
                  <c:v>-1.42</c:v>
                </c:pt>
                <c:pt idx="309">
                  <c:v>-1.41</c:v>
                </c:pt>
                <c:pt idx="310">
                  <c:v>-1.4</c:v>
                </c:pt>
                <c:pt idx="311">
                  <c:v>-1.3900000000000001</c:v>
                </c:pt>
                <c:pt idx="312">
                  <c:v>-1.3800000000000001</c:v>
                </c:pt>
                <c:pt idx="313">
                  <c:v>-1.37</c:v>
                </c:pt>
                <c:pt idx="314">
                  <c:v>-1.36</c:v>
                </c:pt>
                <c:pt idx="315">
                  <c:v>-1.35</c:v>
                </c:pt>
                <c:pt idx="316">
                  <c:v>-1.34</c:v>
                </c:pt>
                <c:pt idx="317">
                  <c:v>-1.33</c:v>
                </c:pt>
                <c:pt idx="318">
                  <c:v>-1.32</c:v>
                </c:pt>
                <c:pt idx="319">
                  <c:v>-1.31</c:v>
                </c:pt>
                <c:pt idx="320">
                  <c:v>-1.3</c:v>
                </c:pt>
                <c:pt idx="321">
                  <c:v>-1.29</c:v>
                </c:pt>
                <c:pt idx="322">
                  <c:v>-1.28</c:v>
                </c:pt>
                <c:pt idx="323">
                  <c:v>-1.27</c:v>
                </c:pt>
                <c:pt idx="324">
                  <c:v>-1.26</c:v>
                </c:pt>
                <c:pt idx="325">
                  <c:v>-1.25</c:v>
                </c:pt>
                <c:pt idx="326">
                  <c:v>-1.24</c:v>
                </c:pt>
                <c:pt idx="327">
                  <c:v>-1.23</c:v>
                </c:pt>
                <c:pt idx="328">
                  <c:v>-1.22</c:v>
                </c:pt>
                <c:pt idx="329">
                  <c:v>-1.21</c:v>
                </c:pt>
                <c:pt idx="330">
                  <c:v>-1.2</c:v>
                </c:pt>
                <c:pt idx="331">
                  <c:v>-1.1900000000000022</c:v>
                </c:pt>
                <c:pt idx="332">
                  <c:v>-1.1800000000000022</c:v>
                </c:pt>
                <c:pt idx="333">
                  <c:v>-1.1700000000000021</c:v>
                </c:pt>
                <c:pt idx="334">
                  <c:v>-1.1599999999999975</c:v>
                </c:pt>
                <c:pt idx="335">
                  <c:v>-1.1499999999999975</c:v>
                </c:pt>
                <c:pt idx="336">
                  <c:v>-1.1399999999999975</c:v>
                </c:pt>
                <c:pt idx="337">
                  <c:v>-1.1299999999999975</c:v>
                </c:pt>
                <c:pt idx="338">
                  <c:v>-1.1200000000000001</c:v>
                </c:pt>
                <c:pt idx="339">
                  <c:v>-1.1100000000000001</c:v>
                </c:pt>
                <c:pt idx="340">
                  <c:v>-1.1000000000000001</c:v>
                </c:pt>
                <c:pt idx="341">
                  <c:v>-1.0900000000000001</c:v>
                </c:pt>
                <c:pt idx="342">
                  <c:v>-1.08</c:v>
                </c:pt>
                <c:pt idx="343">
                  <c:v>-1.07</c:v>
                </c:pt>
                <c:pt idx="344">
                  <c:v>-1.06</c:v>
                </c:pt>
                <c:pt idx="345">
                  <c:v>-1.05</c:v>
                </c:pt>
                <c:pt idx="346">
                  <c:v>-1.04</c:v>
                </c:pt>
                <c:pt idx="347">
                  <c:v>-1.03</c:v>
                </c:pt>
                <c:pt idx="348">
                  <c:v>-1.02</c:v>
                </c:pt>
                <c:pt idx="349">
                  <c:v>-1.01</c:v>
                </c:pt>
                <c:pt idx="350">
                  <c:v>-1</c:v>
                </c:pt>
                <c:pt idx="351">
                  <c:v>-0.99</c:v>
                </c:pt>
                <c:pt idx="352">
                  <c:v>-0.98</c:v>
                </c:pt>
                <c:pt idx="353">
                  <c:v>-0.97000000000000064</c:v>
                </c:pt>
                <c:pt idx="354">
                  <c:v>-0.96000000000000063</c:v>
                </c:pt>
                <c:pt idx="355">
                  <c:v>-0.95000000000000062</c:v>
                </c:pt>
                <c:pt idx="356">
                  <c:v>-0.94000000000000061</c:v>
                </c:pt>
                <c:pt idx="357">
                  <c:v>-0.93</c:v>
                </c:pt>
                <c:pt idx="358">
                  <c:v>-0.92</c:v>
                </c:pt>
                <c:pt idx="359">
                  <c:v>-0.91</c:v>
                </c:pt>
                <c:pt idx="360">
                  <c:v>-0.9</c:v>
                </c:pt>
                <c:pt idx="361">
                  <c:v>-0.89</c:v>
                </c:pt>
                <c:pt idx="362">
                  <c:v>-0.88</c:v>
                </c:pt>
                <c:pt idx="363">
                  <c:v>-0.87000000000000111</c:v>
                </c:pt>
                <c:pt idx="364">
                  <c:v>-0.86000000000000065</c:v>
                </c:pt>
                <c:pt idx="365">
                  <c:v>-0.85000000000000064</c:v>
                </c:pt>
                <c:pt idx="366">
                  <c:v>-0.84000000000000064</c:v>
                </c:pt>
                <c:pt idx="367">
                  <c:v>-0.83000000000000063</c:v>
                </c:pt>
                <c:pt idx="368">
                  <c:v>-0.82000000000000062</c:v>
                </c:pt>
                <c:pt idx="369">
                  <c:v>-0.81</c:v>
                </c:pt>
                <c:pt idx="370">
                  <c:v>-0.8</c:v>
                </c:pt>
                <c:pt idx="371">
                  <c:v>-0.79</c:v>
                </c:pt>
                <c:pt idx="372">
                  <c:v>-0.78</c:v>
                </c:pt>
                <c:pt idx="373">
                  <c:v>-0.77000000000000124</c:v>
                </c:pt>
                <c:pt idx="374">
                  <c:v>-0.76000000000000123</c:v>
                </c:pt>
                <c:pt idx="375">
                  <c:v>-0.75000000000000122</c:v>
                </c:pt>
                <c:pt idx="376">
                  <c:v>-0.7400000000000011</c:v>
                </c:pt>
                <c:pt idx="377">
                  <c:v>-0.73000000000000065</c:v>
                </c:pt>
                <c:pt idx="378">
                  <c:v>-0.72000000000000064</c:v>
                </c:pt>
                <c:pt idx="379">
                  <c:v>-0.71000000000000063</c:v>
                </c:pt>
                <c:pt idx="380">
                  <c:v>-0.70000000000000062</c:v>
                </c:pt>
                <c:pt idx="381">
                  <c:v>-0.69000000000000061</c:v>
                </c:pt>
                <c:pt idx="382">
                  <c:v>-0.68</c:v>
                </c:pt>
                <c:pt idx="383">
                  <c:v>-0.67000000000000148</c:v>
                </c:pt>
                <c:pt idx="384">
                  <c:v>-0.66000000000000136</c:v>
                </c:pt>
                <c:pt idx="385">
                  <c:v>-0.65000000000000135</c:v>
                </c:pt>
                <c:pt idx="386">
                  <c:v>-0.64000000000000123</c:v>
                </c:pt>
                <c:pt idx="387">
                  <c:v>-0.63000000000000123</c:v>
                </c:pt>
                <c:pt idx="388">
                  <c:v>-0.62000000000000111</c:v>
                </c:pt>
                <c:pt idx="389">
                  <c:v>-0.61000000000000065</c:v>
                </c:pt>
                <c:pt idx="390">
                  <c:v>-0.60000000000000064</c:v>
                </c:pt>
                <c:pt idx="391">
                  <c:v>-0.59</c:v>
                </c:pt>
                <c:pt idx="392">
                  <c:v>-0.58000000000000007</c:v>
                </c:pt>
                <c:pt idx="393">
                  <c:v>-0.56999999999999995</c:v>
                </c:pt>
                <c:pt idx="394">
                  <c:v>-0.56000000000000005</c:v>
                </c:pt>
                <c:pt idx="395">
                  <c:v>-0.55000000000000004</c:v>
                </c:pt>
                <c:pt idx="396">
                  <c:v>-0.54</c:v>
                </c:pt>
                <c:pt idx="397">
                  <c:v>-0.53</c:v>
                </c:pt>
                <c:pt idx="398">
                  <c:v>-0.52</c:v>
                </c:pt>
                <c:pt idx="399">
                  <c:v>-0.51</c:v>
                </c:pt>
                <c:pt idx="400">
                  <c:v>-0.5</c:v>
                </c:pt>
                <c:pt idx="401">
                  <c:v>-0.49000000000000032</c:v>
                </c:pt>
                <c:pt idx="402">
                  <c:v>-0.48000000000000032</c:v>
                </c:pt>
                <c:pt idx="403">
                  <c:v>-0.47000000000000008</c:v>
                </c:pt>
                <c:pt idx="404">
                  <c:v>-0.46</c:v>
                </c:pt>
                <c:pt idx="405">
                  <c:v>-0.45</c:v>
                </c:pt>
                <c:pt idx="406">
                  <c:v>-0.44</c:v>
                </c:pt>
                <c:pt idx="407">
                  <c:v>-0.43000000000000038</c:v>
                </c:pt>
                <c:pt idx="408">
                  <c:v>-0.42000000000000032</c:v>
                </c:pt>
                <c:pt idx="409">
                  <c:v>-0.41000000000000031</c:v>
                </c:pt>
                <c:pt idx="410">
                  <c:v>-0.4</c:v>
                </c:pt>
                <c:pt idx="411">
                  <c:v>-0.39000000000000062</c:v>
                </c:pt>
                <c:pt idx="412">
                  <c:v>-0.38000000000000062</c:v>
                </c:pt>
                <c:pt idx="413">
                  <c:v>-0.37000000000000038</c:v>
                </c:pt>
                <c:pt idx="414">
                  <c:v>-0.36000000000000032</c:v>
                </c:pt>
                <c:pt idx="415">
                  <c:v>-0.35000000000000031</c:v>
                </c:pt>
                <c:pt idx="416">
                  <c:v>-0.34</c:v>
                </c:pt>
                <c:pt idx="417">
                  <c:v>-0.33000000000000074</c:v>
                </c:pt>
                <c:pt idx="418">
                  <c:v>-0.32000000000000062</c:v>
                </c:pt>
                <c:pt idx="419">
                  <c:v>-0.31000000000000055</c:v>
                </c:pt>
                <c:pt idx="420">
                  <c:v>-0.30000000000000032</c:v>
                </c:pt>
                <c:pt idx="421">
                  <c:v>-0.29000000000000031</c:v>
                </c:pt>
                <c:pt idx="422">
                  <c:v>-0.28000000000000008</c:v>
                </c:pt>
                <c:pt idx="423">
                  <c:v>-0.27</c:v>
                </c:pt>
                <c:pt idx="424">
                  <c:v>-0.26</c:v>
                </c:pt>
                <c:pt idx="425">
                  <c:v>-0.25</c:v>
                </c:pt>
                <c:pt idx="426">
                  <c:v>-0.24000000000000021</c:v>
                </c:pt>
                <c:pt idx="427">
                  <c:v>-0.23</c:v>
                </c:pt>
                <c:pt idx="428">
                  <c:v>-0.22</c:v>
                </c:pt>
                <c:pt idx="429">
                  <c:v>-0.21000000000000021</c:v>
                </c:pt>
                <c:pt idx="430">
                  <c:v>-0.2</c:v>
                </c:pt>
                <c:pt idx="431">
                  <c:v>-0.19</c:v>
                </c:pt>
                <c:pt idx="432">
                  <c:v>-0.18000000000000024</c:v>
                </c:pt>
                <c:pt idx="433">
                  <c:v>-0.17</c:v>
                </c:pt>
                <c:pt idx="434">
                  <c:v>-0.16</c:v>
                </c:pt>
                <c:pt idx="435">
                  <c:v>-0.15000000000000024</c:v>
                </c:pt>
                <c:pt idx="436">
                  <c:v>-0.14000000000000001</c:v>
                </c:pt>
                <c:pt idx="437">
                  <c:v>-0.13</c:v>
                </c:pt>
                <c:pt idx="438">
                  <c:v>-0.12000000000000002</c:v>
                </c:pt>
                <c:pt idx="439">
                  <c:v>-0.11</c:v>
                </c:pt>
                <c:pt idx="440">
                  <c:v>-0.1</c:v>
                </c:pt>
                <c:pt idx="441">
                  <c:v>-9.0000000000000024E-2</c:v>
                </c:pt>
                <c:pt idx="442">
                  <c:v>-8.0000000000000043E-2</c:v>
                </c:pt>
                <c:pt idx="443">
                  <c:v>-7.0000000000000021E-2</c:v>
                </c:pt>
                <c:pt idx="444">
                  <c:v>-6.0000000000000032E-2</c:v>
                </c:pt>
                <c:pt idx="445">
                  <c:v>-0.05</c:v>
                </c:pt>
                <c:pt idx="446">
                  <c:v>-4.0000000000000022E-2</c:v>
                </c:pt>
                <c:pt idx="447">
                  <c:v>-3.0000000000000002E-2</c:v>
                </c:pt>
                <c:pt idx="448">
                  <c:v>-2.0000000000000011E-2</c:v>
                </c:pt>
                <c:pt idx="449">
                  <c:v>-1.0000000000000005E-2</c:v>
                </c:pt>
                <c:pt idx="450">
                  <c:v>0</c:v>
                </c:pt>
                <c:pt idx="451">
                  <c:v>1.0000000000000005E-2</c:v>
                </c:pt>
                <c:pt idx="452">
                  <c:v>2.0000000000000011E-2</c:v>
                </c:pt>
                <c:pt idx="453">
                  <c:v>3.0000000000000002E-2</c:v>
                </c:pt>
                <c:pt idx="454">
                  <c:v>4.0000000000000022E-2</c:v>
                </c:pt>
                <c:pt idx="455">
                  <c:v>0.05</c:v>
                </c:pt>
                <c:pt idx="456">
                  <c:v>6.0000000000000032E-2</c:v>
                </c:pt>
                <c:pt idx="457">
                  <c:v>7.0000000000000021E-2</c:v>
                </c:pt>
                <c:pt idx="458">
                  <c:v>8.0000000000000043E-2</c:v>
                </c:pt>
                <c:pt idx="459">
                  <c:v>9.0000000000000024E-2</c:v>
                </c:pt>
                <c:pt idx="460">
                  <c:v>0.1</c:v>
                </c:pt>
                <c:pt idx="461">
                  <c:v>0.11</c:v>
                </c:pt>
                <c:pt idx="462">
                  <c:v>0.12000000000000002</c:v>
                </c:pt>
                <c:pt idx="463">
                  <c:v>0.13</c:v>
                </c:pt>
                <c:pt idx="464">
                  <c:v>0.14000000000000001</c:v>
                </c:pt>
                <c:pt idx="465">
                  <c:v>0.15000000000000024</c:v>
                </c:pt>
                <c:pt idx="466">
                  <c:v>0.16</c:v>
                </c:pt>
                <c:pt idx="467">
                  <c:v>0.17</c:v>
                </c:pt>
                <c:pt idx="468">
                  <c:v>0.18000000000000024</c:v>
                </c:pt>
                <c:pt idx="469">
                  <c:v>0.19</c:v>
                </c:pt>
                <c:pt idx="470">
                  <c:v>0.2</c:v>
                </c:pt>
                <c:pt idx="471">
                  <c:v>0.21000000000000021</c:v>
                </c:pt>
                <c:pt idx="472">
                  <c:v>0.22</c:v>
                </c:pt>
                <c:pt idx="473">
                  <c:v>0.23</c:v>
                </c:pt>
                <c:pt idx="474">
                  <c:v>0.24000000000000021</c:v>
                </c:pt>
                <c:pt idx="475">
                  <c:v>0.25</c:v>
                </c:pt>
                <c:pt idx="476">
                  <c:v>0.26</c:v>
                </c:pt>
                <c:pt idx="477">
                  <c:v>0.27</c:v>
                </c:pt>
                <c:pt idx="478">
                  <c:v>0.28000000000000008</c:v>
                </c:pt>
                <c:pt idx="479">
                  <c:v>0.29000000000000031</c:v>
                </c:pt>
                <c:pt idx="480">
                  <c:v>0.30000000000000032</c:v>
                </c:pt>
                <c:pt idx="481">
                  <c:v>0.31000000000000055</c:v>
                </c:pt>
                <c:pt idx="482">
                  <c:v>0.32000000000000062</c:v>
                </c:pt>
                <c:pt idx="483">
                  <c:v>0.33000000000000074</c:v>
                </c:pt>
                <c:pt idx="484">
                  <c:v>0.34</c:v>
                </c:pt>
                <c:pt idx="485">
                  <c:v>0.35000000000000031</c:v>
                </c:pt>
                <c:pt idx="486">
                  <c:v>0.36000000000000032</c:v>
                </c:pt>
                <c:pt idx="487">
                  <c:v>0.37000000000000038</c:v>
                </c:pt>
                <c:pt idx="488">
                  <c:v>0.38000000000000062</c:v>
                </c:pt>
                <c:pt idx="489">
                  <c:v>0.39000000000000062</c:v>
                </c:pt>
                <c:pt idx="490">
                  <c:v>0.4</c:v>
                </c:pt>
                <c:pt idx="491">
                  <c:v>0.41000000000000031</c:v>
                </c:pt>
                <c:pt idx="492">
                  <c:v>0.42000000000000032</c:v>
                </c:pt>
                <c:pt idx="493">
                  <c:v>0.43000000000000038</c:v>
                </c:pt>
                <c:pt idx="494">
                  <c:v>0.44</c:v>
                </c:pt>
                <c:pt idx="495">
                  <c:v>0.45</c:v>
                </c:pt>
                <c:pt idx="496">
                  <c:v>0.46</c:v>
                </c:pt>
                <c:pt idx="497">
                  <c:v>0.47000000000000008</c:v>
                </c:pt>
                <c:pt idx="498">
                  <c:v>0.48000000000000032</c:v>
                </c:pt>
                <c:pt idx="499">
                  <c:v>0.49000000000000032</c:v>
                </c:pt>
                <c:pt idx="500">
                  <c:v>0.5</c:v>
                </c:pt>
                <c:pt idx="501">
                  <c:v>0.51</c:v>
                </c:pt>
                <c:pt idx="502">
                  <c:v>0.52</c:v>
                </c:pt>
                <c:pt idx="503">
                  <c:v>0.53</c:v>
                </c:pt>
                <c:pt idx="504">
                  <c:v>0.54</c:v>
                </c:pt>
                <c:pt idx="505">
                  <c:v>0.55000000000000004</c:v>
                </c:pt>
                <c:pt idx="506">
                  <c:v>0.56000000000000005</c:v>
                </c:pt>
                <c:pt idx="507">
                  <c:v>0.56999999999999995</c:v>
                </c:pt>
                <c:pt idx="508">
                  <c:v>0.58000000000000007</c:v>
                </c:pt>
                <c:pt idx="509">
                  <c:v>0.59</c:v>
                </c:pt>
                <c:pt idx="510">
                  <c:v>0.60000000000000064</c:v>
                </c:pt>
                <c:pt idx="511">
                  <c:v>0.61000000000000065</c:v>
                </c:pt>
                <c:pt idx="512">
                  <c:v>0.62000000000000111</c:v>
                </c:pt>
                <c:pt idx="513">
                  <c:v>0.63000000000000123</c:v>
                </c:pt>
                <c:pt idx="514">
                  <c:v>0.64000000000000123</c:v>
                </c:pt>
                <c:pt idx="515">
                  <c:v>0.65000000000000135</c:v>
                </c:pt>
                <c:pt idx="516">
                  <c:v>0.66000000000000136</c:v>
                </c:pt>
                <c:pt idx="517">
                  <c:v>0.67000000000000148</c:v>
                </c:pt>
                <c:pt idx="518">
                  <c:v>0.68</c:v>
                </c:pt>
                <c:pt idx="519">
                  <c:v>0.69000000000000061</c:v>
                </c:pt>
                <c:pt idx="520">
                  <c:v>0.70000000000000062</c:v>
                </c:pt>
                <c:pt idx="521">
                  <c:v>0.71000000000000063</c:v>
                </c:pt>
                <c:pt idx="522">
                  <c:v>0.72000000000000064</c:v>
                </c:pt>
                <c:pt idx="523">
                  <c:v>0.73000000000000065</c:v>
                </c:pt>
                <c:pt idx="524">
                  <c:v>0.7400000000000011</c:v>
                </c:pt>
                <c:pt idx="525">
                  <c:v>0.75000000000000122</c:v>
                </c:pt>
                <c:pt idx="526">
                  <c:v>0.76000000000000123</c:v>
                </c:pt>
                <c:pt idx="527">
                  <c:v>0.77000000000000124</c:v>
                </c:pt>
                <c:pt idx="528">
                  <c:v>0.78</c:v>
                </c:pt>
                <c:pt idx="529">
                  <c:v>0.79</c:v>
                </c:pt>
                <c:pt idx="530">
                  <c:v>0.8</c:v>
                </c:pt>
                <c:pt idx="531">
                  <c:v>0.81</c:v>
                </c:pt>
                <c:pt idx="532">
                  <c:v>0.82000000000000062</c:v>
                </c:pt>
                <c:pt idx="533">
                  <c:v>0.83000000000000063</c:v>
                </c:pt>
                <c:pt idx="534">
                  <c:v>0.84000000000000064</c:v>
                </c:pt>
                <c:pt idx="535">
                  <c:v>0.85000000000000064</c:v>
                </c:pt>
                <c:pt idx="536">
                  <c:v>0.86000000000000065</c:v>
                </c:pt>
                <c:pt idx="537">
                  <c:v>0.87000000000000111</c:v>
                </c:pt>
                <c:pt idx="538">
                  <c:v>0.88</c:v>
                </c:pt>
                <c:pt idx="539">
                  <c:v>0.89</c:v>
                </c:pt>
                <c:pt idx="540">
                  <c:v>0.9</c:v>
                </c:pt>
                <c:pt idx="541">
                  <c:v>0.91</c:v>
                </c:pt>
                <c:pt idx="542">
                  <c:v>0.92</c:v>
                </c:pt>
                <c:pt idx="543">
                  <c:v>0.93</c:v>
                </c:pt>
                <c:pt idx="544">
                  <c:v>0.94000000000000061</c:v>
                </c:pt>
                <c:pt idx="545">
                  <c:v>0.95000000000000062</c:v>
                </c:pt>
                <c:pt idx="546">
                  <c:v>0.96000000000000063</c:v>
                </c:pt>
                <c:pt idx="547">
                  <c:v>0.97000000000000064</c:v>
                </c:pt>
                <c:pt idx="548">
                  <c:v>0.98</c:v>
                </c:pt>
                <c:pt idx="549">
                  <c:v>0.99</c:v>
                </c:pt>
                <c:pt idx="550">
                  <c:v>1</c:v>
                </c:pt>
                <c:pt idx="551">
                  <c:v>1.01</c:v>
                </c:pt>
                <c:pt idx="552">
                  <c:v>1.02</c:v>
                </c:pt>
                <c:pt idx="553">
                  <c:v>1.03</c:v>
                </c:pt>
                <c:pt idx="554">
                  <c:v>1.04</c:v>
                </c:pt>
                <c:pt idx="555">
                  <c:v>1.05</c:v>
                </c:pt>
                <c:pt idx="556">
                  <c:v>1.06</c:v>
                </c:pt>
                <c:pt idx="557">
                  <c:v>1.07</c:v>
                </c:pt>
                <c:pt idx="558">
                  <c:v>1.08</c:v>
                </c:pt>
                <c:pt idx="559">
                  <c:v>1.0900000000000001</c:v>
                </c:pt>
                <c:pt idx="560">
                  <c:v>1.1000000000000001</c:v>
                </c:pt>
                <c:pt idx="561">
                  <c:v>1.1100000000000001</c:v>
                </c:pt>
                <c:pt idx="562">
                  <c:v>1.1200000000000001</c:v>
                </c:pt>
                <c:pt idx="563">
                  <c:v>1.1299999999999975</c:v>
                </c:pt>
                <c:pt idx="564">
                  <c:v>1.1399999999999975</c:v>
                </c:pt>
                <c:pt idx="565">
                  <c:v>1.1499999999999975</c:v>
                </c:pt>
                <c:pt idx="566">
                  <c:v>1.1599999999999975</c:v>
                </c:pt>
                <c:pt idx="567">
                  <c:v>1.1700000000000021</c:v>
                </c:pt>
                <c:pt idx="568">
                  <c:v>1.1800000000000022</c:v>
                </c:pt>
                <c:pt idx="569">
                  <c:v>1.1900000000000022</c:v>
                </c:pt>
                <c:pt idx="570">
                  <c:v>1.2</c:v>
                </c:pt>
                <c:pt idx="571">
                  <c:v>1.21</c:v>
                </c:pt>
                <c:pt idx="572">
                  <c:v>1.22</c:v>
                </c:pt>
                <c:pt idx="573">
                  <c:v>1.23</c:v>
                </c:pt>
                <c:pt idx="574">
                  <c:v>1.24</c:v>
                </c:pt>
                <c:pt idx="575">
                  <c:v>1.25</c:v>
                </c:pt>
                <c:pt idx="576">
                  <c:v>1.26</c:v>
                </c:pt>
                <c:pt idx="577">
                  <c:v>1.27</c:v>
                </c:pt>
                <c:pt idx="578">
                  <c:v>1.28</c:v>
                </c:pt>
                <c:pt idx="579">
                  <c:v>1.29</c:v>
                </c:pt>
                <c:pt idx="580">
                  <c:v>1.3</c:v>
                </c:pt>
                <c:pt idx="581">
                  <c:v>1.31</c:v>
                </c:pt>
                <c:pt idx="582">
                  <c:v>1.32</c:v>
                </c:pt>
                <c:pt idx="583">
                  <c:v>1.33</c:v>
                </c:pt>
                <c:pt idx="584">
                  <c:v>1.34</c:v>
                </c:pt>
                <c:pt idx="585">
                  <c:v>1.35</c:v>
                </c:pt>
                <c:pt idx="586">
                  <c:v>1.36</c:v>
                </c:pt>
                <c:pt idx="587">
                  <c:v>1.37</c:v>
                </c:pt>
                <c:pt idx="588">
                  <c:v>1.3800000000000001</c:v>
                </c:pt>
                <c:pt idx="589">
                  <c:v>1.3900000000000001</c:v>
                </c:pt>
                <c:pt idx="590">
                  <c:v>1.4</c:v>
                </c:pt>
                <c:pt idx="591">
                  <c:v>1.41</c:v>
                </c:pt>
                <c:pt idx="592">
                  <c:v>1.42</c:v>
                </c:pt>
                <c:pt idx="593">
                  <c:v>1.43</c:v>
                </c:pt>
                <c:pt idx="594">
                  <c:v>1.44</c:v>
                </c:pt>
                <c:pt idx="595">
                  <c:v>1.45</c:v>
                </c:pt>
                <c:pt idx="596">
                  <c:v>1.46</c:v>
                </c:pt>
                <c:pt idx="597">
                  <c:v>1.47</c:v>
                </c:pt>
                <c:pt idx="598">
                  <c:v>1.48</c:v>
                </c:pt>
                <c:pt idx="599">
                  <c:v>1.49</c:v>
                </c:pt>
                <c:pt idx="600">
                  <c:v>1.5</c:v>
                </c:pt>
                <c:pt idx="601">
                  <c:v>1.51</c:v>
                </c:pt>
                <c:pt idx="602">
                  <c:v>1.52</c:v>
                </c:pt>
                <c:pt idx="603">
                  <c:v>1.53</c:v>
                </c:pt>
                <c:pt idx="604">
                  <c:v>1.54</c:v>
                </c:pt>
                <c:pt idx="605">
                  <c:v>1.55</c:v>
                </c:pt>
                <c:pt idx="606">
                  <c:v>1.56</c:v>
                </c:pt>
                <c:pt idx="607">
                  <c:v>1.57</c:v>
                </c:pt>
                <c:pt idx="608">
                  <c:v>1.58</c:v>
                </c:pt>
                <c:pt idx="609">
                  <c:v>1.59</c:v>
                </c:pt>
                <c:pt idx="610">
                  <c:v>1.6</c:v>
                </c:pt>
                <c:pt idx="611">
                  <c:v>1.61</c:v>
                </c:pt>
                <c:pt idx="612">
                  <c:v>1.62</c:v>
                </c:pt>
                <c:pt idx="613">
                  <c:v>1.6300000000000001</c:v>
                </c:pt>
                <c:pt idx="614">
                  <c:v>1.6400000000000001</c:v>
                </c:pt>
                <c:pt idx="615">
                  <c:v>1.6500000000000001</c:v>
                </c:pt>
                <c:pt idx="616">
                  <c:v>1.6600000000000001</c:v>
                </c:pt>
                <c:pt idx="617">
                  <c:v>1.6700000000000021</c:v>
                </c:pt>
                <c:pt idx="618">
                  <c:v>1.6800000000000022</c:v>
                </c:pt>
                <c:pt idx="619">
                  <c:v>1.6900000000000022</c:v>
                </c:pt>
                <c:pt idx="620">
                  <c:v>1.7</c:v>
                </c:pt>
                <c:pt idx="621">
                  <c:v>1.71</c:v>
                </c:pt>
                <c:pt idx="622">
                  <c:v>1.72</c:v>
                </c:pt>
                <c:pt idx="623">
                  <c:v>1.73</c:v>
                </c:pt>
                <c:pt idx="624">
                  <c:v>1.74</c:v>
                </c:pt>
                <c:pt idx="625">
                  <c:v>1.75</c:v>
                </c:pt>
                <c:pt idx="626">
                  <c:v>1.76</c:v>
                </c:pt>
                <c:pt idx="627">
                  <c:v>1.77</c:v>
                </c:pt>
                <c:pt idx="628">
                  <c:v>1.78</c:v>
                </c:pt>
                <c:pt idx="629">
                  <c:v>1.79</c:v>
                </c:pt>
                <c:pt idx="630">
                  <c:v>1.8</c:v>
                </c:pt>
                <c:pt idx="631">
                  <c:v>1.81</c:v>
                </c:pt>
                <c:pt idx="632">
                  <c:v>1.82</c:v>
                </c:pt>
                <c:pt idx="633">
                  <c:v>1.83</c:v>
                </c:pt>
                <c:pt idx="634">
                  <c:v>1.84</c:v>
                </c:pt>
                <c:pt idx="635">
                  <c:v>1.85</c:v>
                </c:pt>
                <c:pt idx="636">
                  <c:v>1.86</c:v>
                </c:pt>
                <c:pt idx="637">
                  <c:v>1.87</c:v>
                </c:pt>
                <c:pt idx="638">
                  <c:v>1.8800000000000001</c:v>
                </c:pt>
                <c:pt idx="639">
                  <c:v>1.8900000000000001</c:v>
                </c:pt>
                <c:pt idx="640">
                  <c:v>1.9000000000000001</c:v>
                </c:pt>
                <c:pt idx="641">
                  <c:v>1.9100000000000001</c:v>
                </c:pt>
                <c:pt idx="642">
                  <c:v>1.9200000000000021</c:v>
                </c:pt>
                <c:pt idx="643">
                  <c:v>1.9300000000000022</c:v>
                </c:pt>
                <c:pt idx="644">
                  <c:v>1.9400000000000022</c:v>
                </c:pt>
                <c:pt idx="645">
                  <c:v>1.9500000000000022</c:v>
                </c:pt>
                <c:pt idx="646">
                  <c:v>1.9600000000000022</c:v>
                </c:pt>
                <c:pt idx="647">
                  <c:v>1.9700000000000022</c:v>
                </c:pt>
                <c:pt idx="648">
                  <c:v>1.9800000000000024</c:v>
                </c:pt>
                <c:pt idx="649">
                  <c:v>1.9900000000000024</c:v>
                </c:pt>
                <c:pt idx="650">
                  <c:v>2</c:v>
                </c:pt>
                <c:pt idx="651">
                  <c:v>2.0099999999999998</c:v>
                </c:pt>
                <c:pt idx="652">
                  <c:v>2.02</c:v>
                </c:pt>
                <c:pt idx="653">
                  <c:v>2.0299999999999998</c:v>
                </c:pt>
                <c:pt idx="654">
                  <c:v>2.04</c:v>
                </c:pt>
                <c:pt idx="655">
                  <c:v>2.0499999999999998</c:v>
                </c:pt>
                <c:pt idx="656">
                  <c:v>2.06</c:v>
                </c:pt>
                <c:pt idx="657">
                  <c:v>2.0699999999999998</c:v>
                </c:pt>
                <c:pt idx="658">
                  <c:v>2.08</c:v>
                </c:pt>
                <c:pt idx="659">
                  <c:v>2.09</c:v>
                </c:pt>
                <c:pt idx="660">
                  <c:v>2.1</c:v>
                </c:pt>
                <c:pt idx="661">
                  <c:v>2.11</c:v>
                </c:pt>
                <c:pt idx="662">
                  <c:v>2.12</c:v>
                </c:pt>
                <c:pt idx="663">
                  <c:v>2.13</c:v>
                </c:pt>
                <c:pt idx="664">
                  <c:v>2.14</c:v>
                </c:pt>
                <c:pt idx="665">
                  <c:v>2.15</c:v>
                </c:pt>
                <c:pt idx="666">
                  <c:v>2.16</c:v>
                </c:pt>
                <c:pt idx="667">
                  <c:v>2.17</c:v>
                </c:pt>
                <c:pt idx="668">
                  <c:v>2.1800000000000002</c:v>
                </c:pt>
                <c:pt idx="669">
                  <c:v>2.19</c:v>
                </c:pt>
                <c:pt idx="670">
                  <c:v>2.2000000000000002</c:v>
                </c:pt>
                <c:pt idx="671">
                  <c:v>2.21</c:v>
                </c:pt>
                <c:pt idx="672">
                  <c:v>2.2200000000000002</c:v>
                </c:pt>
                <c:pt idx="673">
                  <c:v>2.23</c:v>
                </c:pt>
                <c:pt idx="674">
                  <c:v>2.2400000000000002</c:v>
                </c:pt>
                <c:pt idx="675">
                  <c:v>2.25</c:v>
                </c:pt>
                <c:pt idx="676">
                  <c:v>2.2599999999999998</c:v>
                </c:pt>
                <c:pt idx="677">
                  <c:v>2.27</c:v>
                </c:pt>
                <c:pt idx="678">
                  <c:v>2.2799999999999998</c:v>
                </c:pt>
                <c:pt idx="679">
                  <c:v>2.29</c:v>
                </c:pt>
                <c:pt idx="680">
                  <c:v>2.2999999999999998</c:v>
                </c:pt>
                <c:pt idx="681">
                  <c:v>2.3099999999999987</c:v>
                </c:pt>
                <c:pt idx="682">
                  <c:v>2.3199999999999967</c:v>
                </c:pt>
                <c:pt idx="683">
                  <c:v>2.3299999999999987</c:v>
                </c:pt>
                <c:pt idx="684">
                  <c:v>2.34</c:v>
                </c:pt>
                <c:pt idx="685">
                  <c:v>2.3499999999999988</c:v>
                </c:pt>
                <c:pt idx="686">
                  <c:v>2.36</c:v>
                </c:pt>
                <c:pt idx="687">
                  <c:v>2.3699999999999997</c:v>
                </c:pt>
                <c:pt idx="688">
                  <c:v>2.38</c:v>
                </c:pt>
                <c:pt idx="689">
                  <c:v>2.3899999999999997</c:v>
                </c:pt>
                <c:pt idx="690">
                  <c:v>2.4</c:v>
                </c:pt>
                <c:pt idx="691">
                  <c:v>2.4099999999999997</c:v>
                </c:pt>
                <c:pt idx="692">
                  <c:v>2.42</c:v>
                </c:pt>
                <c:pt idx="693">
                  <c:v>2.4299999999999997</c:v>
                </c:pt>
                <c:pt idx="694">
                  <c:v>2.44</c:v>
                </c:pt>
                <c:pt idx="695">
                  <c:v>2.4499999999999997</c:v>
                </c:pt>
                <c:pt idx="696">
                  <c:v>2.46</c:v>
                </c:pt>
                <c:pt idx="697">
                  <c:v>2.4699999999999998</c:v>
                </c:pt>
                <c:pt idx="698">
                  <c:v>2.48</c:v>
                </c:pt>
                <c:pt idx="699">
                  <c:v>2.4899999999999998</c:v>
                </c:pt>
                <c:pt idx="700">
                  <c:v>2.5</c:v>
                </c:pt>
                <c:pt idx="701">
                  <c:v>2.5099999999999998</c:v>
                </c:pt>
                <c:pt idx="702">
                  <c:v>2.52</c:v>
                </c:pt>
                <c:pt idx="703">
                  <c:v>2.5299999999999998</c:v>
                </c:pt>
                <c:pt idx="704">
                  <c:v>2.54</c:v>
                </c:pt>
                <c:pt idx="705">
                  <c:v>2.5499999999999998</c:v>
                </c:pt>
                <c:pt idx="706">
                  <c:v>2.56</c:v>
                </c:pt>
                <c:pt idx="707">
                  <c:v>2.57</c:v>
                </c:pt>
                <c:pt idx="708">
                  <c:v>2.58</c:v>
                </c:pt>
                <c:pt idx="709">
                  <c:v>2.59</c:v>
                </c:pt>
                <c:pt idx="710">
                  <c:v>2.6</c:v>
                </c:pt>
                <c:pt idx="711">
                  <c:v>2.61</c:v>
                </c:pt>
                <c:pt idx="712">
                  <c:v>2.62</c:v>
                </c:pt>
                <c:pt idx="713">
                  <c:v>2.63</c:v>
                </c:pt>
                <c:pt idx="714">
                  <c:v>2.64</c:v>
                </c:pt>
                <c:pt idx="715">
                  <c:v>2.65</c:v>
                </c:pt>
                <c:pt idx="716">
                  <c:v>2.66</c:v>
                </c:pt>
                <c:pt idx="717">
                  <c:v>2.67</c:v>
                </c:pt>
                <c:pt idx="718">
                  <c:v>2.68</c:v>
                </c:pt>
                <c:pt idx="719">
                  <c:v>2.69</c:v>
                </c:pt>
                <c:pt idx="720">
                  <c:v>2.7</c:v>
                </c:pt>
                <c:pt idx="721">
                  <c:v>2.71</c:v>
                </c:pt>
                <c:pt idx="722">
                  <c:v>2.72</c:v>
                </c:pt>
                <c:pt idx="723">
                  <c:v>2.73</c:v>
                </c:pt>
                <c:pt idx="724">
                  <c:v>2.74</c:v>
                </c:pt>
                <c:pt idx="725">
                  <c:v>2.75</c:v>
                </c:pt>
                <c:pt idx="726">
                  <c:v>2.7600000000000002</c:v>
                </c:pt>
                <c:pt idx="727">
                  <c:v>2.77</c:v>
                </c:pt>
                <c:pt idx="728">
                  <c:v>2.7800000000000002</c:v>
                </c:pt>
                <c:pt idx="729">
                  <c:v>2.79</c:v>
                </c:pt>
                <c:pt idx="730">
                  <c:v>2.8</c:v>
                </c:pt>
                <c:pt idx="731">
                  <c:v>2.8099999999999987</c:v>
                </c:pt>
                <c:pt idx="732">
                  <c:v>2.82</c:v>
                </c:pt>
                <c:pt idx="733">
                  <c:v>2.8299999999999987</c:v>
                </c:pt>
                <c:pt idx="734">
                  <c:v>2.84</c:v>
                </c:pt>
                <c:pt idx="735">
                  <c:v>2.8499999999999988</c:v>
                </c:pt>
                <c:pt idx="736">
                  <c:v>2.86</c:v>
                </c:pt>
                <c:pt idx="737">
                  <c:v>2.8699999999999997</c:v>
                </c:pt>
                <c:pt idx="738">
                  <c:v>2.88</c:v>
                </c:pt>
                <c:pt idx="739">
                  <c:v>2.8899999999999997</c:v>
                </c:pt>
                <c:pt idx="740">
                  <c:v>2.9</c:v>
                </c:pt>
                <c:pt idx="741">
                  <c:v>2.9099999999999997</c:v>
                </c:pt>
                <c:pt idx="742">
                  <c:v>2.92</c:v>
                </c:pt>
                <c:pt idx="743">
                  <c:v>2.9299999999999997</c:v>
                </c:pt>
                <c:pt idx="744">
                  <c:v>2.94</c:v>
                </c:pt>
                <c:pt idx="745">
                  <c:v>2.9499999999999997</c:v>
                </c:pt>
                <c:pt idx="746">
                  <c:v>2.96</c:v>
                </c:pt>
                <c:pt idx="747">
                  <c:v>2.9699999999999998</c:v>
                </c:pt>
                <c:pt idx="748">
                  <c:v>2.98</c:v>
                </c:pt>
                <c:pt idx="749">
                  <c:v>2.9899999999999998</c:v>
                </c:pt>
                <c:pt idx="750">
                  <c:v>3</c:v>
                </c:pt>
                <c:pt idx="751">
                  <c:v>3.01</c:v>
                </c:pt>
                <c:pt idx="752">
                  <c:v>3.02</c:v>
                </c:pt>
                <c:pt idx="753">
                  <c:v>3.03</c:v>
                </c:pt>
                <c:pt idx="754">
                  <c:v>3.04</c:v>
                </c:pt>
                <c:pt idx="755">
                  <c:v>3.05</c:v>
                </c:pt>
                <c:pt idx="756">
                  <c:v>3.06</c:v>
                </c:pt>
                <c:pt idx="757">
                  <c:v>3.07</c:v>
                </c:pt>
                <c:pt idx="758">
                  <c:v>3.08</c:v>
                </c:pt>
                <c:pt idx="759">
                  <c:v>3.09</c:v>
                </c:pt>
                <c:pt idx="760">
                  <c:v>3.1</c:v>
                </c:pt>
                <c:pt idx="761">
                  <c:v>3.11</c:v>
                </c:pt>
                <c:pt idx="762">
                  <c:v>3.12</c:v>
                </c:pt>
                <c:pt idx="763">
                  <c:v>3.13</c:v>
                </c:pt>
                <c:pt idx="764">
                  <c:v>3.14</c:v>
                </c:pt>
                <c:pt idx="765">
                  <c:v>3.15</c:v>
                </c:pt>
                <c:pt idx="766">
                  <c:v>3.16</c:v>
                </c:pt>
                <c:pt idx="767">
                  <c:v>3.17</c:v>
                </c:pt>
                <c:pt idx="768">
                  <c:v>3.18</c:v>
                </c:pt>
                <c:pt idx="769">
                  <c:v>3.19</c:v>
                </c:pt>
                <c:pt idx="770">
                  <c:v>3.2</c:v>
                </c:pt>
                <c:pt idx="771">
                  <c:v>3.21</c:v>
                </c:pt>
                <c:pt idx="772">
                  <c:v>3.22</c:v>
                </c:pt>
                <c:pt idx="773">
                  <c:v>3.23</c:v>
                </c:pt>
                <c:pt idx="774">
                  <c:v>3.24</c:v>
                </c:pt>
                <c:pt idx="775">
                  <c:v>3.25</c:v>
                </c:pt>
                <c:pt idx="776">
                  <c:v>3.2600000000000002</c:v>
                </c:pt>
                <c:pt idx="777">
                  <c:v>3.27</c:v>
                </c:pt>
                <c:pt idx="778">
                  <c:v>3.2800000000000002</c:v>
                </c:pt>
                <c:pt idx="779">
                  <c:v>3.29</c:v>
                </c:pt>
                <c:pt idx="780">
                  <c:v>3.3</c:v>
                </c:pt>
                <c:pt idx="781">
                  <c:v>3.3099999999999987</c:v>
                </c:pt>
                <c:pt idx="782">
                  <c:v>3.32</c:v>
                </c:pt>
                <c:pt idx="783">
                  <c:v>3.3299999999999987</c:v>
                </c:pt>
                <c:pt idx="784">
                  <c:v>3.34</c:v>
                </c:pt>
                <c:pt idx="785">
                  <c:v>3.3499999999999988</c:v>
                </c:pt>
                <c:pt idx="786">
                  <c:v>3.36</c:v>
                </c:pt>
                <c:pt idx="787">
                  <c:v>3.3699999999999997</c:v>
                </c:pt>
                <c:pt idx="788">
                  <c:v>3.38</c:v>
                </c:pt>
                <c:pt idx="789">
                  <c:v>3.3899999999999997</c:v>
                </c:pt>
                <c:pt idx="790">
                  <c:v>3.4</c:v>
                </c:pt>
                <c:pt idx="791">
                  <c:v>3.4099999999999997</c:v>
                </c:pt>
                <c:pt idx="792">
                  <c:v>3.42</c:v>
                </c:pt>
                <c:pt idx="793">
                  <c:v>3.4299999999999997</c:v>
                </c:pt>
                <c:pt idx="794">
                  <c:v>3.44</c:v>
                </c:pt>
                <c:pt idx="795">
                  <c:v>3.4499999999999997</c:v>
                </c:pt>
                <c:pt idx="796">
                  <c:v>3.46</c:v>
                </c:pt>
                <c:pt idx="797">
                  <c:v>3.4699999999999998</c:v>
                </c:pt>
                <c:pt idx="798">
                  <c:v>3.48</c:v>
                </c:pt>
                <c:pt idx="799">
                  <c:v>3.4899999999999998</c:v>
                </c:pt>
                <c:pt idx="800">
                  <c:v>3.5</c:v>
                </c:pt>
                <c:pt idx="801">
                  <c:v>3.51</c:v>
                </c:pt>
                <c:pt idx="802">
                  <c:v>3.52</c:v>
                </c:pt>
                <c:pt idx="803">
                  <c:v>3.53</c:v>
                </c:pt>
                <c:pt idx="804">
                  <c:v>3.54</c:v>
                </c:pt>
                <c:pt idx="805">
                  <c:v>3.55</c:v>
                </c:pt>
                <c:pt idx="806">
                  <c:v>3.56</c:v>
                </c:pt>
                <c:pt idx="807">
                  <c:v>3.57</c:v>
                </c:pt>
                <c:pt idx="808">
                  <c:v>3.58</c:v>
                </c:pt>
                <c:pt idx="809">
                  <c:v>3.59</c:v>
                </c:pt>
                <c:pt idx="810">
                  <c:v>3.6</c:v>
                </c:pt>
                <c:pt idx="811">
                  <c:v>3.61</c:v>
                </c:pt>
                <c:pt idx="812">
                  <c:v>3.62</c:v>
                </c:pt>
                <c:pt idx="813">
                  <c:v>3.63</c:v>
                </c:pt>
                <c:pt idx="814">
                  <c:v>3.64</c:v>
                </c:pt>
                <c:pt idx="815">
                  <c:v>3.65</c:v>
                </c:pt>
                <c:pt idx="816">
                  <c:v>3.66</c:v>
                </c:pt>
                <c:pt idx="817">
                  <c:v>3.67</c:v>
                </c:pt>
                <c:pt idx="818">
                  <c:v>3.6800000000000099</c:v>
                </c:pt>
                <c:pt idx="819">
                  <c:v>3.69</c:v>
                </c:pt>
                <c:pt idx="820">
                  <c:v>3.7000000000000099</c:v>
                </c:pt>
                <c:pt idx="821">
                  <c:v>3.71</c:v>
                </c:pt>
                <c:pt idx="822">
                  <c:v>3.7200000000000144</c:v>
                </c:pt>
                <c:pt idx="823">
                  <c:v>3.7300000000000102</c:v>
                </c:pt>
                <c:pt idx="824">
                  <c:v>3.7400000000000144</c:v>
                </c:pt>
                <c:pt idx="825">
                  <c:v>3.7500000000000102</c:v>
                </c:pt>
                <c:pt idx="826">
                  <c:v>3.7600000000000149</c:v>
                </c:pt>
                <c:pt idx="827">
                  <c:v>3.7700000000000098</c:v>
                </c:pt>
                <c:pt idx="828">
                  <c:v>3.7800000000000149</c:v>
                </c:pt>
                <c:pt idx="829">
                  <c:v>3.7900000000000098</c:v>
                </c:pt>
                <c:pt idx="830">
                  <c:v>3.80000000000001</c:v>
                </c:pt>
                <c:pt idx="831">
                  <c:v>3.8100000000000067</c:v>
                </c:pt>
                <c:pt idx="832">
                  <c:v>3.8200000000000101</c:v>
                </c:pt>
                <c:pt idx="833">
                  <c:v>3.8300000000000067</c:v>
                </c:pt>
                <c:pt idx="834">
                  <c:v>3.8400000000000101</c:v>
                </c:pt>
                <c:pt idx="835">
                  <c:v>3.8500000000000068</c:v>
                </c:pt>
                <c:pt idx="836">
                  <c:v>3.8600000000000101</c:v>
                </c:pt>
                <c:pt idx="837">
                  <c:v>3.8700000000000077</c:v>
                </c:pt>
                <c:pt idx="838">
                  <c:v>3.8800000000000101</c:v>
                </c:pt>
                <c:pt idx="839">
                  <c:v>3.8900000000000077</c:v>
                </c:pt>
                <c:pt idx="840">
                  <c:v>3.9000000000000101</c:v>
                </c:pt>
                <c:pt idx="841">
                  <c:v>3.9100000000000077</c:v>
                </c:pt>
                <c:pt idx="842">
                  <c:v>3.9200000000000101</c:v>
                </c:pt>
                <c:pt idx="843">
                  <c:v>3.9300000000000077</c:v>
                </c:pt>
                <c:pt idx="844">
                  <c:v>3.9400000000000102</c:v>
                </c:pt>
                <c:pt idx="845">
                  <c:v>3.9500000000000077</c:v>
                </c:pt>
                <c:pt idx="846">
                  <c:v>3.9600000000000102</c:v>
                </c:pt>
                <c:pt idx="847">
                  <c:v>3.97000000000001</c:v>
                </c:pt>
                <c:pt idx="848">
                  <c:v>3.9800000000000102</c:v>
                </c:pt>
                <c:pt idx="849">
                  <c:v>3.99000000000001</c:v>
                </c:pt>
                <c:pt idx="850">
                  <c:v>4.0000000000000098</c:v>
                </c:pt>
                <c:pt idx="851">
                  <c:v>4.0100000000000096</c:v>
                </c:pt>
                <c:pt idx="852">
                  <c:v>4.0200000000000085</c:v>
                </c:pt>
                <c:pt idx="853">
                  <c:v>4.03000000000001</c:v>
                </c:pt>
                <c:pt idx="854">
                  <c:v>4.0400000000000098</c:v>
                </c:pt>
                <c:pt idx="855">
                  <c:v>4.0500000000000096</c:v>
                </c:pt>
                <c:pt idx="856">
                  <c:v>4.0600000000000085</c:v>
                </c:pt>
                <c:pt idx="857">
                  <c:v>4.0700000000000101</c:v>
                </c:pt>
                <c:pt idx="858">
                  <c:v>4.0800000000000098</c:v>
                </c:pt>
                <c:pt idx="859">
                  <c:v>4.0900000000000096</c:v>
                </c:pt>
                <c:pt idx="860">
                  <c:v>4.1000000000000085</c:v>
                </c:pt>
                <c:pt idx="861">
                  <c:v>4.1100000000000145</c:v>
                </c:pt>
                <c:pt idx="862">
                  <c:v>4.1200000000000099</c:v>
                </c:pt>
                <c:pt idx="863">
                  <c:v>4.1300000000000097</c:v>
                </c:pt>
                <c:pt idx="864">
                  <c:v>4.1400000000000095</c:v>
                </c:pt>
                <c:pt idx="865">
                  <c:v>4.1500000000000075</c:v>
                </c:pt>
                <c:pt idx="866">
                  <c:v>4.1600000000000108</c:v>
                </c:pt>
                <c:pt idx="867">
                  <c:v>4.1700000000000204</c:v>
                </c:pt>
                <c:pt idx="868">
                  <c:v>4.1800000000000201</c:v>
                </c:pt>
                <c:pt idx="869">
                  <c:v>4.1900000000000155</c:v>
                </c:pt>
                <c:pt idx="870">
                  <c:v>4.2000000000000197</c:v>
                </c:pt>
                <c:pt idx="871">
                  <c:v>4.2100000000000204</c:v>
                </c:pt>
                <c:pt idx="872">
                  <c:v>4.2200000000000202</c:v>
                </c:pt>
                <c:pt idx="873">
                  <c:v>4.2300000000000288</c:v>
                </c:pt>
                <c:pt idx="874">
                  <c:v>4.2400000000000198</c:v>
                </c:pt>
                <c:pt idx="875">
                  <c:v>4.2500000000000204</c:v>
                </c:pt>
                <c:pt idx="876">
                  <c:v>4.2600000000000202</c:v>
                </c:pt>
                <c:pt idx="877">
                  <c:v>4.2700000000000289</c:v>
                </c:pt>
                <c:pt idx="878">
                  <c:v>4.2800000000000198</c:v>
                </c:pt>
                <c:pt idx="879">
                  <c:v>4.2900000000000196</c:v>
                </c:pt>
                <c:pt idx="880">
                  <c:v>4.3000000000000203</c:v>
                </c:pt>
                <c:pt idx="881">
                  <c:v>4.31000000000002</c:v>
                </c:pt>
                <c:pt idx="882">
                  <c:v>4.3200000000000145</c:v>
                </c:pt>
                <c:pt idx="883">
                  <c:v>4.3300000000000196</c:v>
                </c:pt>
                <c:pt idx="884">
                  <c:v>4.3400000000000203</c:v>
                </c:pt>
                <c:pt idx="885">
                  <c:v>4.3500000000000201</c:v>
                </c:pt>
                <c:pt idx="886">
                  <c:v>4.3600000000000145</c:v>
                </c:pt>
                <c:pt idx="887">
                  <c:v>4.3700000000000196</c:v>
                </c:pt>
                <c:pt idx="888">
                  <c:v>4.3800000000000203</c:v>
                </c:pt>
                <c:pt idx="889">
                  <c:v>4.3900000000000201</c:v>
                </c:pt>
                <c:pt idx="890">
                  <c:v>4.4000000000000199</c:v>
                </c:pt>
                <c:pt idx="891">
                  <c:v>4.4100000000000197</c:v>
                </c:pt>
                <c:pt idx="892">
                  <c:v>4.4200000000000204</c:v>
                </c:pt>
                <c:pt idx="893">
                  <c:v>4.4300000000000299</c:v>
                </c:pt>
                <c:pt idx="894">
                  <c:v>4.4400000000000199</c:v>
                </c:pt>
                <c:pt idx="895">
                  <c:v>4.4500000000000197</c:v>
                </c:pt>
                <c:pt idx="896">
                  <c:v>4.4600000000000204</c:v>
                </c:pt>
                <c:pt idx="897">
                  <c:v>4.4700000000000299</c:v>
                </c:pt>
                <c:pt idx="898">
                  <c:v>4.4800000000000288</c:v>
                </c:pt>
                <c:pt idx="899">
                  <c:v>4.4900000000000198</c:v>
                </c:pt>
                <c:pt idx="900">
                  <c:v>4.5000000000000204</c:v>
                </c:pt>
              </c:numCache>
            </c:numRef>
          </c:xVal>
          <c:yVal>
            <c:numRef>
              <c:f>'N064'!$D$2:$D$902</c:f>
              <c:numCache>
                <c:formatCode>0.0000</c:formatCode>
                <c:ptCount val="901"/>
                <c:pt idx="0">
                  <c:v>0</c:v>
                </c:pt>
                <c:pt idx="1">
                  <c:v>7.0254893563315408E-283</c:v>
                </c:pt>
                <c:pt idx="2">
                  <c:v>1.241870695229125E-281</c:v>
                </c:pt>
                <c:pt idx="3">
                  <c:v>2.1812112009001725E-280</c:v>
                </c:pt>
                <c:pt idx="4">
                  <c:v>3.8066294408150159E-279</c:v>
                </c:pt>
                <c:pt idx="5">
                  <c:v>6.600928512425882E-278</c:v>
                </c:pt>
                <c:pt idx="6">
                  <c:v>1.1373418043459001E-276</c:v>
                </c:pt>
                <c:pt idx="7">
                  <c:v>1.9471460268717345E-275</c:v>
                </c:pt>
                <c:pt idx="8">
                  <c:v>3.3122841923849974E-274</c:v>
                </c:pt>
                <c:pt idx="9">
                  <c:v>5.5985841649317768E-273</c:v>
                </c:pt>
                <c:pt idx="10">
                  <c:v>9.4026524320494578E-272</c:v>
                </c:pt>
                <c:pt idx="11">
                  <c:v>1.5690764615504375E-270</c:v>
                </c:pt>
                <c:pt idx="12">
                  <c:v>2.6017129992274392E-269</c:v>
                </c:pt>
                <c:pt idx="13">
                  <c:v>4.2864348052787631E-268</c:v>
                </c:pt>
                <c:pt idx="14">
                  <c:v>7.0170507311898358E-267</c:v>
                </c:pt>
                <c:pt idx="15">
                  <c:v>1.1413913301514548E-265</c:v>
                </c:pt>
                <c:pt idx="16">
                  <c:v>1.8447439014168229E-264</c:v>
                </c:pt>
                <c:pt idx="17">
                  <c:v>2.9625054606595739E-263</c:v>
                </c:pt>
                <c:pt idx="18">
                  <c:v>4.7271980701535868E-262</c:v>
                </c:pt>
                <c:pt idx="19">
                  <c:v>7.4949718354337312E-261</c:v>
                </c:pt>
                <c:pt idx="20">
                  <c:v>1.1807495197705836E-259</c:v>
                </c:pt>
                <c:pt idx="21">
                  <c:v>1.8482772521760638E-258</c:v>
                </c:pt>
                <c:pt idx="22">
                  <c:v>2.8747364072402115E-257</c:v>
                </c:pt>
                <c:pt idx="23">
                  <c:v>4.4427360439635148E-256</c:v>
                </c:pt>
                <c:pt idx="24">
                  <c:v>6.8222018739420412E-255</c:v>
                </c:pt>
                <c:pt idx="25">
                  <c:v>1.0409268136417655E-253</c:v>
                </c:pt>
                <c:pt idx="26">
                  <c:v>1.5781104703357634E-252</c:v>
                </c:pt>
                <c:pt idx="27">
                  <c:v>2.3772572696072703E-251</c:v>
                </c:pt>
                <c:pt idx="28">
                  <c:v>3.5582507204180232E-250</c:v>
                </c:pt>
                <c:pt idx="29">
                  <c:v>5.2919835830232998E-249</c:v>
                </c:pt>
                <c:pt idx="30">
                  <c:v>7.8202747691691718E-248</c:v>
                </c:pt>
                <c:pt idx="31">
                  <c:v>1.1482782009118482E-246</c:v>
                </c:pt>
                <c:pt idx="32">
                  <c:v>1.6753047231117185E-245</c:v>
                </c:pt>
                <c:pt idx="33">
                  <c:v>2.4286341195100341E-244</c:v>
                </c:pt>
                <c:pt idx="34">
                  <c:v>3.4982589928381475E-243</c:v>
                </c:pt>
                <c:pt idx="35">
                  <c:v>5.0068365726851402E-242</c:v>
                </c:pt>
                <c:pt idx="36">
                  <c:v>7.120270019851036E-241</c:v>
                </c:pt>
                <c:pt idx="37">
                  <c:v>1.006123061742545E-239</c:v>
                </c:pt>
                <c:pt idx="38">
                  <c:v>1.4126264637544118E-238</c:v>
                </c:pt>
                <c:pt idx="39">
                  <c:v>1.9707211053179618E-237</c:v>
                </c:pt>
                <c:pt idx="40">
                  <c:v>2.731772912743042E-236</c:v>
                </c:pt>
                <c:pt idx="41">
                  <c:v>3.7625789344811671E-235</c:v>
                </c:pt>
                <c:pt idx="42">
                  <c:v>5.1493005962223762E-234</c:v>
                </c:pt>
                <c:pt idx="43">
                  <c:v>7.0021671205915964E-233</c:v>
                </c:pt>
                <c:pt idx="44">
                  <c:v>9.4610274328704214E-232</c:v>
                </c:pt>
                <c:pt idx="45">
                  <c:v>1.2701813630734631E-230</c:v>
                </c:pt>
                <c:pt idx="46">
                  <c:v>1.6943954506107931E-229</c:v>
                </c:pt>
                <c:pt idx="47">
                  <c:v>2.2458741929955061E-228</c:v>
                </c:pt>
                <c:pt idx="48">
                  <c:v>2.9578604600222488E-227</c:v>
                </c:pt>
                <c:pt idx="49">
                  <c:v>3.8707181557555111E-226</c:v>
                </c:pt>
                <c:pt idx="50">
                  <c:v>5.0330011461198536E-225</c:v>
                </c:pt>
                <c:pt idx="51">
                  <c:v>6.5025563230453107E-224</c:v>
                </c:pt>
                <c:pt idx="52">
                  <c:v>8.3476230767066486E-223</c:v>
                </c:pt>
                <c:pt idx="53">
                  <c:v>1.064788019270161E-221</c:v>
                </c:pt>
                <c:pt idx="54">
                  <c:v>1.3495379412601258E-220</c:v>
                </c:pt>
                <c:pt idx="55">
                  <c:v>1.6995293205928165E-219</c:v>
                </c:pt>
                <c:pt idx="56">
                  <c:v>2.1266393481996095E-218</c:v>
                </c:pt>
                <c:pt idx="57">
                  <c:v>2.6441168962785522E-217</c:v>
                </c:pt>
                <c:pt idx="58">
                  <c:v>3.2665482811747444E-216</c:v>
                </c:pt>
                <c:pt idx="59">
                  <c:v>4.0097670016888739E-215</c:v>
                </c:pt>
                <c:pt idx="60">
                  <c:v>4.8906977116161141E-214</c:v>
                </c:pt>
                <c:pt idx="61">
                  <c:v>5.9271256208897476E-213</c:v>
                </c:pt>
                <c:pt idx="62">
                  <c:v>7.1373841715077811E-212</c:v>
                </c:pt>
                <c:pt idx="63">
                  <c:v>8.539956262862134E-211</c:v>
                </c:pt>
                <c:pt idx="64">
                  <c:v>1.0152987525473249E-209</c:v>
                </c:pt>
                <c:pt idx="65">
                  <c:v>1.1993714130616948E-208</c:v>
                </c:pt>
                <c:pt idx="66">
                  <c:v>1.4077812283711299E-207</c:v>
                </c:pt>
                <c:pt idx="67">
                  <c:v>1.6418681724444126E-206</c:v>
                </c:pt>
                <c:pt idx="68">
                  <c:v>1.9026681022550227E-205</c:v>
                </c:pt>
                <c:pt idx="69">
                  <c:v>2.1908337929033087E-204</c:v>
                </c:pt>
                <c:pt idx="70">
                  <c:v>2.506556318082297E-203</c:v>
                </c:pt>
                <c:pt idx="71">
                  <c:v>2.8494900589070613E-202</c:v>
                </c:pt>
                <c:pt idx="72">
                  <c:v>3.21868495805853E-201</c:v>
                </c:pt>
                <c:pt idx="73">
                  <c:v>3.6125298235494289E-200</c:v>
                </c:pt>
                <c:pt idx="74">
                  <c:v>4.0287104941283021E-199</c:v>
                </c:pt>
                <c:pt idx="75">
                  <c:v>4.4641864809269075E-198</c:v>
                </c:pt>
                <c:pt idx="76">
                  <c:v>4.9151892821105299E-197</c:v>
                </c:pt>
                <c:pt idx="77">
                  <c:v>5.3772449267954287E-196</c:v>
                </c:pt>
                <c:pt idx="78">
                  <c:v>5.8452224535119187E-195</c:v>
                </c:pt>
                <c:pt idx="79">
                  <c:v>6.3134089950554079E-194</c:v>
                </c:pt>
                <c:pt idx="80">
                  <c:v>6.7756109679704005E-193</c:v>
                </c:pt>
                <c:pt idx="81">
                  <c:v>7.2252796089637145E-192</c:v>
                </c:pt>
                <c:pt idx="82">
                  <c:v>7.6556578276838427E-191</c:v>
                </c:pt>
                <c:pt idx="83">
                  <c:v>8.0599441315252846E-190</c:v>
                </c:pt>
                <c:pt idx="84">
                  <c:v>8.4314682984888318E-189</c:v>
                </c:pt>
                <c:pt idx="85">
                  <c:v>8.7638726021527043E-188</c:v>
                </c:pt>
                <c:pt idx="86">
                  <c:v>9.0512917924919448E-187</c:v>
                </c:pt>
                <c:pt idx="87">
                  <c:v>9.2885247582502753E-186</c:v>
                </c:pt>
                <c:pt idx="88">
                  <c:v>9.4711908725221803E-185</c:v>
                </c:pt>
                <c:pt idx="89">
                  <c:v>9.5958644642484448E-184</c:v>
                </c:pt>
                <c:pt idx="90">
                  <c:v>9.6601816514974809E-183</c:v>
                </c:pt>
                <c:pt idx="91">
                  <c:v>9.6629148826517367E-182</c:v>
                </c:pt>
                <c:pt idx="92">
                  <c:v>9.6040119017348688E-181</c:v>
                </c:pt>
                <c:pt idx="93">
                  <c:v>9.4845974099981576E-180</c:v>
                </c:pt>
                <c:pt idx="94">
                  <c:v>9.3069373499159875E-179</c:v>
                </c:pt>
                <c:pt idx="95">
                  <c:v>9.0743673961509387E-178</c:v>
                </c:pt>
                <c:pt idx="96">
                  <c:v>8.7911888060598607E-177</c:v>
                </c:pt>
                <c:pt idx="97">
                  <c:v>8.4625361722514195E-176</c:v>
                </c:pt>
                <c:pt idx="98">
                  <c:v>8.0942227552285272E-175</c:v>
                </c:pt>
                <c:pt idx="99">
                  <c:v>7.6925698972721799E-174</c:v>
                </c:pt>
                <c:pt idx="100">
                  <c:v>7.2642274914812913E-173</c:v>
                </c:pt>
                <c:pt idx="101">
                  <c:v>6.8159925881333125E-172</c:v>
                </c:pt>
                <c:pt idx="102">
                  <c:v>6.3546329726264469E-171</c:v>
                </c:pt>
                <c:pt idx="103">
                  <c:v>5.8867219756671231E-170</c:v>
                </c:pt>
                <c:pt idx="104">
                  <c:v>5.4184899259515938E-169</c:v>
                </c:pt>
                <c:pt idx="105">
                  <c:v>4.9556965915297941E-168</c:v>
                </c:pt>
                <c:pt idx="106">
                  <c:v>4.503527750824752E-167</c:v>
                </c:pt>
                <c:pt idx="107">
                  <c:v>4.0665177640168855E-166</c:v>
                </c:pt>
                <c:pt idx="108">
                  <c:v>3.6484987548646648E-165</c:v>
                </c:pt>
                <c:pt idx="109">
                  <c:v>3.2525758299391011E-164</c:v>
                </c:pt>
                <c:pt idx="110">
                  <c:v>2.8811267144795479E-163</c:v>
                </c:pt>
                <c:pt idx="111">
                  <c:v>2.5358233156499108E-162</c:v>
                </c:pt>
                <c:pt idx="112">
                  <c:v>2.2176720642033216E-161</c:v>
                </c:pt>
                <c:pt idx="113">
                  <c:v>1.9270694479494848E-160</c:v>
                </c:pt>
                <c:pt idx="114">
                  <c:v>1.6638689339954189E-159</c:v>
                </c:pt>
                <c:pt idx="115">
                  <c:v>1.4274554672096747E-158</c:v>
                </c:pt>
                <c:pt idx="116">
                  <c:v>1.2168239050965547E-157</c:v>
                </c:pt>
                <c:pt idx="117">
                  <c:v>1.0306580716843401E-156</c:v>
                </c:pt>
                <c:pt idx="118">
                  <c:v>8.6740754815671422E-156</c:v>
                </c:pt>
                <c:pt idx="119">
                  <c:v>7.253598270401863E-155</c:v>
                </c:pt>
                <c:pt idx="120">
                  <c:v>6.0270600232718629E-154</c:v>
                </c:pt>
                <c:pt idx="121">
                  <c:v>4.9759871575723343E-153</c:v>
                </c:pt>
                <c:pt idx="122">
                  <c:v>4.0820160053498268E-152</c:v>
                </c:pt>
                <c:pt idx="123">
                  <c:v>3.327299350665309E-151</c:v>
                </c:pt>
                <c:pt idx="124">
                  <c:v>2.6948262452221745E-150</c:v>
                </c:pt>
                <c:pt idx="125">
                  <c:v>2.1686595742976234E-149</c:v>
                </c:pt>
                <c:pt idx="126">
                  <c:v>1.7340983435725061E-148</c:v>
                </c:pt>
                <c:pt idx="127">
                  <c:v>1.3777733759567826E-147</c:v>
                </c:pt>
                <c:pt idx="128">
                  <c:v>1.0876861031030778E-146</c:v>
                </c:pt>
                <c:pt idx="129">
                  <c:v>8.5320049652966624E-146</c:v>
                </c:pt>
                <c:pt idx="130">
                  <c:v>6.6499801486690759E-145</c:v>
                </c:pt>
                <c:pt idx="131">
                  <c:v>5.1500486213956051E-144</c:v>
                </c:pt>
                <c:pt idx="132">
                  <c:v>3.9629997232073015E-143</c:v>
                </c:pt>
                <c:pt idx="133">
                  <c:v>3.0301106554730862E-142</c:v>
                </c:pt>
                <c:pt idx="134">
                  <c:v>2.3020495671421275E-141</c:v>
                </c:pt>
                <c:pt idx="135">
                  <c:v>1.7377711746168234E-140</c:v>
                </c:pt>
                <c:pt idx="136">
                  <c:v>1.3034436050834725E-139</c:v>
                </c:pt>
                <c:pt idx="137">
                  <c:v>9.7143476535350944E-139</c:v>
                </c:pt>
                <c:pt idx="138">
                  <c:v>7.1937738161332602E-138</c:v>
                </c:pt>
                <c:pt idx="139">
                  <c:v>5.2932408816487779E-137</c:v>
                </c:pt>
                <c:pt idx="140">
                  <c:v>3.8699760829706665E-136</c:v>
                </c:pt>
                <c:pt idx="141">
                  <c:v>2.8113612148937597E-135</c:v>
                </c:pt>
                <c:pt idx="142">
                  <c:v>2.02930237487185E-134</c:v>
                </c:pt>
                <c:pt idx="143">
                  <c:v>1.4554544760190812E-133</c:v>
                </c:pt>
                <c:pt idx="144">
                  <c:v>1.0372232369904684E-132</c:v>
                </c:pt>
                <c:pt idx="145">
                  <c:v>7.3445907287558963E-132</c:v>
                </c:pt>
                <c:pt idx="146">
                  <c:v>5.1675503220296334E-131</c:v>
                </c:pt>
                <c:pt idx="147">
                  <c:v>3.6126308176854793E-130</c:v>
                </c:pt>
                <c:pt idx="148">
                  <c:v>2.509482694157031E-129</c:v>
                </c:pt>
                <c:pt idx="149">
                  <c:v>1.7320745637658037E-128</c:v>
                </c:pt>
                <c:pt idx="150">
                  <c:v>1.1878749402612447E-127</c:v>
                </c:pt>
                <c:pt idx="151">
                  <c:v>8.0946227988945849E-127</c:v>
                </c:pt>
                <c:pt idx="152">
                  <c:v>5.4808040027053615E-126</c:v>
                </c:pt>
                <c:pt idx="153">
                  <c:v>3.6873442841611369E-125</c:v>
                </c:pt>
                <c:pt idx="154">
                  <c:v>2.4649315851160967E-124</c:v>
                </c:pt>
                <c:pt idx="155">
                  <c:v>1.6372606152862245E-123</c:v>
                </c:pt>
                <c:pt idx="156">
                  <c:v>1.0805690540059846E-122</c:v>
                </c:pt>
                <c:pt idx="157">
                  <c:v>7.0861281788862236E-122</c:v>
                </c:pt>
                <c:pt idx="158">
                  <c:v>4.6172910444377893E-121</c:v>
                </c:pt>
                <c:pt idx="159">
                  <c:v>2.98942228115742E-120</c:v>
                </c:pt>
                <c:pt idx="160">
                  <c:v>1.9231318256194085E-119</c:v>
                </c:pt>
                <c:pt idx="161">
                  <c:v>1.2292850939803023E-118</c:v>
                </c:pt>
                <c:pt idx="162">
                  <c:v>7.8076070939376254E-118</c:v>
                </c:pt>
                <c:pt idx="163">
                  <c:v>4.9272552376784722E-117</c:v>
                </c:pt>
                <c:pt idx="164">
                  <c:v>3.08968316399652E-116</c:v>
                </c:pt>
                <c:pt idx="165">
                  <c:v>1.9250615108094247E-115</c:v>
                </c:pt>
                <c:pt idx="166">
                  <c:v>1.191782639605267E-114</c:v>
                </c:pt>
                <c:pt idx="167">
                  <c:v>7.3311360569744064E-114</c:v>
                </c:pt>
                <c:pt idx="168">
                  <c:v>4.480920990411471E-113</c:v>
                </c:pt>
                <c:pt idx="169">
                  <c:v>2.7213542317218792E-112</c:v>
                </c:pt>
                <c:pt idx="170">
                  <c:v>1.6421947196516663E-111</c:v>
                </c:pt>
                <c:pt idx="171">
                  <c:v>9.8465935714032149E-111</c:v>
                </c:pt>
                <c:pt idx="172">
                  <c:v>5.8663660778462515E-110</c:v>
                </c:pt>
                <c:pt idx="173">
                  <c:v>3.4727546203573562E-109</c:v>
                </c:pt>
                <c:pt idx="174">
                  <c:v>2.042682296405877E-108</c:v>
                </c:pt>
                <c:pt idx="175">
                  <c:v>1.1938488447131654E-107</c:v>
                </c:pt>
                <c:pt idx="176">
                  <c:v>6.9329753283951418E-107</c:v>
                </c:pt>
                <c:pt idx="177">
                  <c:v>4.0004768352977328E-106</c:v>
                </c:pt>
                <c:pt idx="178">
                  <c:v>2.2936421477097387E-105</c:v>
                </c:pt>
                <c:pt idx="179">
                  <c:v>1.3066562730589836E-104</c:v>
                </c:pt>
                <c:pt idx="180">
                  <c:v>7.3963738241941865E-104</c:v>
                </c:pt>
                <c:pt idx="181">
                  <c:v>4.160046138870595E-103</c:v>
                </c:pt>
                <c:pt idx="182">
                  <c:v>2.3248730458463956E-102</c:v>
                </c:pt>
                <c:pt idx="183">
                  <c:v>1.2909878032824759E-101</c:v>
                </c:pt>
                <c:pt idx="184">
                  <c:v>7.1230638822768688E-101</c:v>
                </c:pt>
                <c:pt idx="185">
                  <c:v>3.9051106480470661E-100</c:v>
                </c:pt>
                <c:pt idx="186">
                  <c:v>2.1272652905123068E-99</c:v>
                </c:pt>
                <c:pt idx="187">
                  <c:v>1.1514147040300721E-98</c:v>
                </c:pt>
                <c:pt idx="188">
                  <c:v>6.1924669428452435E-98</c:v>
                </c:pt>
                <c:pt idx="189">
                  <c:v>3.3091574551485287E-97</c:v>
                </c:pt>
                <c:pt idx="190">
                  <c:v>1.757085837339484E-96</c:v>
                </c:pt>
                <c:pt idx="191">
                  <c:v>9.2702263097330651E-96</c:v>
                </c:pt>
                <c:pt idx="192">
                  <c:v>4.8597005383664398E-95</c:v>
                </c:pt>
                <c:pt idx="193">
                  <c:v>2.5313400748720994E-94</c:v>
                </c:pt>
                <c:pt idx="194">
                  <c:v>1.3101266989306628E-93</c:v>
                </c:pt>
                <c:pt idx="195">
                  <c:v>6.7374866380700169E-93</c:v>
                </c:pt>
                <c:pt idx="196">
                  <c:v>3.4427410278133617E-92</c:v>
                </c:pt>
                <c:pt idx="197">
                  <c:v>1.7479645202085383E-91</c:v>
                </c:pt>
                <c:pt idx="198">
                  <c:v>8.8182557912124905E-91</c:v>
                </c:pt>
                <c:pt idx="199">
                  <c:v>4.420328990301614E-90</c:v>
                </c:pt>
                <c:pt idx="200">
                  <c:v>2.2016501975719739E-89</c:v>
                </c:pt>
                <c:pt idx="201">
                  <c:v>1.0895919056776111E-88</c:v>
                </c:pt>
                <c:pt idx="202">
                  <c:v>5.3579819237643737E-88</c:v>
                </c:pt>
                <c:pt idx="203">
                  <c:v>2.6179445713228541E-87</c:v>
                </c:pt>
                <c:pt idx="204">
                  <c:v>1.2709880836602846E-86</c:v>
                </c:pt>
                <c:pt idx="205">
                  <c:v>6.1311838649259077E-86</c:v>
                </c:pt>
                <c:pt idx="206">
                  <c:v>2.9387932423967756E-85</c:v>
                </c:pt>
                <c:pt idx="207">
                  <c:v>1.3996374590049493E-84</c:v>
                </c:pt>
                <c:pt idx="208">
                  <c:v>6.6234447081593924E-84</c:v>
                </c:pt>
                <c:pt idx="209">
                  <c:v>3.1143979724480283E-83</c:v>
                </c:pt>
                <c:pt idx="210">
                  <c:v>1.455077538206963E-82</c:v>
                </c:pt>
                <c:pt idx="211">
                  <c:v>6.7549167721557982E-82</c:v>
                </c:pt>
                <c:pt idx="212">
                  <c:v>3.1158440048614587E-81</c:v>
                </c:pt>
                <c:pt idx="213">
                  <c:v>1.4280823452648733E-80</c:v>
                </c:pt>
                <c:pt idx="214">
                  <c:v>6.5035822131619453E-80</c:v>
                </c:pt>
                <c:pt idx="215">
                  <c:v>2.9428888599590226E-79</c:v>
                </c:pt>
                <c:pt idx="216">
                  <c:v>1.323173914761546E-78</c:v>
                </c:pt>
                <c:pt idx="217">
                  <c:v>5.9112842652143064E-78</c:v>
                </c:pt>
                <c:pt idx="218">
                  <c:v>2.6240288397789644E-77</c:v>
                </c:pt>
                <c:pt idx="219">
                  <c:v>1.1573832960393351E-76</c:v>
                </c:pt>
                <c:pt idx="220">
                  <c:v>5.0723319124371938E-76</c:v>
                </c:pt>
                <c:pt idx="221">
                  <c:v>2.2088181765274866E-75</c:v>
                </c:pt>
                <c:pt idx="222">
                  <c:v>9.5572758472550866E-75</c:v>
                </c:pt>
                <c:pt idx="223">
                  <c:v>4.1089430885319801E-74</c:v>
                </c:pt>
                <c:pt idx="224">
                  <c:v>1.7552863830065962E-73</c:v>
                </c:pt>
                <c:pt idx="225">
                  <c:v>7.4505390483462598E-73</c:v>
                </c:pt>
                <c:pt idx="226">
                  <c:v>3.1423116942595693E-72</c:v>
                </c:pt>
                <c:pt idx="227">
                  <c:v>1.3168390121094747E-71</c:v>
                </c:pt>
                <c:pt idx="228">
                  <c:v>5.483248950905494E-71</c:v>
                </c:pt>
                <c:pt idx="229">
                  <c:v>2.2686374791395911E-70</c:v>
                </c:pt>
                <c:pt idx="230">
                  <c:v>9.3264013446434302E-70</c:v>
                </c:pt>
                <c:pt idx="231">
                  <c:v>3.8096489590307464E-69</c:v>
                </c:pt>
                <c:pt idx="232">
                  <c:v>1.5462427631791802E-68</c:v>
                </c:pt>
                <c:pt idx="233">
                  <c:v>6.2358012360582456E-68</c:v>
                </c:pt>
                <c:pt idx="234">
                  <c:v>2.498783972521423E-67</c:v>
                </c:pt>
                <c:pt idx="235">
                  <c:v>9.9491739689965434E-67</c:v>
                </c:pt>
                <c:pt idx="236">
                  <c:v>3.936109797999309E-66</c:v>
                </c:pt>
                <c:pt idx="237">
                  <c:v>1.5472812111337739E-65</c:v>
                </c:pt>
                <c:pt idx="238">
                  <c:v>6.0435645884836144E-65</c:v>
                </c:pt>
                <c:pt idx="239">
                  <c:v>2.3455189908790163E-64</c:v>
                </c:pt>
                <c:pt idx="240">
                  <c:v>9.0449591621128907E-64</c:v>
                </c:pt>
                <c:pt idx="241">
                  <c:v>3.4657412795520396E-63</c:v>
                </c:pt>
                <c:pt idx="242">
                  <c:v>1.319494368678361E-62</c:v>
                </c:pt>
                <c:pt idx="243">
                  <c:v>4.9916119675742221E-62</c:v>
                </c:pt>
                <c:pt idx="244">
                  <c:v>1.8762727400232747E-61</c:v>
                </c:pt>
                <c:pt idx="245">
                  <c:v>7.0076595873818876E-61</c:v>
                </c:pt>
                <c:pt idx="246">
                  <c:v>2.6005900849526382E-60</c:v>
                </c:pt>
                <c:pt idx="247">
                  <c:v>9.5894276448725643E-60</c:v>
                </c:pt>
                <c:pt idx="248">
                  <c:v>3.5134627262740003E-59</c:v>
                </c:pt>
                <c:pt idx="249">
                  <c:v>1.2790864411778708E-58</c:v>
                </c:pt>
                <c:pt idx="250">
                  <c:v>4.6268596068603451E-58</c:v>
                </c:pt>
                <c:pt idx="251">
                  <c:v>1.6630091219666173E-57</c:v>
                </c:pt>
                <c:pt idx="252">
                  <c:v>5.9391572614107641E-57</c:v>
                </c:pt>
                <c:pt idx="253">
                  <c:v>2.1075452293939337E-56</c:v>
                </c:pt>
                <c:pt idx="254">
                  <c:v>7.4310617205789698E-56</c:v>
                </c:pt>
                <c:pt idx="255">
                  <c:v>2.6034348882551324E-55</c:v>
                </c:pt>
                <c:pt idx="256">
                  <c:v>9.0628430868775563E-55</c:v>
                </c:pt>
                <c:pt idx="257">
                  <c:v>3.1347585117816402E-54</c:v>
                </c:pt>
                <c:pt idx="258">
                  <c:v>1.0773718159075663E-53</c:v>
                </c:pt>
                <c:pt idx="259">
                  <c:v>3.6791629359779478E-53</c:v>
                </c:pt>
                <c:pt idx="260">
                  <c:v>1.2484016247275431E-52</c:v>
                </c:pt>
                <c:pt idx="261">
                  <c:v>4.2090251654786782E-52</c:v>
                </c:pt>
                <c:pt idx="262">
                  <c:v>1.4100373413529958E-51</c:v>
                </c:pt>
                <c:pt idx="263">
                  <c:v>4.6935516475540151E-51</c:v>
                </c:pt>
                <c:pt idx="264">
                  <c:v>1.5523672961849162E-50</c:v>
                </c:pt>
                <c:pt idx="265">
                  <c:v>5.1016336207556702E-50</c:v>
                </c:pt>
                <c:pt idx="266">
                  <c:v>1.6658885601045991E-49</c:v>
                </c:pt>
                <c:pt idx="267">
                  <c:v>5.4051098557213414E-49</c:v>
                </c:pt>
                <c:pt idx="268">
                  <c:v>1.7425490235089095E-48</c:v>
                </c:pt>
                <c:pt idx="269">
                  <c:v>5.5819685657668415E-48</c:v>
                </c:pt>
                <c:pt idx="270">
                  <c:v>1.7766900511966145E-47</c:v>
                </c:pt>
                <c:pt idx="271">
                  <c:v>5.6189848091547809E-47</c:v>
                </c:pt>
                <c:pt idx="272">
                  <c:v>1.7657367256995874E-46</c:v>
                </c:pt>
                <c:pt idx="273">
                  <c:v>5.5133548777768146E-46</c:v>
                </c:pt>
                <c:pt idx="274">
                  <c:v>1.7105187992804384E-45</c:v>
                </c:pt>
                <c:pt idx="275">
                  <c:v>5.2730472522193463E-45</c:v>
                </c:pt>
                <c:pt idx="276">
                  <c:v>1.6151668147321156E-44</c:v>
                </c:pt>
                <c:pt idx="277">
                  <c:v>4.9158091349204831E-44</c:v>
                </c:pt>
                <c:pt idx="278">
                  <c:v>1.4866014494380018E-43</c:v>
                </c:pt>
                <c:pt idx="279">
                  <c:v>4.4670005178786149E-43</c:v>
                </c:pt>
                <c:pt idx="280">
                  <c:v>1.3337037306341479E-42</c:v>
                </c:pt>
                <c:pt idx="281">
                  <c:v>3.9566227366503975E-42</c:v>
                </c:pt>
                <c:pt idx="282">
                  <c:v>1.1663041818269514E-41</c:v>
                </c:pt>
                <c:pt idx="283">
                  <c:v>3.4160241973828454E-41</c:v>
                </c:pt>
                <c:pt idx="284">
                  <c:v>9.9415009851973672E-41</c:v>
                </c:pt>
                <c:pt idx="285">
                  <c:v>2.8747818770301868E-40</c:v>
                </c:pt>
                <c:pt idx="286">
                  <c:v>8.2599944336934386E-40</c:v>
                </c:pt>
                <c:pt idx="287">
                  <c:v>2.3581777084665416E-39</c:v>
                </c:pt>
                <c:pt idx="288">
                  <c:v>6.689524127442999E-39</c:v>
                </c:pt>
                <c:pt idx="289">
                  <c:v>1.885540389869588E-38</c:v>
                </c:pt>
                <c:pt idx="290">
                  <c:v>5.2807836682347222E-38</c:v>
                </c:pt>
                <c:pt idx="291">
                  <c:v>1.4695448184881532E-37</c:v>
                </c:pt>
                <c:pt idx="292">
                  <c:v>4.0633966507845359E-37</c:v>
                </c:pt>
                <c:pt idx="293">
                  <c:v>1.1163940802648624E-36</c:v>
                </c:pt>
                <c:pt idx="294">
                  <c:v>3.0476687130951988E-36</c:v>
                </c:pt>
                <c:pt idx="295">
                  <c:v>8.2668472738275962E-36</c:v>
                </c:pt>
                <c:pt idx="296">
                  <c:v>2.2280965120357127E-35</c:v>
                </c:pt>
                <c:pt idx="297">
                  <c:v>5.9669171933952423E-35</c:v>
                </c:pt>
                <c:pt idx="298">
                  <c:v>1.5877713149100849E-34</c:v>
                </c:pt>
                <c:pt idx="299">
                  <c:v>4.1980520768213762E-34</c:v>
                </c:pt>
                <c:pt idx="300">
                  <c:v>1.102883456018984E-33</c:v>
                </c:pt>
                <c:pt idx="301">
                  <c:v>2.8789449035465793E-33</c:v>
                </c:pt>
                <c:pt idx="302">
                  <c:v>7.4672212079030198E-33</c:v>
                </c:pt>
                <c:pt idx="303">
                  <c:v>1.9244499170194691E-32</c:v>
                </c:pt>
                <c:pt idx="304">
                  <c:v>4.9280617741179255E-32</c:v>
                </c:pt>
                <c:pt idx="305">
                  <c:v>1.253913584809805E-31</c:v>
                </c:pt>
                <c:pt idx="306">
                  <c:v>3.1701587248067657E-31</c:v>
                </c:pt>
                <c:pt idx="307">
                  <c:v>7.9637266183850455E-31</c:v>
                </c:pt>
                <c:pt idx="308">
                  <c:v>1.9878042542856758E-30</c:v>
                </c:pt>
                <c:pt idx="309">
                  <c:v>4.9300670547848085E-30</c:v>
                </c:pt>
                <c:pt idx="310">
                  <c:v>1.2149376068443432E-29</c:v>
                </c:pt>
                <c:pt idx="311">
                  <c:v>2.9749321404839477E-29</c:v>
                </c:pt>
                <c:pt idx="312">
                  <c:v>7.2380585573959121E-29</c:v>
                </c:pt>
                <c:pt idx="313">
                  <c:v>1.7498026175638718E-28</c:v>
                </c:pt>
                <c:pt idx="314">
                  <c:v>4.2031798471976558E-28</c:v>
                </c:pt>
                <c:pt idx="315">
                  <c:v>1.0032030109893868E-27</c:v>
                </c:pt>
                <c:pt idx="316">
                  <c:v>2.379148903857506E-27</c:v>
                </c:pt>
                <c:pt idx="317">
                  <c:v>5.6063004080039517E-27</c:v>
                </c:pt>
                <c:pt idx="318">
                  <c:v>1.312662417725257E-26</c:v>
                </c:pt>
                <c:pt idx="319">
                  <c:v>3.0538779973216239E-26</c:v>
                </c:pt>
                <c:pt idx="320">
                  <c:v>7.0594726656591939E-26</c:v>
                </c:pt>
                <c:pt idx="321">
                  <c:v>1.6214919095482126E-25</c:v>
                </c:pt>
                <c:pt idx="322">
                  <c:v>3.7006606235643758E-25</c:v>
                </c:pt>
                <c:pt idx="323">
                  <c:v>8.3920039706926277E-25</c:v>
                </c:pt>
                <c:pt idx="324">
                  <c:v>1.8909239023306587E-24</c:v>
                </c:pt>
                <c:pt idx="325">
                  <c:v>4.2335468734909888E-24</c:v>
                </c:pt>
                <c:pt idx="326">
                  <c:v>9.4179557244118678E-24</c:v>
                </c:pt>
                <c:pt idx="327">
                  <c:v>2.0817609980428231E-23</c:v>
                </c:pt>
                <c:pt idx="328">
                  <c:v>4.5722192026682813E-23</c:v>
                </c:pt>
                <c:pt idx="329">
                  <c:v>9.9780384191905326E-23</c:v>
                </c:pt>
                <c:pt idx="330">
                  <c:v>2.1636412562504015E-22</c:v>
                </c:pt>
                <c:pt idx="331">
                  <c:v>4.6617318699982035E-22</c:v>
                </c:pt>
                <c:pt idx="332">
                  <c:v>9.9800170223867134E-22</c:v>
                </c:pt>
                <c:pt idx="333">
                  <c:v>2.122937601504886E-21</c:v>
                </c:pt>
                <c:pt idx="334">
                  <c:v>4.4870936426829755E-21</c:v>
                </c:pt>
                <c:pt idx="335">
                  <c:v>9.4235598661415225E-21</c:v>
                </c:pt>
                <c:pt idx="336">
                  <c:v>1.9664676780340669E-20</c:v>
                </c:pt>
                <c:pt idx="337">
                  <c:v>4.0773743783425537E-20</c:v>
                </c:pt>
                <c:pt idx="338">
                  <c:v>8.4003295823102383E-20</c:v>
                </c:pt>
                <c:pt idx="339">
                  <c:v>1.7196260743813531E-19</c:v>
                </c:pt>
                <c:pt idx="340">
                  <c:v>3.4977895664841281E-19</c:v>
                </c:pt>
                <c:pt idx="341">
                  <c:v>7.0692818204743192E-19</c:v>
                </c:pt>
                <c:pt idx="342">
                  <c:v>1.419642114593267E-18</c:v>
                </c:pt>
                <c:pt idx="343">
                  <c:v>2.8327250035812999E-18</c:v>
                </c:pt>
                <c:pt idx="344">
                  <c:v>5.6163209808744823E-18</c:v>
                </c:pt>
                <c:pt idx="345">
                  <c:v>1.106423492319047E-17</c:v>
                </c:pt>
                <c:pt idx="346">
                  <c:v>2.1657724289443333E-17</c:v>
                </c:pt>
                <c:pt idx="347">
                  <c:v>4.212367154930545E-17</c:v>
                </c:pt>
                <c:pt idx="348">
                  <c:v>8.1406968107063846E-17</c:v>
                </c:pt>
                <c:pt idx="349">
                  <c:v>1.5632157026453628E-16</c:v>
                </c:pt>
                <c:pt idx="350">
                  <c:v>2.9826219124395036E-16</c:v>
                </c:pt>
                <c:pt idx="351">
                  <c:v>5.6545684626087957E-16</c:v>
                </c:pt>
                <c:pt idx="352">
                  <c:v>1.0651792482780642E-15</c:v>
                </c:pt>
                <c:pt idx="353">
                  <c:v>1.9937371242308362E-15</c:v>
                </c:pt>
                <c:pt idx="354">
                  <c:v>3.7079601955245613E-15</c:v>
                </c:pt>
                <c:pt idx="355">
                  <c:v>6.8521080183266426E-15</c:v>
                </c:pt>
                <c:pt idx="356">
                  <c:v>1.2581583611253272E-14</c:v>
                </c:pt>
                <c:pt idx="357">
                  <c:v>2.2954529008827711E-14</c:v>
                </c:pt>
                <c:pt idx="358">
                  <c:v>4.1612464289271157E-14</c:v>
                </c:pt>
                <c:pt idx="359">
                  <c:v>7.495497377852778E-14</c:v>
                </c:pt>
                <c:pt idx="360">
                  <c:v>1.3415270993381524E-13</c:v>
                </c:pt>
                <c:pt idx="361">
                  <c:v>2.3857251909117586E-13</c:v>
                </c:pt>
                <c:pt idx="362">
                  <c:v>4.2156384406601931E-13</c:v>
                </c:pt>
                <c:pt idx="363">
                  <c:v>7.4016453092672843E-13</c:v>
                </c:pt>
                <c:pt idx="364">
                  <c:v>1.2912643404393588E-12</c:v>
                </c:pt>
                <c:pt idx="365">
                  <c:v>2.2383295115095307E-12</c:v>
                </c:pt>
                <c:pt idx="366">
                  <c:v>3.8552705364206786E-12</c:v>
                </c:pt>
                <c:pt idx="367">
                  <c:v>6.5979295459340006E-12</c:v>
                </c:pt>
                <c:pt idx="368">
                  <c:v>1.1219731520320289E-11</c:v>
                </c:pt>
                <c:pt idx="369">
                  <c:v>1.8957420029903612E-11</c:v>
                </c:pt>
                <c:pt idx="370">
                  <c:v>3.1827166640371507E-11</c:v>
                </c:pt>
                <c:pt idx="371">
                  <c:v>5.3093175509321138E-11</c:v>
                </c:pt>
                <c:pt idx="372">
                  <c:v>8.8003795476470993E-11</c:v>
                </c:pt>
                <c:pt idx="373">
                  <c:v>1.4493927468114707E-10</c:v>
                </c:pt>
                <c:pt idx="374">
                  <c:v>2.3718801666472485E-10</c:v>
                </c:pt>
                <c:pt idx="375">
                  <c:v>3.8567490688876018E-10</c:v>
                </c:pt>
                <c:pt idx="376">
                  <c:v>6.231204483963419E-10</c:v>
                </c:pt>
                <c:pt idx="377">
                  <c:v>1.0003330185782205E-9</c:v>
                </c:pt>
                <c:pt idx="378">
                  <c:v>1.5956556925081457E-9</c:v>
                </c:pt>
                <c:pt idx="379">
                  <c:v>2.5290402970334055E-9</c:v>
                </c:pt>
                <c:pt idx="380">
                  <c:v>3.9828531567489852E-9</c:v>
                </c:pt>
                <c:pt idx="381">
                  <c:v>6.2323928782306018E-9</c:v>
                </c:pt>
                <c:pt idx="382">
                  <c:v>9.6903024733965049E-9</c:v>
                </c:pt>
                <c:pt idx="383">
                  <c:v>1.4970690339810818E-8</c:v>
                </c:pt>
                <c:pt idx="384">
                  <c:v>2.2980967309918273E-8</c:v>
                </c:pt>
                <c:pt idx="385">
                  <c:v>3.5052319909327794E-8</c:v>
                </c:pt>
                <c:pt idx="386">
                  <c:v>5.3123565124851945E-8</c:v>
                </c:pt>
                <c:pt idx="387">
                  <c:v>7.9998094753248794E-8</c:v>
                </c:pt>
                <c:pt idx="388">
                  <c:v>1.1969967277383098E-7</c:v>
                </c:pt>
                <c:pt idx="389">
                  <c:v>1.7796353246613077E-7</c:v>
                </c:pt>
                <c:pt idx="390">
                  <c:v>2.6289910726174043E-7</c:v>
                </c:pt>
                <c:pt idx="391">
                  <c:v>3.8589510431563842E-7</c:v>
                </c:pt>
                <c:pt idx="392">
                  <c:v>5.6282259019990902E-7</c:v>
                </c:pt>
                <c:pt idx="393">
                  <c:v>8.1563514053861763E-7</c:v>
                </c:pt>
                <c:pt idx="394">
                  <c:v>1.1744709308425599E-6</c:v>
                </c:pt>
                <c:pt idx="395">
                  <c:v>1.6803919065111542E-6</c:v>
                </c:pt>
                <c:pt idx="396">
                  <c:v>2.3889161244738952E-6</c:v>
                </c:pt>
                <c:pt idx="397">
                  <c:v>3.3745293035458777E-6</c:v>
                </c:pt>
                <c:pt idx="398">
                  <c:v>4.7363903838970905E-6</c:v>
                </c:pt>
                <c:pt idx="399">
                  <c:v>6.6054706693297134E-6</c:v>
                </c:pt>
                <c:pt idx="400">
                  <c:v>9.1533914475805508E-6</c:v>
                </c:pt>
                <c:pt idx="401">
                  <c:v>1.2603242473319119E-5</c:v>
                </c:pt>
                <c:pt idx="402">
                  <c:v>1.7242670877437644E-5</c:v>
                </c:pt>
                <c:pt idx="403">
                  <c:v>2.3439523308410616E-5</c:v>
                </c:pt>
                <c:pt idx="404">
                  <c:v>3.166029831991336E-5</c:v>
                </c:pt>
                <c:pt idx="405">
                  <c:v>4.2491613341910894E-5</c:v>
                </c:pt>
                <c:pt idx="406">
                  <c:v>5.6664809137574323E-5</c:v>
                </c:pt>
                <c:pt idx="407">
                  <c:v>7.5083693996114454E-5</c:v>
                </c:pt>
                <c:pt idx="408">
                  <c:v>9.8855269290432701E-5</c:v>
                </c:pt>
                <c:pt idx="409">
                  <c:v>1.29323070625742E-4</c:v>
                </c:pt>
                <c:pt idx="410">
                  <c:v>1.6810250470822326E-4</c:v>
                </c:pt>
                <c:pt idx="411">
                  <c:v>2.1711726190609681E-4</c:v>
                </c:pt>
                <c:pt idx="412">
                  <c:v>2.7863554328244611E-4</c:v>
                </c:pt>
                <c:pt idx="413">
                  <c:v>3.5530446863374468E-4</c:v>
                </c:pt>
                <c:pt idx="414">
                  <c:v>4.5018064315605175E-4</c:v>
                </c:pt>
                <c:pt idx="415">
                  <c:v>5.6675447553367064E-4</c:v>
                </c:pt>
                <c:pt idx="416">
                  <c:v>7.0896548546339918E-4</c:v>
                </c:pt>
                <c:pt idx="417">
                  <c:v>8.8120554514492945E-4</c:v>
                </c:pt>
                <c:pt idx="418">
                  <c:v>1.0883068025195901E-3</c:v>
                </c:pt>
                <c:pt idx="419">
                  <c:v>1.3355109719908104E-3</c:v>
                </c:pt>
                <c:pt idx="420">
                  <c:v>1.6284167890494583E-3</c:v>
                </c:pt>
                <c:pt idx="421">
                  <c:v>1.9729027441237673E-3</c:v>
                </c:pt>
                <c:pt idx="422">
                  <c:v>2.3750227672267882E-3</c:v>
                </c:pt>
                <c:pt idx="423">
                  <c:v>2.8408733479788895E-3</c:v>
                </c:pt>
                <c:pt idx="424">
                  <c:v>3.3764316510123227E-3</c:v>
                </c:pt>
                <c:pt idx="425">
                  <c:v>3.987365513241534E-3</c:v>
                </c:pt>
                <c:pt idx="426">
                  <c:v>4.6788177556575938E-3</c:v>
                </c:pt>
                <c:pt idx="427">
                  <c:v>5.45516895532684E-3</c:v>
                </c:pt>
                <c:pt idx="428">
                  <c:v>6.3197846283189465E-3</c:v>
                </c:pt>
                <c:pt idx="429">
                  <c:v>7.2747545762373855E-3</c:v>
                </c:pt>
                <c:pt idx="430">
                  <c:v>8.3206338358379605E-3</c:v>
                </c:pt>
                <c:pt idx="431">
                  <c:v>9.4561961193779034E-3</c:v>
                </c:pt>
                <c:pt idx="432">
                  <c:v>1.0678211715391399E-2</c:v>
                </c:pt>
                <c:pt idx="433">
                  <c:v>1.1981262412757789E-2</c:v>
                </c:pt>
                <c:pt idx="434">
                  <c:v>1.3357606007357027E-2</c:v>
                </c:pt>
                <c:pt idx="435">
                  <c:v>1.4797102267266181E-2</c:v>
                </c:pt>
                <c:pt idx="436">
                  <c:v>1.6287210821022361E-2</c:v>
                </c:pt>
                <c:pt idx="437">
                  <c:v>1.7813069288250785E-2</c:v>
                </c:pt>
                <c:pt idx="438">
                  <c:v>1.9357657135856465E-2</c:v>
                </c:pt>
                <c:pt idx="439">
                  <c:v>2.0902047309874411E-2</c:v>
                </c:pt>
                <c:pt idx="440">
                  <c:v>2.2425743806684616E-2</c:v>
                </c:pt>
                <c:pt idx="441">
                  <c:v>2.3907099195854428E-2</c:v>
                </c:pt>
                <c:pt idx="442">
                  <c:v>2.5323801913610392E-2</c:v>
                </c:pt>
                <c:pt idx="443">
                  <c:v>2.6653419156165491E-2</c:v>
                </c:pt>
                <c:pt idx="444">
                  <c:v>2.787397766719572E-2</c:v>
                </c:pt>
                <c:pt idx="445">
                  <c:v>2.8964561873453198E-2</c:v>
                </c:pt>
                <c:pt idx="446">
                  <c:v>2.9905906887004206E-2</c:v>
                </c:pt>
                <c:pt idx="447">
                  <c:v>3.0680963025524359E-2</c:v>
                </c:pt>
                <c:pt idx="448">
                  <c:v>3.1275408806363002E-2</c:v>
                </c:pt>
                <c:pt idx="449">
                  <c:v>3.1678090877445615E-2</c:v>
                </c:pt>
                <c:pt idx="450">
                  <c:v>3.1881372013987455E-2</c:v>
                </c:pt>
                <c:pt idx="451">
                  <c:v>3.1881372013987455E-2</c:v>
                </c:pt>
                <c:pt idx="452">
                  <c:v>3.1678090877445615E-2</c:v>
                </c:pt>
                <c:pt idx="453">
                  <c:v>3.1275408806363002E-2</c:v>
                </c:pt>
                <c:pt idx="454">
                  <c:v>3.0680963025524359E-2</c:v>
                </c:pt>
                <c:pt idx="455">
                  <c:v>2.9905906887004206E-2</c:v>
                </c:pt>
                <c:pt idx="456">
                  <c:v>2.8964561873453198E-2</c:v>
                </c:pt>
                <c:pt idx="457">
                  <c:v>2.787397766719572E-2</c:v>
                </c:pt>
                <c:pt idx="458">
                  <c:v>2.6653419156165491E-2</c:v>
                </c:pt>
                <c:pt idx="459">
                  <c:v>2.5323801913610392E-2</c:v>
                </c:pt>
                <c:pt idx="460">
                  <c:v>2.3907099195854428E-2</c:v>
                </c:pt>
                <c:pt idx="461">
                  <c:v>2.2425743806684616E-2</c:v>
                </c:pt>
                <c:pt idx="462">
                  <c:v>2.0902047309874411E-2</c:v>
                </c:pt>
                <c:pt idx="463">
                  <c:v>1.9357657135856465E-2</c:v>
                </c:pt>
                <c:pt idx="464">
                  <c:v>1.7813069288250785E-2</c:v>
                </c:pt>
                <c:pt idx="465">
                  <c:v>1.6287210821022361E-2</c:v>
                </c:pt>
                <c:pt idx="466">
                  <c:v>1.4797102267266181E-2</c:v>
                </c:pt>
                <c:pt idx="467">
                  <c:v>1.3357606007357027E-2</c:v>
                </c:pt>
                <c:pt idx="468">
                  <c:v>1.1981262412757789E-2</c:v>
                </c:pt>
                <c:pt idx="469">
                  <c:v>1.0678211715391399E-2</c:v>
                </c:pt>
                <c:pt idx="470">
                  <c:v>9.4561961193779034E-3</c:v>
                </c:pt>
                <c:pt idx="471">
                  <c:v>8.3206338358379605E-3</c:v>
                </c:pt>
                <c:pt idx="472">
                  <c:v>7.2747545762373855E-3</c:v>
                </c:pt>
                <c:pt idx="473">
                  <c:v>6.3197846283189465E-3</c:v>
                </c:pt>
                <c:pt idx="474">
                  <c:v>5.45516895532684E-3</c:v>
                </c:pt>
                <c:pt idx="475">
                  <c:v>4.6788177556575938E-3</c:v>
                </c:pt>
                <c:pt idx="476">
                  <c:v>3.987365513241534E-3</c:v>
                </c:pt>
                <c:pt idx="477">
                  <c:v>3.3764316510123227E-3</c:v>
                </c:pt>
                <c:pt idx="478">
                  <c:v>2.8408733479788895E-3</c:v>
                </c:pt>
                <c:pt idx="479">
                  <c:v>2.3750227672267882E-3</c:v>
                </c:pt>
                <c:pt idx="480">
                  <c:v>1.9729027441237673E-3</c:v>
                </c:pt>
                <c:pt idx="481">
                  <c:v>1.6284167890494583E-3</c:v>
                </c:pt>
                <c:pt idx="482">
                  <c:v>1.3355109719908104E-3</c:v>
                </c:pt>
                <c:pt idx="483">
                  <c:v>1.0883068025195901E-3</c:v>
                </c:pt>
                <c:pt idx="484">
                  <c:v>8.8120554514492945E-4</c:v>
                </c:pt>
                <c:pt idx="485">
                  <c:v>7.0896548546339918E-4</c:v>
                </c:pt>
                <c:pt idx="486">
                  <c:v>5.6675447553367064E-4</c:v>
                </c:pt>
                <c:pt idx="487">
                  <c:v>4.5018064315605175E-4</c:v>
                </c:pt>
                <c:pt idx="488">
                  <c:v>3.5530446863374468E-4</c:v>
                </c:pt>
                <c:pt idx="489">
                  <c:v>2.7863554328244611E-4</c:v>
                </c:pt>
                <c:pt idx="490">
                  <c:v>2.1711726190609681E-4</c:v>
                </c:pt>
                <c:pt idx="491">
                  <c:v>1.6810250470822326E-4</c:v>
                </c:pt>
                <c:pt idx="492">
                  <c:v>1.29323070625742E-4</c:v>
                </c:pt>
                <c:pt idx="493">
                  <c:v>9.8855269290432701E-5</c:v>
                </c:pt>
                <c:pt idx="494">
                  <c:v>7.5083693996114454E-5</c:v>
                </c:pt>
                <c:pt idx="495">
                  <c:v>5.6664809137574323E-5</c:v>
                </c:pt>
                <c:pt idx="496">
                  <c:v>4.2491613341910894E-5</c:v>
                </c:pt>
                <c:pt idx="497">
                  <c:v>3.166029831991336E-5</c:v>
                </c:pt>
                <c:pt idx="498">
                  <c:v>2.3439523308410616E-5</c:v>
                </c:pt>
                <c:pt idx="499">
                  <c:v>1.7242670877437644E-5</c:v>
                </c:pt>
                <c:pt idx="500">
                  <c:v>1.2603242473319119E-5</c:v>
                </c:pt>
                <c:pt idx="501">
                  <c:v>9.1533914475805508E-6</c:v>
                </c:pt>
                <c:pt idx="502">
                  <c:v>6.6054706693297134E-6</c:v>
                </c:pt>
                <c:pt idx="503">
                  <c:v>4.7363903838970905E-6</c:v>
                </c:pt>
                <c:pt idx="504">
                  <c:v>3.3745293035458777E-6</c:v>
                </c:pt>
                <c:pt idx="505">
                  <c:v>2.3889161244738952E-6</c:v>
                </c:pt>
                <c:pt idx="506">
                  <c:v>1.6803919065111542E-6</c:v>
                </c:pt>
                <c:pt idx="507">
                  <c:v>1.1744709308425599E-6</c:v>
                </c:pt>
                <c:pt idx="508">
                  <c:v>8.1563514053861763E-7</c:v>
                </c:pt>
                <c:pt idx="509">
                  <c:v>5.6282259019990902E-7</c:v>
                </c:pt>
                <c:pt idx="510">
                  <c:v>3.8589510431563842E-7</c:v>
                </c:pt>
                <c:pt idx="511">
                  <c:v>2.6289910726174043E-7</c:v>
                </c:pt>
                <c:pt idx="512">
                  <c:v>1.7796353246613077E-7</c:v>
                </c:pt>
                <c:pt idx="513">
                  <c:v>1.196996727292902E-7</c:v>
                </c:pt>
                <c:pt idx="514">
                  <c:v>7.9998094815181831E-8</c:v>
                </c:pt>
                <c:pt idx="515">
                  <c:v>5.3123565102453198E-8</c:v>
                </c:pt>
                <c:pt idx="516">
                  <c:v>3.5052319935502529E-8</c:v>
                </c:pt>
                <c:pt idx="517">
                  <c:v>2.2980967240293766E-8</c:v>
                </c:pt>
                <c:pt idx="518">
                  <c:v>1.4970690354054772E-8</c:v>
                </c:pt>
                <c:pt idx="519">
                  <c:v>9.6903025603723278E-9</c:v>
                </c:pt>
                <c:pt idx="520">
                  <c:v>6.2323928240460034E-9</c:v>
                </c:pt>
                <c:pt idx="521">
                  <c:v>3.9828531583907707E-9</c:v>
                </c:pt>
                <c:pt idx="522">
                  <c:v>2.5290403105060593E-9</c:v>
                </c:pt>
                <c:pt idx="523">
                  <c:v>1.5956557186669412E-9</c:v>
                </c:pt>
                <c:pt idx="524">
                  <c:v>1.0003329276031596E-9</c:v>
                </c:pt>
                <c:pt idx="525">
                  <c:v>6.2312044413204562E-10</c:v>
                </c:pt>
                <c:pt idx="526">
                  <c:v>3.8567493643171412E-10</c:v>
                </c:pt>
                <c:pt idx="527">
                  <c:v>2.3718804698091891E-10</c:v>
                </c:pt>
                <c:pt idx="528">
                  <c:v>1.4493928279790745E-10</c:v>
                </c:pt>
                <c:pt idx="529">
                  <c:v>8.8003826448357927E-11</c:v>
                </c:pt>
                <c:pt idx="530">
                  <c:v>5.3093085483624546E-11</c:v>
                </c:pt>
                <c:pt idx="531">
                  <c:v>3.1827207536139465E-11</c:v>
                </c:pt>
                <c:pt idx="532">
                  <c:v>1.8957391212382068E-11</c:v>
                </c:pt>
                <c:pt idx="533">
                  <c:v>1.1219802864559428E-11</c:v>
                </c:pt>
                <c:pt idx="534">
                  <c:v>6.5979444130448905E-12</c:v>
                </c:pt>
                <c:pt idx="535">
                  <c:v>3.8552494530108698E-12</c:v>
                </c:pt>
                <c:pt idx="536">
                  <c:v>2.2383206399467918E-12</c:v>
                </c:pt>
                <c:pt idx="537">
                  <c:v>1.2911893776390627E-12</c:v>
                </c:pt>
                <c:pt idx="538">
                  <c:v>7.4018569051759732E-13</c:v>
                </c:pt>
                <c:pt idx="539">
                  <c:v>4.2155168245017421E-13</c:v>
                </c:pt>
                <c:pt idx="540">
                  <c:v>2.385869279919476E-13</c:v>
                </c:pt>
                <c:pt idx="541">
                  <c:v>1.3422596367718271E-13</c:v>
                </c:pt>
                <c:pt idx="542">
                  <c:v>7.4940054162198622E-14</c:v>
                </c:pt>
                <c:pt idx="543">
                  <c:v>4.1633363423443667E-14</c:v>
                </c:pt>
                <c:pt idx="544">
                  <c:v>2.2870594307278401E-14</c:v>
                </c:pt>
                <c:pt idx="545">
                  <c:v>1.2656542480726843E-14</c:v>
                </c:pt>
                <c:pt idx="546">
                  <c:v>6.7723604502135219E-15</c:v>
                </c:pt>
                <c:pt idx="547">
                  <c:v>3.774758283725563E-15</c:v>
                </c:pt>
                <c:pt idx="548">
                  <c:v>1.9984014443253015E-15</c:v>
                </c:pt>
                <c:pt idx="549">
                  <c:v>9.9920072216265134E-16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48D0-4931-A0AE-5D2FBAB4CBE6}"/>
            </c:ext>
          </c:extLst>
        </c:ser>
        <c:ser>
          <c:idx val="3"/>
          <c:order val="1"/>
          <c:tx>
            <c:v>Z(0.8;1)</c:v>
          </c:tx>
          <c:marker>
            <c:symbol val="none"/>
          </c:marker>
          <c:xVal>
            <c:numRef>
              <c:f>'N064'!$H$2:$H$902</c:f>
              <c:numCache>
                <c:formatCode>0.00</c:formatCode>
                <c:ptCount val="901"/>
                <c:pt idx="0">
                  <c:v>-3.6999999999999797</c:v>
                </c:pt>
                <c:pt idx="1">
                  <c:v>-3.68999999999998</c:v>
                </c:pt>
                <c:pt idx="2">
                  <c:v>-3.6799999999999797</c:v>
                </c:pt>
                <c:pt idx="3">
                  <c:v>-3.6699999999999804</c:v>
                </c:pt>
                <c:pt idx="4">
                  <c:v>-3.6599999999999797</c:v>
                </c:pt>
                <c:pt idx="5">
                  <c:v>-3.6499999999999799</c:v>
                </c:pt>
                <c:pt idx="6">
                  <c:v>-3.6399999999999797</c:v>
                </c:pt>
                <c:pt idx="7">
                  <c:v>-3.6299999999999804</c:v>
                </c:pt>
                <c:pt idx="8">
                  <c:v>-3.6199999999999797</c:v>
                </c:pt>
                <c:pt idx="9">
                  <c:v>-3.6099999999999799</c:v>
                </c:pt>
                <c:pt idx="10">
                  <c:v>-3.5999999999999797</c:v>
                </c:pt>
                <c:pt idx="11">
                  <c:v>-3.5899999999999803</c:v>
                </c:pt>
                <c:pt idx="12">
                  <c:v>-3.5799999999999788</c:v>
                </c:pt>
                <c:pt idx="13">
                  <c:v>-3.5699999999999799</c:v>
                </c:pt>
                <c:pt idx="14">
                  <c:v>-3.5599999999999787</c:v>
                </c:pt>
                <c:pt idx="15">
                  <c:v>-3.5499999999999803</c:v>
                </c:pt>
                <c:pt idx="16">
                  <c:v>-3.5399999999999787</c:v>
                </c:pt>
                <c:pt idx="17">
                  <c:v>-3.5299999999999798</c:v>
                </c:pt>
                <c:pt idx="18">
                  <c:v>-3.5199999999999787</c:v>
                </c:pt>
                <c:pt idx="19">
                  <c:v>-3.5099999999999798</c:v>
                </c:pt>
                <c:pt idx="20">
                  <c:v>-3.4999999999999787</c:v>
                </c:pt>
                <c:pt idx="21">
                  <c:v>-3.4899999999999798</c:v>
                </c:pt>
                <c:pt idx="22">
                  <c:v>-3.4799999999999787</c:v>
                </c:pt>
                <c:pt idx="23">
                  <c:v>-3.4699999999999798</c:v>
                </c:pt>
                <c:pt idx="24">
                  <c:v>-3.4599999999999778</c:v>
                </c:pt>
                <c:pt idx="25">
                  <c:v>-3.4499999999999797</c:v>
                </c:pt>
                <c:pt idx="26">
                  <c:v>-3.4399999999999777</c:v>
                </c:pt>
                <c:pt idx="27">
                  <c:v>-3.4299999999999797</c:v>
                </c:pt>
                <c:pt idx="28">
                  <c:v>-3.4199999999999777</c:v>
                </c:pt>
                <c:pt idx="29">
                  <c:v>-3.4099999999999797</c:v>
                </c:pt>
                <c:pt idx="30">
                  <c:v>-3.3999999999999777</c:v>
                </c:pt>
                <c:pt idx="31">
                  <c:v>-3.3899999999999797</c:v>
                </c:pt>
                <c:pt idx="32">
                  <c:v>-3.3799999999999777</c:v>
                </c:pt>
                <c:pt idx="33">
                  <c:v>-3.3699999999999797</c:v>
                </c:pt>
                <c:pt idx="34">
                  <c:v>-3.3599999999999777</c:v>
                </c:pt>
                <c:pt idx="35">
                  <c:v>-3.3499999999999797</c:v>
                </c:pt>
                <c:pt idx="36">
                  <c:v>-3.3399999999999777</c:v>
                </c:pt>
                <c:pt idx="37">
                  <c:v>-3.3299999999999788</c:v>
                </c:pt>
                <c:pt idx="38">
                  <c:v>-3.3199999999999856</c:v>
                </c:pt>
                <c:pt idx="39">
                  <c:v>-3.3099999999999867</c:v>
                </c:pt>
                <c:pt idx="40">
                  <c:v>-3.2999999999999803</c:v>
                </c:pt>
                <c:pt idx="41">
                  <c:v>-3.2899999999999805</c:v>
                </c:pt>
                <c:pt idx="42">
                  <c:v>-3.2799999999999905</c:v>
                </c:pt>
                <c:pt idx="43">
                  <c:v>-3.2699999999999898</c:v>
                </c:pt>
                <c:pt idx="44">
                  <c:v>-3.25999999999999</c:v>
                </c:pt>
                <c:pt idx="45">
                  <c:v>-3.2499999999999902</c:v>
                </c:pt>
                <c:pt idx="46">
                  <c:v>-3.2399999999999904</c:v>
                </c:pt>
                <c:pt idx="47">
                  <c:v>-3.2299999999999898</c:v>
                </c:pt>
                <c:pt idx="48">
                  <c:v>-3.21999999999999</c:v>
                </c:pt>
                <c:pt idx="49">
                  <c:v>-3.2099999999999902</c:v>
                </c:pt>
                <c:pt idx="50">
                  <c:v>-3.1999999999999877</c:v>
                </c:pt>
                <c:pt idx="51">
                  <c:v>-3.1899999999999897</c:v>
                </c:pt>
                <c:pt idx="52">
                  <c:v>-3.1799999999999877</c:v>
                </c:pt>
                <c:pt idx="53">
                  <c:v>-3.1699999999999902</c:v>
                </c:pt>
                <c:pt idx="54">
                  <c:v>-3.1599999999999904</c:v>
                </c:pt>
                <c:pt idx="55">
                  <c:v>-3.1499999999999897</c:v>
                </c:pt>
                <c:pt idx="56">
                  <c:v>-3.1399999999999877</c:v>
                </c:pt>
                <c:pt idx="57">
                  <c:v>-3.1299999999999901</c:v>
                </c:pt>
                <c:pt idx="58">
                  <c:v>-3.1199999999999903</c:v>
                </c:pt>
                <c:pt idx="59">
                  <c:v>-3.1099999999999897</c:v>
                </c:pt>
                <c:pt idx="60">
                  <c:v>-3.0999999999999877</c:v>
                </c:pt>
                <c:pt idx="61">
                  <c:v>-3.0899999999999901</c:v>
                </c:pt>
                <c:pt idx="62">
                  <c:v>-3.0799999999999903</c:v>
                </c:pt>
                <c:pt idx="63">
                  <c:v>-3.0699999999999887</c:v>
                </c:pt>
                <c:pt idx="64">
                  <c:v>-3.0599999999999867</c:v>
                </c:pt>
                <c:pt idx="65">
                  <c:v>-3.0499999999999901</c:v>
                </c:pt>
                <c:pt idx="66">
                  <c:v>-3.0399999999999903</c:v>
                </c:pt>
                <c:pt idx="67">
                  <c:v>-3.0299999999999887</c:v>
                </c:pt>
                <c:pt idx="68">
                  <c:v>-3.0199999999999867</c:v>
                </c:pt>
                <c:pt idx="69">
                  <c:v>-3.00999999999999</c:v>
                </c:pt>
                <c:pt idx="70">
                  <c:v>-2.9999999999999867</c:v>
                </c:pt>
                <c:pt idx="71">
                  <c:v>-2.9899999999999887</c:v>
                </c:pt>
                <c:pt idx="72">
                  <c:v>-2.9799999999999867</c:v>
                </c:pt>
                <c:pt idx="73">
                  <c:v>-2.96999999999999</c:v>
                </c:pt>
                <c:pt idx="74">
                  <c:v>-2.9599999999999858</c:v>
                </c:pt>
                <c:pt idx="75">
                  <c:v>-2.9499999999999877</c:v>
                </c:pt>
                <c:pt idx="76">
                  <c:v>-2.9399999999999853</c:v>
                </c:pt>
                <c:pt idx="77">
                  <c:v>-2.9299999999999877</c:v>
                </c:pt>
                <c:pt idx="78">
                  <c:v>-2.92</c:v>
                </c:pt>
                <c:pt idx="79">
                  <c:v>-2.9099999999999997</c:v>
                </c:pt>
                <c:pt idx="80">
                  <c:v>-2.9000000000000004</c:v>
                </c:pt>
                <c:pt idx="81">
                  <c:v>-2.8899999999999997</c:v>
                </c:pt>
                <c:pt idx="82">
                  <c:v>-2.88</c:v>
                </c:pt>
                <c:pt idx="83">
                  <c:v>-2.8699999999999997</c:v>
                </c:pt>
                <c:pt idx="84">
                  <c:v>-2.8600000000000003</c:v>
                </c:pt>
                <c:pt idx="85">
                  <c:v>-2.8499999999999988</c:v>
                </c:pt>
                <c:pt idx="86">
                  <c:v>-2.84</c:v>
                </c:pt>
                <c:pt idx="87">
                  <c:v>-2.8299999999999987</c:v>
                </c:pt>
                <c:pt idx="88">
                  <c:v>-2.8200000000000003</c:v>
                </c:pt>
                <c:pt idx="89">
                  <c:v>-2.8099999999999987</c:v>
                </c:pt>
                <c:pt idx="90">
                  <c:v>-2.8</c:v>
                </c:pt>
                <c:pt idx="91">
                  <c:v>-2.79</c:v>
                </c:pt>
                <c:pt idx="92">
                  <c:v>-2.7800000000000002</c:v>
                </c:pt>
                <c:pt idx="93">
                  <c:v>-2.7699999999999996</c:v>
                </c:pt>
                <c:pt idx="94">
                  <c:v>-2.7600000000000002</c:v>
                </c:pt>
                <c:pt idx="95">
                  <c:v>-2.75</c:v>
                </c:pt>
                <c:pt idx="96">
                  <c:v>-2.74</c:v>
                </c:pt>
                <c:pt idx="97">
                  <c:v>-2.7299999999999995</c:v>
                </c:pt>
                <c:pt idx="98">
                  <c:v>-2.7199999999999998</c:v>
                </c:pt>
                <c:pt idx="99">
                  <c:v>-2.71</c:v>
                </c:pt>
                <c:pt idx="100">
                  <c:v>-2.7</c:v>
                </c:pt>
                <c:pt idx="101">
                  <c:v>-2.6900000000000004</c:v>
                </c:pt>
                <c:pt idx="102">
                  <c:v>-2.6799999999999997</c:v>
                </c:pt>
                <c:pt idx="103">
                  <c:v>-2.67</c:v>
                </c:pt>
                <c:pt idx="104">
                  <c:v>-2.66</c:v>
                </c:pt>
                <c:pt idx="105">
                  <c:v>-2.6500000000000004</c:v>
                </c:pt>
                <c:pt idx="106">
                  <c:v>-2.6399999999999997</c:v>
                </c:pt>
                <c:pt idx="107">
                  <c:v>-2.63</c:v>
                </c:pt>
                <c:pt idx="108">
                  <c:v>-2.62</c:v>
                </c:pt>
                <c:pt idx="109">
                  <c:v>-2.6100000000000003</c:v>
                </c:pt>
                <c:pt idx="110">
                  <c:v>-2.5999999999999988</c:v>
                </c:pt>
                <c:pt idx="111">
                  <c:v>-2.59</c:v>
                </c:pt>
                <c:pt idx="112">
                  <c:v>-2.58</c:v>
                </c:pt>
                <c:pt idx="113">
                  <c:v>-2.5700000000000003</c:v>
                </c:pt>
                <c:pt idx="114">
                  <c:v>-2.5599999999999987</c:v>
                </c:pt>
                <c:pt idx="115">
                  <c:v>-2.5499999999999998</c:v>
                </c:pt>
                <c:pt idx="116">
                  <c:v>-2.54</c:v>
                </c:pt>
                <c:pt idx="117">
                  <c:v>-2.5299999999999998</c:v>
                </c:pt>
                <c:pt idx="118">
                  <c:v>-2.5199999999999987</c:v>
                </c:pt>
                <c:pt idx="119">
                  <c:v>-2.5099999999999998</c:v>
                </c:pt>
                <c:pt idx="120">
                  <c:v>-2.5</c:v>
                </c:pt>
                <c:pt idx="121">
                  <c:v>-2.4899999999999998</c:v>
                </c:pt>
                <c:pt idx="122">
                  <c:v>-2.4799999999999978</c:v>
                </c:pt>
                <c:pt idx="123">
                  <c:v>-2.4699999999999998</c:v>
                </c:pt>
                <c:pt idx="124">
                  <c:v>-2.46</c:v>
                </c:pt>
                <c:pt idx="125">
                  <c:v>-2.4499999999999997</c:v>
                </c:pt>
                <c:pt idx="126">
                  <c:v>-2.4400000000000004</c:v>
                </c:pt>
                <c:pt idx="127">
                  <c:v>-2.4299999999999997</c:v>
                </c:pt>
                <c:pt idx="128">
                  <c:v>-2.42</c:v>
                </c:pt>
                <c:pt idx="129">
                  <c:v>-2.4099999999999997</c:v>
                </c:pt>
                <c:pt idx="130">
                  <c:v>-2.4000000000000004</c:v>
                </c:pt>
                <c:pt idx="131">
                  <c:v>-2.3899999999999997</c:v>
                </c:pt>
                <c:pt idx="132">
                  <c:v>-2.38</c:v>
                </c:pt>
                <c:pt idx="133">
                  <c:v>-2.3699999999999997</c:v>
                </c:pt>
                <c:pt idx="134">
                  <c:v>-2.3600000000000003</c:v>
                </c:pt>
                <c:pt idx="135">
                  <c:v>-2.3499999999999988</c:v>
                </c:pt>
                <c:pt idx="136">
                  <c:v>-2.34</c:v>
                </c:pt>
                <c:pt idx="137">
                  <c:v>-2.3299999999999987</c:v>
                </c:pt>
                <c:pt idx="138">
                  <c:v>-2.3200000000000003</c:v>
                </c:pt>
                <c:pt idx="139">
                  <c:v>-2.3099999999999987</c:v>
                </c:pt>
                <c:pt idx="140">
                  <c:v>-2.2999999999999998</c:v>
                </c:pt>
                <c:pt idx="141">
                  <c:v>-2.29</c:v>
                </c:pt>
                <c:pt idx="142">
                  <c:v>-2.2800000000000002</c:v>
                </c:pt>
                <c:pt idx="143">
                  <c:v>-2.2699999999999996</c:v>
                </c:pt>
                <c:pt idx="144">
                  <c:v>-2.2599999999999998</c:v>
                </c:pt>
                <c:pt idx="145">
                  <c:v>-2.25</c:v>
                </c:pt>
                <c:pt idx="146">
                  <c:v>-2.2400000000000002</c:v>
                </c:pt>
                <c:pt idx="147">
                  <c:v>-2.2299999999999995</c:v>
                </c:pt>
                <c:pt idx="148">
                  <c:v>-2.2199999999999998</c:v>
                </c:pt>
                <c:pt idx="149">
                  <c:v>-2.21</c:v>
                </c:pt>
                <c:pt idx="150">
                  <c:v>-2.2000000000000002</c:v>
                </c:pt>
                <c:pt idx="151">
                  <c:v>-2.1900000000000004</c:v>
                </c:pt>
                <c:pt idx="152">
                  <c:v>-2.1799999999999997</c:v>
                </c:pt>
                <c:pt idx="153">
                  <c:v>-2.17</c:v>
                </c:pt>
                <c:pt idx="154">
                  <c:v>-2.16</c:v>
                </c:pt>
                <c:pt idx="155">
                  <c:v>-2.1500000000000004</c:v>
                </c:pt>
                <c:pt idx="156">
                  <c:v>-2.1399999999999997</c:v>
                </c:pt>
                <c:pt idx="157">
                  <c:v>-2.13</c:v>
                </c:pt>
                <c:pt idx="158">
                  <c:v>-2.12</c:v>
                </c:pt>
                <c:pt idx="159">
                  <c:v>-2.1100000000000003</c:v>
                </c:pt>
                <c:pt idx="160">
                  <c:v>-2.0999999999999988</c:v>
                </c:pt>
                <c:pt idx="161">
                  <c:v>-2.09</c:v>
                </c:pt>
                <c:pt idx="162">
                  <c:v>-2.08</c:v>
                </c:pt>
                <c:pt idx="163">
                  <c:v>-2.0700000000000003</c:v>
                </c:pt>
                <c:pt idx="164">
                  <c:v>-2.0599999999999987</c:v>
                </c:pt>
                <c:pt idx="165">
                  <c:v>-2.0499999999999998</c:v>
                </c:pt>
                <c:pt idx="166">
                  <c:v>-2.04</c:v>
                </c:pt>
                <c:pt idx="167">
                  <c:v>-2.0299999999999998</c:v>
                </c:pt>
                <c:pt idx="168">
                  <c:v>-2.0199999999999987</c:v>
                </c:pt>
                <c:pt idx="169">
                  <c:v>-2.0099999999999998</c:v>
                </c:pt>
                <c:pt idx="170">
                  <c:v>-1.9999999999999998</c:v>
                </c:pt>
                <c:pt idx="171">
                  <c:v>-1.9900000000000024</c:v>
                </c:pt>
                <c:pt idx="172">
                  <c:v>-1.9799999999999998</c:v>
                </c:pt>
                <c:pt idx="173">
                  <c:v>-1.9700000000000022</c:v>
                </c:pt>
                <c:pt idx="174">
                  <c:v>-1.9599999999999975</c:v>
                </c:pt>
                <c:pt idx="175">
                  <c:v>-1.9500000000000022</c:v>
                </c:pt>
                <c:pt idx="176">
                  <c:v>-1.9400000000000024</c:v>
                </c:pt>
                <c:pt idx="177">
                  <c:v>-1.9300000000000022</c:v>
                </c:pt>
                <c:pt idx="178">
                  <c:v>-1.9200000000000021</c:v>
                </c:pt>
                <c:pt idx="179">
                  <c:v>-1.9100000000000001</c:v>
                </c:pt>
                <c:pt idx="180">
                  <c:v>-1.9000000000000001</c:v>
                </c:pt>
                <c:pt idx="181">
                  <c:v>-1.8900000000000001</c:v>
                </c:pt>
                <c:pt idx="182">
                  <c:v>-1.8800000000000001</c:v>
                </c:pt>
                <c:pt idx="183">
                  <c:v>-1.8699999999999974</c:v>
                </c:pt>
                <c:pt idx="184">
                  <c:v>-1.86</c:v>
                </c:pt>
                <c:pt idx="185">
                  <c:v>-1.8499999999999972</c:v>
                </c:pt>
                <c:pt idx="186">
                  <c:v>-1.84</c:v>
                </c:pt>
                <c:pt idx="187">
                  <c:v>-1.8299999999999972</c:v>
                </c:pt>
                <c:pt idx="188">
                  <c:v>-1.82</c:v>
                </c:pt>
                <c:pt idx="189">
                  <c:v>-1.8099999999999969</c:v>
                </c:pt>
                <c:pt idx="190">
                  <c:v>-1.8</c:v>
                </c:pt>
                <c:pt idx="191">
                  <c:v>-1.7899999999999967</c:v>
                </c:pt>
                <c:pt idx="192">
                  <c:v>-1.78</c:v>
                </c:pt>
                <c:pt idx="193">
                  <c:v>-1.7699999999999967</c:v>
                </c:pt>
                <c:pt idx="194">
                  <c:v>-1.76</c:v>
                </c:pt>
                <c:pt idx="195">
                  <c:v>-1.749999999999996</c:v>
                </c:pt>
                <c:pt idx="196">
                  <c:v>-1.74</c:v>
                </c:pt>
                <c:pt idx="197">
                  <c:v>-1.7299999999999958</c:v>
                </c:pt>
                <c:pt idx="198">
                  <c:v>-1.72</c:v>
                </c:pt>
                <c:pt idx="199">
                  <c:v>-1.7099999999999953</c:v>
                </c:pt>
                <c:pt idx="200">
                  <c:v>-1.7</c:v>
                </c:pt>
                <c:pt idx="201">
                  <c:v>-1.6900000000000024</c:v>
                </c:pt>
                <c:pt idx="202">
                  <c:v>-1.6800000000000022</c:v>
                </c:pt>
                <c:pt idx="203">
                  <c:v>-1.6700000000000021</c:v>
                </c:pt>
                <c:pt idx="204">
                  <c:v>-1.6600000000000001</c:v>
                </c:pt>
                <c:pt idx="205">
                  <c:v>-1.6500000000000001</c:v>
                </c:pt>
                <c:pt idx="206">
                  <c:v>-1.6400000000000001</c:v>
                </c:pt>
                <c:pt idx="207">
                  <c:v>-1.6300000000000001</c:v>
                </c:pt>
                <c:pt idx="208">
                  <c:v>-1.6199999999999974</c:v>
                </c:pt>
                <c:pt idx="209">
                  <c:v>-1.61</c:v>
                </c:pt>
                <c:pt idx="210">
                  <c:v>-1.5999999999999972</c:v>
                </c:pt>
                <c:pt idx="211">
                  <c:v>-1.59</c:v>
                </c:pt>
                <c:pt idx="212">
                  <c:v>-1.5799999999999972</c:v>
                </c:pt>
                <c:pt idx="213">
                  <c:v>-1.57</c:v>
                </c:pt>
                <c:pt idx="214">
                  <c:v>-1.5599999999999969</c:v>
                </c:pt>
                <c:pt idx="215">
                  <c:v>-1.55</c:v>
                </c:pt>
                <c:pt idx="216">
                  <c:v>-1.5399999999999967</c:v>
                </c:pt>
                <c:pt idx="217">
                  <c:v>-1.53</c:v>
                </c:pt>
                <c:pt idx="218">
                  <c:v>-1.5199999999999967</c:v>
                </c:pt>
                <c:pt idx="219">
                  <c:v>-1.51</c:v>
                </c:pt>
                <c:pt idx="220">
                  <c:v>-1.499999999999996</c:v>
                </c:pt>
                <c:pt idx="221">
                  <c:v>-1.49</c:v>
                </c:pt>
                <c:pt idx="222">
                  <c:v>-1.4799999999999958</c:v>
                </c:pt>
                <c:pt idx="223">
                  <c:v>-1.47</c:v>
                </c:pt>
                <c:pt idx="224">
                  <c:v>-1.4599999999999953</c:v>
                </c:pt>
                <c:pt idx="225">
                  <c:v>-1.45</c:v>
                </c:pt>
                <c:pt idx="226">
                  <c:v>-1.4400000000000002</c:v>
                </c:pt>
                <c:pt idx="227">
                  <c:v>-1.43</c:v>
                </c:pt>
                <c:pt idx="228">
                  <c:v>-1.4200000000000002</c:v>
                </c:pt>
                <c:pt idx="229">
                  <c:v>-1.41</c:v>
                </c:pt>
                <c:pt idx="230">
                  <c:v>-1.4</c:v>
                </c:pt>
                <c:pt idx="231">
                  <c:v>-1.3900000000000001</c:v>
                </c:pt>
                <c:pt idx="232">
                  <c:v>-1.3800000000000001</c:v>
                </c:pt>
                <c:pt idx="233">
                  <c:v>-1.3699999999999974</c:v>
                </c:pt>
                <c:pt idx="234">
                  <c:v>-1.36</c:v>
                </c:pt>
                <c:pt idx="235">
                  <c:v>-1.3499999999999972</c:v>
                </c:pt>
                <c:pt idx="236">
                  <c:v>-1.34</c:v>
                </c:pt>
                <c:pt idx="237">
                  <c:v>-1.3299999999999972</c:v>
                </c:pt>
                <c:pt idx="238">
                  <c:v>-1.32</c:v>
                </c:pt>
                <c:pt idx="239">
                  <c:v>-1.3099999999999969</c:v>
                </c:pt>
                <c:pt idx="240">
                  <c:v>-1.3</c:v>
                </c:pt>
                <c:pt idx="241">
                  <c:v>-1.2899999999999967</c:v>
                </c:pt>
                <c:pt idx="242">
                  <c:v>-1.28</c:v>
                </c:pt>
                <c:pt idx="243">
                  <c:v>-1.2699999999999967</c:v>
                </c:pt>
                <c:pt idx="244">
                  <c:v>-1.26</c:v>
                </c:pt>
                <c:pt idx="245">
                  <c:v>-1.249999999999996</c:v>
                </c:pt>
                <c:pt idx="246">
                  <c:v>-1.24</c:v>
                </c:pt>
                <c:pt idx="247">
                  <c:v>-1.2299999999999958</c:v>
                </c:pt>
                <c:pt idx="248">
                  <c:v>-1.22</c:v>
                </c:pt>
                <c:pt idx="249">
                  <c:v>-1.2099999999999953</c:v>
                </c:pt>
                <c:pt idx="250">
                  <c:v>-1.2</c:v>
                </c:pt>
                <c:pt idx="251">
                  <c:v>-1.1900000000000022</c:v>
                </c:pt>
                <c:pt idx="252">
                  <c:v>-1.1800000000000022</c:v>
                </c:pt>
                <c:pt idx="253">
                  <c:v>-1.1700000000000021</c:v>
                </c:pt>
                <c:pt idx="254">
                  <c:v>-1.1599999999999975</c:v>
                </c:pt>
                <c:pt idx="255">
                  <c:v>-1.1499999999999975</c:v>
                </c:pt>
                <c:pt idx="256">
                  <c:v>-1.1399999999999975</c:v>
                </c:pt>
                <c:pt idx="257">
                  <c:v>-1.1299999999999975</c:v>
                </c:pt>
                <c:pt idx="258">
                  <c:v>-1.1199999999999974</c:v>
                </c:pt>
                <c:pt idx="259">
                  <c:v>-1.1099999999999972</c:v>
                </c:pt>
                <c:pt idx="260">
                  <c:v>-1.0999999999999972</c:v>
                </c:pt>
                <c:pt idx="261">
                  <c:v>-1.0899999999999972</c:v>
                </c:pt>
                <c:pt idx="262">
                  <c:v>-1.0799999999999972</c:v>
                </c:pt>
                <c:pt idx="263">
                  <c:v>-1.07</c:v>
                </c:pt>
                <c:pt idx="264">
                  <c:v>-1.06</c:v>
                </c:pt>
                <c:pt idx="265">
                  <c:v>-1.05</c:v>
                </c:pt>
                <c:pt idx="266">
                  <c:v>-1.04</c:v>
                </c:pt>
                <c:pt idx="267">
                  <c:v>-1.03</c:v>
                </c:pt>
                <c:pt idx="268">
                  <c:v>-1.02</c:v>
                </c:pt>
                <c:pt idx="269">
                  <c:v>-1.01</c:v>
                </c:pt>
                <c:pt idx="270">
                  <c:v>-1</c:v>
                </c:pt>
                <c:pt idx="271">
                  <c:v>-0.99</c:v>
                </c:pt>
                <c:pt idx="272">
                  <c:v>-0.98</c:v>
                </c:pt>
                <c:pt idx="273">
                  <c:v>-0.97000000000000064</c:v>
                </c:pt>
                <c:pt idx="274">
                  <c:v>-0.96000000000000063</c:v>
                </c:pt>
                <c:pt idx="275">
                  <c:v>-0.95000000000000062</c:v>
                </c:pt>
                <c:pt idx="276">
                  <c:v>-0.94000000000000061</c:v>
                </c:pt>
                <c:pt idx="277">
                  <c:v>-0.92999999999999994</c:v>
                </c:pt>
                <c:pt idx="278">
                  <c:v>-0.91999999999999993</c:v>
                </c:pt>
                <c:pt idx="279">
                  <c:v>-0.90999999999999992</c:v>
                </c:pt>
                <c:pt idx="280">
                  <c:v>-0.89999999999999991</c:v>
                </c:pt>
                <c:pt idx="281">
                  <c:v>-0.8899999999999999</c:v>
                </c:pt>
                <c:pt idx="282">
                  <c:v>-0.88</c:v>
                </c:pt>
                <c:pt idx="283">
                  <c:v>-0.87000000000000099</c:v>
                </c:pt>
                <c:pt idx="284">
                  <c:v>-0.86000000000000065</c:v>
                </c:pt>
                <c:pt idx="285">
                  <c:v>-0.85000000000000064</c:v>
                </c:pt>
                <c:pt idx="286">
                  <c:v>-0.84000000000000064</c:v>
                </c:pt>
                <c:pt idx="287">
                  <c:v>-0.82999999999999985</c:v>
                </c:pt>
                <c:pt idx="288">
                  <c:v>-0.82000000000000062</c:v>
                </c:pt>
                <c:pt idx="289">
                  <c:v>-0.81</c:v>
                </c:pt>
                <c:pt idx="290">
                  <c:v>-0.8</c:v>
                </c:pt>
                <c:pt idx="291">
                  <c:v>-0.79</c:v>
                </c:pt>
                <c:pt idx="292">
                  <c:v>-0.78</c:v>
                </c:pt>
                <c:pt idx="293">
                  <c:v>-0.77000000000000124</c:v>
                </c:pt>
                <c:pt idx="294">
                  <c:v>-0.76000000000000123</c:v>
                </c:pt>
                <c:pt idx="295">
                  <c:v>-0.75000000000000122</c:v>
                </c:pt>
                <c:pt idx="296">
                  <c:v>-0.7400000000000011</c:v>
                </c:pt>
                <c:pt idx="297">
                  <c:v>-0.73000000000000065</c:v>
                </c:pt>
                <c:pt idx="298">
                  <c:v>-0.72000000000000064</c:v>
                </c:pt>
                <c:pt idx="299">
                  <c:v>-0.71000000000000063</c:v>
                </c:pt>
                <c:pt idx="300">
                  <c:v>-0.70000000000000062</c:v>
                </c:pt>
                <c:pt idx="301">
                  <c:v>-0.69000000000000061</c:v>
                </c:pt>
                <c:pt idx="302">
                  <c:v>-0.68</c:v>
                </c:pt>
                <c:pt idx="303">
                  <c:v>-0.67000000000000126</c:v>
                </c:pt>
                <c:pt idx="304">
                  <c:v>-0.66000000000000125</c:v>
                </c:pt>
                <c:pt idx="305">
                  <c:v>-0.65000000000000124</c:v>
                </c:pt>
                <c:pt idx="306">
                  <c:v>-0.64000000000000112</c:v>
                </c:pt>
                <c:pt idx="307">
                  <c:v>-0.63000000000000111</c:v>
                </c:pt>
                <c:pt idx="308">
                  <c:v>-0.62000000000000099</c:v>
                </c:pt>
                <c:pt idx="309">
                  <c:v>-0.61000000000000065</c:v>
                </c:pt>
                <c:pt idx="310">
                  <c:v>-0.59999999999999987</c:v>
                </c:pt>
                <c:pt idx="311">
                  <c:v>-0.58999999999999986</c:v>
                </c:pt>
                <c:pt idx="312">
                  <c:v>-0.57999999999999985</c:v>
                </c:pt>
                <c:pt idx="313">
                  <c:v>-0.57000000000000062</c:v>
                </c:pt>
                <c:pt idx="314">
                  <c:v>-0.56000000000000005</c:v>
                </c:pt>
                <c:pt idx="315">
                  <c:v>-0.55000000000000004</c:v>
                </c:pt>
                <c:pt idx="316">
                  <c:v>-0.54</c:v>
                </c:pt>
                <c:pt idx="317">
                  <c:v>-0.53</c:v>
                </c:pt>
                <c:pt idx="318">
                  <c:v>-0.52</c:v>
                </c:pt>
                <c:pt idx="319">
                  <c:v>-0.51</c:v>
                </c:pt>
                <c:pt idx="320">
                  <c:v>-0.5</c:v>
                </c:pt>
                <c:pt idx="321">
                  <c:v>-0.49000000000000032</c:v>
                </c:pt>
                <c:pt idx="322">
                  <c:v>-0.48000000000000032</c:v>
                </c:pt>
                <c:pt idx="323">
                  <c:v>-0.47000000000000008</c:v>
                </c:pt>
                <c:pt idx="324">
                  <c:v>-0.46</c:v>
                </c:pt>
                <c:pt idx="325">
                  <c:v>-0.45</c:v>
                </c:pt>
                <c:pt idx="326">
                  <c:v>-0.44000000000000006</c:v>
                </c:pt>
                <c:pt idx="327">
                  <c:v>-0.43000000000000038</c:v>
                </c:pt>
                <c:pt idx="328">
                  <c:v>-0.42000000000000032</c:v>
                </c:pt>
                <c:pt idx="329">
                  <c:v>-0.41000000000000031</c:v>
                </c:pt>
                <c:pt idx="330">
                  <c:v>-0.4</c:v>
                </c:pt>
                <c:pt idx="331">
                  <c:v>-0.39000000000000057</c:v>
                </c:pt>
                <c:pt idx="332">
                  <c:v>-0.38000000000000056</c:v>
                </c:pt>
                <c:pt idx="333">
                  <c:v>-0.37000000000000038</c:v>
                </c:pt>
                <c:pt idx="334">
                  <c:v>-0.36000000000000032</c:v>
                </c:pt>
                <c:pt idx="335">
                  <c:v>-0.35000000000000031</c:v>
                </c:pt>
                <c:pt idx="336">
                  <c:v>-0.34000000000000008</c:v>
                </c:pt>
                <c:pt idx="337">
                  <c:v>-0.33000000000000063</c:v>
                </c:pt>
                <c:pt idx="338">
                  <c:v>-0.32000000000000067</c:v>
                </c:pt>
                <c:pt idx="339">
                  <c:v>-0.31000000000000061</c:v>
                </c:pt>
                <c:pt idx="340">
                  <c:v>-0.30000000000000032</c:v>
                </c:pt>
                <c:pt idx="341">
                  <c:v>-0.29000000000000031</c:v>
                </c:pt>
                <c:pt idx="342">
                  <c:v>-0.28000000000000008</c:v>
                </c:pt>
                <c:pt idx="343">
                  <c:v>-0.27</c:v>
                </c:pt>
                <c:pt idx="344">
                  <c:v>-0.26</c:v>
                </c:pt>
                <c:pt idx="345">
                  <c:v>-0.25</c:v>
                </c:pt>
                <c:pt idx="346">
                  <c:v>-0.24000000000000021</c:v>
                </c:pt>
                <c:pt idx="347">
                  <c:v>-0.23</c:v>
                </c:pt>
                <c:pt idx="348">
                  <c:v>-0.22000000000000003</c:v>
                </c:pt>
                <c:pt idx="349">
                  <c:v>-0.21000000000000021</c:v>
                </c:pt>
                <c:pt idx="350">
                  <c:v>-0.2</c:v>
                </c:pt>
                <c:pt idx="351">
                  <c:v>-0.19</c:v>
                </c:pt>
                <c:pt idx="352">
                  <c:v>-0.18000000000000024</c:v>
                </c:pt>
                <c:pt idx="353">
                  <c:v>-0.17</c:v>
                </c:pt>
                <c:pt idx="354">
                  <c:v>-0.16000000000000003</c:v>
                </c:pt>
                <c:pt idx="355">
                  <c:v>-0.15000000000000022</c:v>
                </c:pt>
                <c:pt idx="356">
                  <c:v>-0.14000000000000001</c:v>
                </c:pt>
                <c:pt idx="357">
                  <c:v>-0.13</c:v>
                </c:pt>
                <c:pt idx="358">
                  <c:v>-0.12000000000000002</c:v>
                </c:pt>
                <c:pt idx="359">
                  <c:v>-0.10999999999999999</c:v>
                </c:pt>
                <c:pt idx="360">
                  <c:v>-0.1</c:v>
                </c:pt>
                <c:pt idx="361">
                  <c:v>-9.0000000000000024E-2</c:v>
                </c:pt>
                <c:pt idx="362">
                  <c:v>-8.0000000000000043E-2</c:v>
                </c:pt>
                <c:pt idx="363">
                  <c:v>-6.9999999999999993E-2</c:v>
                </c:pt>
                <c:pt idx="364">
                  <c:v>-6.0000000000000032E-2</c:v>
                </c:pt>
                <c:pt idx="365">
                  <c:v>-4.9999999999999933E-2</c:v>
                </c:pt>
                <c:pt idx="366">
                  <c:v>-3.9999999999999931E-2</c:v>
                </c:pt>
                <c:pt idx="367">
                  <c:v>-2.9999999999999916E-2</c:v>
                </c:pt>
                <c:pt idx="368">
                  <c:v>-1.9999999999999907E-2</c:v>
                </c:pt>
                <c:pt idx="369">
                  <c:v>-1.0000000000000021E-2</c:v>
                </c:pt>
                <c:pt idx="370">
                  <c:v>0</c:v>
                </c:pt>
                <c:pt idx="371">
                  <c:v>1.0000000000000021E-2</c:v>
                </c:pt>
                <c:pt idx="372">
                  <c:v>2.0000000000000032E-2</c:v>
                </c:pt>
                <c:pt idx="373">
                  <c:v>3.0000000000000051E-2</c:v>
                </c:pt>
                <c:pt idx="374">
                  <c:v>4.0000000000000063E-2</c:v>
                </c:pt>
                <c:pt idx="375">
                  <c:v>5.0000000000000093E-2</c:v>
                </c:pt>
                <c:pt idx="376">
                  <c:v>6.0000000000000102E-2</c:v>
                </c:pt>
                <c:pt idx="377">
                  <c:v>7.000000000000009E-2</c:v>
                </c:pt>
                <c:pt idx="378">
                  <c:v>8.0000000000000127E-2</c:v>
                </c:pt>
                <c:pt idx="379">
                  <c:v>9.0000000000000094E-2</c:v>
                </c:pt>
                <c:pt idx="380">
                  <c:v>0.10000000000000009</c:v>
                </c:pt>
                <c:pt idx="381">
                  <c:v>0.1100000000000001</c:v>
                </c:pt>
                <c:pt idx="382">
                  <c:v>0.12000000000000002</c:v>
                </c:pt>
                <c:pt idx="383">
                  <c:v>0.13</c:v>
                </c:pt>
                <c:pt idx="384">
                  <c:v>0.14000000000000001</c:v>
                </c:pt>
                <c:pt idx="385">
                  <c:v>0.15000000000000024</c:v>
                </c:pt>
                <c:pt idx="386">
                  <c:v>0.16000000000000003</c:v>
                </c:pt>
                <c:pt idx="387">
                  <c:v>0.17000000000000004</c:v>
                </c:pt>
                <c:pt idx="388">
                  <c:v>0.18000000000000024</c:v>
                </c:pt>
                <c:pt idx="389">
                  <c:v>0.19000000000000006</c:v>
                </c:pt>
                <c:pt idx="390">
                  <c:v>0.20000000000000009</c:v>
                </c:pt>
                <c:pt idx="391">
                  <c:v>0.21000000000000021</c:v>
                </c:pt>
                <c:pt idx="392">
                  <c:v>0.22000000000000008</c:v>
                </c:pt>
                <c:pt idx="393">
                  <c:v>0.23000000000000009</c:v>
                </c:pt>
                <c:pt idx="394">
                  <c:v>0.24000000000000021</c:v>
                </c:pt>
                <c:pt idx="395">
                  <c:v>0.25</c:v>
                </c:pt>
                <c:pt idx="396">
                  <c:v>0.26</c:v>
                </c:pt>
                <c:pt idx="397">
                  <c:v>0.27</c:v>
                </c:pt>
                <c:pt idx="398">
                  <c:v>0.28000000000000008</c:v>
                </c:pt>
                <c:pt idx="399">
                  <c:v>0.29000000000000031</c:v>
                </c:pt>
                <c:pt idx="400">
                  <c:v>0.30000000000000032</c:v>
                </c:pt>
                <c:pt idx="401">
                  <c:v>0.31000000000000061</c:v>
                </c:pt>
                <c:pt idx="402">
                  <c:v>0.32000000000000067</c:v>
                </c:pt>
                <c:pt idx="403">
                  <c:v>0.33000000000000085</c:v>
                </c:pt>
                <c:pt idx="404">
                  <c:v>0.34</c:v>
                </c:pt>
                <c:pt idx="405">
                  <c:v>0.35000000000000031</c:v>
                </c:pt>
                <c:pt idx="406">
                  <c:v>0.36000000000000032</c:v>
                </c:pt>
                <c:pt idx="407">
                  <c:v>0.37000000000000038</c:v>
                </c:pt>
                <c:pt idx="408">
                  <c:v>0.38000000000000067</c:v>
                </c:pt>
                <c:pt idx="409">
                  <c:v>0.39000000000000068</c:v>
                </c:pt>
                <c:pt idx="410">
                  <c:v>0.4</c:v>
                </c:pt>
                <c:pt idx="411">
                  <c:v>0.41000000000000031</c:v>
                </c:pt>
                <c:pt idx="412">
                  <c:v>0.42000000000000032</c:v>
                </c:pt>
                <c:pt idx="413">
                  <c:v>0.43000000000000038</c:v>
                </c:pt>
                <c:pt idx="414">
                  <c:v>0.44000000000000006</c:v>
                </c:pt>
                <c:pt idx="415">
                  <c:v>0.45000000000000007</c:v>
                </c:pt>
                <c:pt idx="416">
                  <c:v>0.46</c:v>
                </c:pt>
                <c:pt idx="417">
                  <c:v>0.47000000000000008</c:v>
                </c:pt>
                <c:pt idx="418">
                  <c:v>0.48000000000000032</c:v>
                </c:pt>
                <c:pt idx="419">
                  <c:v>0.49000000000000032</c:v>
                </c:pt>
                <c:pt idx="420">
                  <c:v>0.5</c:v>
                </c:pt>
                <c:pt idx="421">
                  <c:v>0.51</c:v>
                </c:pt>
                <c:pt idx="422">
                  <c:v>0.52</c:v>
                </c:pt>
                <c:pt idx="423">
                  <c:v>0.53</c:v>
                </c:pt>
                <c:pt idx="424">
                  <c:v>0.54</c:v>
                </c:pt>
                <c:pt idx="425">
                  <c:v>0.55000000000000004</c:v>
                </c:pt>
                <c:pt idx="426">
                  <c:v>0.56000000000000005</c:v>
                </c:pt>
                <c:pt idx="427">
                  <c:v>0.57000000000000062</c:v>
                </c:pt>
                <c:pt idx="428">
                  <c:v>0.58000000000000007</c:v>
                </c:pt>
                <c:pt idx="429">
                  <c:v>0.59000000000000008</c:v>
                </c:pt>
                <c:pt idx="430">
                  <c:v>0.60000000000000064</c:v>
                </c:pt>
                <c:pt idx="431">
                  <c:v>0.61000000000000065</c:v>
                </c:pt>
                <c:pt idx="432">
                  <c:v>0.62000000000000122</c:v>
                </c:pt>
                <c:pt idx="433">
                  <c:v>0.63000000000000123</c:v>
                </c:pt>
                <c:pt idx="434">
                  <c:v>0.64000000000000123</c:v>
                </c:pt>
                <c:pt idx="435">
                  <c:v>0.65000000000000135</c:v>
                </c:pt>
                <c:pt idx="436">
                  <c:v>0.66000000000000136</c:v>
                </c:pt>
                <c:pt idx="437">
                  <c:v>0.67000000000000148</c:v>
                </c:pt>
                <c:pt idx="438">
                  <c:v>0.68</c:v>
                </c:pt>
                <c:pt idx="439">
                  <c:v>0.69000000000000061</c:v>
                </c:pt>
                <c:pt idx="440">
                  <c:v>0.70000000000000062</c:v>
                </c:pt>
                <c:pt idx="441">
                  <c:v>0.71000000000000063</c:v>
                </c:pt>
                <c:pt idx="442">
                  <c:v>0.72000000000000064</c:v>
                </c:pt>
                <c:pt idx="443">
                  <c:v>0.73000000000000065</c:v>
                </c:pt>
                <c:pt idx="444">
                  <c:v>0.7400000000000011</c:v>
                </c:pt>
                <c:pt idx="445">
                  <c:v>0.75000000000000122</c:v>
                </c:pt>
                <c:pt idx="446">
                  <c:v>0.76000000000000123</c:v>
                </c:pt>
                <c:pt idx="447">
                  <c:v>0.77000000000000124</c:v>
                </c:pt>
                <c:pt idx="448">
                  <c:v>0.78</c:v>
                </c:pt>
                <c:pt idx="449">
                  <c:v>0.79</c:v>
                </c:pt>
                <c:pt idx="450">
                  <c:v>0.8</c:v>
                </c:pt>
                <c:pt idx="451">
                  <c:v>0.81</c:v>
                </c:pt>
                <c:pt idx="452">
                  <c:v>0.82000000000000062</c:v>
                </c:pt>
                <c:pt idx="453">
                  <c:v>0.83000000000000063</c:v>
                </c:pt>
                <c:pt idx="454">
                  <c:v>0.84000000000000064</c:v>
                </c:pt>
                <c:pt idx="455">
                  <c:v>0.85000000000000064</c:v>
                </c:pt>
                <c:pt idx="456">
                  <c:v>0.86000000000000065</c:v>
                </c:pt>
                <c:pt idx="457">
                  <c:v>0.87000000000000122</c:v>
                </c:pt>
                <c:pt idx="458">
                  <c:v>0.88</c:v>
                </c:pt>
                <c:pt idx="459">
                  <c:v>0.89</c:v>
                </c:pt>
                <c:pt idx="460">
                  <c:v>0.9</c:v>
                </c:pt>
                <c:pt idx="461">
                  <c:v>0.91</c:v>
                </c:pt>
                <c:pt idx="462">
                  <c:v>0.92</c:v>
                </c:pt>
                <c:pt idx="463">
                  <c:v>0.93</c:v>
                </c:pt>
                <c:pt idx="464">
                  <c:v>0.94000000000000061</c:v>
                </c:pt>
                <c:pt idx="465">
                  <c:v>0.95000000000000062</c:v>
                </c:pt>
                <c:pt idx="466">
                  <c:v>0.96000000000000063</c:v>
                </c:pt>
                <c:pt idx="467">
                  <c:v>0.97000000000000064</c:v>
                </c:pt>
                <c:pt idx="468">
                  <c:v>0.98</c:v>
                </c:pt>
                <c:pt idx="469">
                  <c:v>0.99</c:v>
                </c:pt>
                <c:pt idx="470">
                  <c:v>1</c:v>
                </c:pt>
                <c:pt idx="471">
                  <c:v>1.01</c:v>
                </c:pt>
                <c:pt idx="472">
                  <c:v>1.02</c:v>
                </c:pt>
                <c:pt idx="473">
                  <c:v>1.03</c:v>
                </c:pt>
                <c:pt idx="474">
                  <c:v>1.04</c:v>
                </c:pt>
                <c:pt idx="475">
                  <c:v>1.05</c:v>
                </c:pt>
                <c:pt idx="476">
                  <c:v>1.06</c:v>
                </c:pt>
                <c:pt idx="477">
                  <c:v>1.07</c:v>
                </c:pt>
                <c:pt idx="478">
                  <c:v>1.08</c:v>
                </c:pt>
                <c:pt idx="479">
                  <c:v>1.0900000000000001</c:v>
                </c:pt>
                <c:pt idx="480">
                  <c:v>1.1000000000000001</c:v>
                </c:pt>
                <c:pt idx="481">
                  <c:v>1.1100000000000001</c:v>
                </c:pt>
                <c:pt idx="482">
                  <c:v>1.1200000000000001</c:v>
                </c:pt>
                <c:pt idx="483">
                  <c:v>1.1300000000000001</c:v>
                </c:pt>
                <c:pt idx="484">
                  <c:v>1.1400000000000001</c:v>
                </c:pt>
                <c:pt idx="485">
                  <c:v>1.1499999999999975</c:v>
                </c:pt>
                <c:pt idx="486">
                  <c:v>1.1600000000000001</c:v>
                </c:pt>
                <c:pt idx="487">
                  <c:v>1.1700000000000021</c:v>
                </c:pt>
                <c:pt idx="488">
                  <c:v>1.1800000000000024</c:v>
                </c:pt>
                <c:pt idx="489">
                  <c:v>1.1900000000000022</c:v>
                </c:pt>
                <c:pt idx="490">
                  <c:v>1.2000000000000002</c:v>
                </c:pt>
                <c:pt idx="491">
                  <c:v>1.21</c:v>
                </c:pt>
                <c:pt idx="492">
                  <c:v>1.22</c:v>
                </c:pt>
                <c:pt idx="493">
                  <c:v>1.23</c:v>
                </c:pt>
                <c:pt idx="494">
                  <c:v>1.24</c:v>
                </c:pt>
                <c:pt idx="495">
                  <c:v>1.25</c:v>
                </c:pt>
                <c:pt idx="496">
                  <c:v>1.26</c:v>
                </c:pt>
                <c:pt idx="497">
                  <c:v>1.27</c:v>
                </c:pt>
                <c:pt idx="498">
                  <c:v>1.28</c:v>
                </c:pt>
                <c:pt idx="499">
                  <c:v>1.29</c:v>
                </c:pt>
                <c:pt idx="500">
                  <c:v>1.3</c:v>
                </c:pt>
                <c:pt idx="501">
                  <c:v>1.31</c:v>
                </c:pt>
                <c:pt idx="502">
                  <c:v>1.32</c:v>
                </c:pt>
                <c:pt idx="503">
                  <c:v>1.33</c:v>
                </c:pt>
                <c:pt idx="504">
                  <c:v>1.34</c:v>
                </c:pt>
                <c:pt idx="505">
                  <c:v>1.35</c:v>
                </c:pt>
                <c:pt idx="506">
                  <c:v>1.36</c:v>
                </c:pt>
                <c:pt idx="507">
                  <c:v>1.37</c:v>
                </c:pt>
                <c:pt idx="508">
                  <c:v>1.3800000000000001</c:v>
                </c:pt>
                <c:pt idx="509">
                  <c:v>1.3900000000000001</c:v>
                </c:pt>
                <c:pt idx="510">
                  <c:v>1.4</c:v>
                </c:pt>
                <c:pt idx="511">
                  <c:v>1.41</c:v>
                </c:pt>
                <c:pt idx="512">
                  <c:v>1.42</c:v>
                </c:pt>
                <c:pt idx="513">
                  <c:v>1.4300000000000002</c:v>
                </c:pt>
                <c:pt idx="514">
                  <c:v>1.44</c:v>
                </c:pt>
                <c:pt idx="515">
                  <c:v>1.4500000000000002</c:v>
                </c:pt>
                <c:pt idx="516">
                  <c:v>1.46</c:v>
                </c:pt>
                <c:pt idx="517">
                  <c:v>1.4700000000000002</c:v>
                </c:pt>
                <c:pt idx="518">
                  <c:v>1.48</c:v>
                </c:pt>
                <c:pt idx="519">
                  <c:v>1.49</c:v>
                </c:pt>
                <c:pt idx="520">
                  <c:v>1.5</c:v>
                </c:pt>
                <c:pt idx="521">
                  <c:v>1.51</c:v>
                </c:pt>
                <c:pt idx="522">
                  <c:v>1.52</c:v>
                </c:pt>
                <c:pt idx="523">
                  <c:v>1.53</c:v>
                </c:pt>
                <c:pt idx="524">
                  <c:v>1.54</c:v>
                </c:pt>
                <c:pt idx="525">
                  <c:v>1.55</c:v>
                </c:pt>
                <c:pt idx="526">
                  <c:v>1.56</c:v>
                </c:pt>
                <c:pt idx="527">
                  <c:v>1.57</c:v>
                </c:pt>
                <c:pt idx="528">
                  <c:v>1.58</c:v>
                </c:pt>
                <c:pt idx="529">
                  <c:v>1.59</c:v>
                </c:pt>
                <c:pt idx="530">
                  <c:v>1.6</c:v>
                </c:pt>
                <c:pt idx="531">
                  <c:v>1.61</c:v>
                </c:pt>
                <c:pt idx="532">
                  <c:v>1.62</c:v>
                </c:pt>
                <c:pt idx="533">
                  <c:v>1.6300000000000001</c:v>
                </c:pt>
                <c:pt idx="534">
                  <c:v>1.6400000000000001</c:v>
                </c:pt>
                <c:pt idx="535">
                  <c:v>1.6500000000000001</c:v>
                </c:pt>
                <c:pt idx="536">
                  <c:v>1.6600000000000001</c:v>
                </c:pt>
                <c:pt idx="537">
                  <c:v>1.6700000000000021</c:v>
                </c:pt>
                <c:pt idx="538">
                  <c:v>1.6800000000000024</c:v>
                </c:pt>
                <c:pt idx="539">
                  <c:v>1.6900000000000022</c:v>
                </c:pt>
                <c:pt idx="540">
                  <c:v>1.7000000000000002</c:v>
                </c:pt>
                <c:pt idx="541">
                  <c:v>1.71</c:v>
                </c:pt>
                <c:pt idx="542">
                  <c:v>1.7200000000000002</c:v>
                </c:pt>
                <c:pt idx="543">
                  <c:v>1.73</c:v>
                </c:pt>
                <c:pt idx="544">
                  <c:v>1.74</c:v>
                </c:pt>
                <c:pt idx="545">
                  <c:v>1.75</c:v>
                </c:pt>
                <c:pt idx="546">
                  <c:v>1.76</c:v>
                </c:pt>
                <c:pt idx="547">
                  <c:v>1.77</c:v>
                </c:pt>
                <c:pt idx="548">
                  <c:v>1.78</c:v>
                </c:pt>
                <c:pt idx="549">
                  <c:v>1.79</c:v>
                </c:pt>
                <c:pt idx="550">
                  <c:v>1.8</c:v>
                </c:pt>
                <c:pt idx="551">
                  <c:v>1.81</c:v>
                </c:pt>
                <c:pt idx="552">
                  <c:v>1.82</c:v>
                </c:pt>
                <c:pt idx="553">
                  <c:v>1.83</c:v>
                </c:pt>
                <c:pt idx="554">
                  <c:v>1.84</c:v>
                </c:pt>
                <c:pt idx="555">
                  <c:v>1.85</c:v>
                </c:pt>
                <c:pt idx="556">
                  <c:v>1.86</c:v>
                </c:pt>
                <c:pt idx="557">
                  <c:v>1.87</c:v>
                </c:pt>
                <c:pt idx="558">
                  <c:v>1.8800000000000001</c:v>
                </c:pt>
                <c:pt idx="559">
                  <c:v>1.8900000000000001</c:v>
                </c:pt>
                <c:pt idx="560">
                  <c:v>1.9000000000000001</c:v>
                </c:pt>
                <c:pt idx="561">
                  <c:v>1.9100000000000001</c:v>
                </c:pt>
                <c:pt idx="562">
                  <c:v>1.9200000000000021</c:v>
                </c:pt>
                <c:pt idx="563">
                  <c:v>1.9300000000000022</c:v>
                </c:pt>
                <c:pt idx="564">
                  <c:v>1.9400000000000022</c:v>
                </c:pt>
                <c:pt idx="565">
                  <c:v>1.9500000000000022</c:v>
                </c:pt>
                <c:pt idx="566">
                  <c:v>1.9600000000000022</c:v>
                </c:pt>
                <c:pt idx="567">
                  <c:v>1.9700000000000022</c:v>
                </c:pt>
                <c:pt idx="568">
                  <c:v>1.9800000000000024</c:v>
                </c:pt>
                <c:pt idx="569">
                  <c:v>1.9900000000000024</c:v>
                </c:pt>
                <c:pt idx="570">
                  <c:v>2</c:v>
                </c:pt>
                <c:pt idx="571">
                  <c:v>2.0099999999999998</c:v>
                </c:pt>
                <c:pt idx="572">
                  <c:v>2.02</c:v>
                </c:pt>
                <c:pt idx="573">
                  <c:v>2.0299999999999998</c:v>
                </c:pt>
                <c:pt idx="574">
                  <c:v>2.04</c:v>
                </c:pt>
                <c:pt idx="575">
                  <c:v>2.0499999999999998</c:v>
                </c:pt>
                <c:pt idx="576">
                  <c:v>2.06</c:v>
                </c:pt>
                <c:pt idx="577">
                  <c:v>2.0700000000000003</c:v>
                </c:pt>
                <c:pt idx="578">
                  <c:v>2.08</c:v>
                </c:pt>
                <c:pt idx="579">
                  <c:v>2.09</c:v>
                </c:pt>
                <c:pt idx="580">
                  <c:v>2.1</c:v>
                </c:pt>
                <c:pt idx="581">
                  <c:v>2.1100000000000003</c:v>
                </c:pt>
                <c:pt idx="582">
                  <c:v>2.12</c:v>
                </c:pt>
                <c:pt idx="583">
                  <c:v>2.13</c:v>
                </c:pt>
                <c:pt idx="584">
                  <c:v>2.14</c:v>
                </c:pt>
                <c:pt idx="585">
                  <c:v>2.1500000000000004</c:v>
                </c:pt>
                <c:pt idx="586">
                  <c:v>2.16</c:v>
                </c:pt>
                <c:pt idx="587">
                  <c:v>2.17</c:v>
                </c:pt>
                <c:pt idx="588">
                  <c:v>2.1799999999999997</c:v>
                </c:pt>
                <c:pt idx="589">
                  <c:v>2.19</c:v>
                </c:pt>
                <c:pt idx="590">
                  <c:v>2.2000000000000002</c:v>
                </c:pt>
                <c:pt idx="591">
                  <c:v>2.21</c:v>
                </c:pt>
                <c:pt idx="592">
                  <c:v>2.2199999999999998</c:v>
                </c:pt>
                <c:pt idx="593">
                  <c:v>2.23</c:v>
                </c:pt>
                <c:pt idx="594">
                  <c:v>2.2400000000000002</c:v>
                </c:pt>
                <c:pt idx="595">
                  <c:v>2.25</c:v>
                </c:pt>
                <c:pt idx="596">
                  <c:v>2.2599999999999998</c:v>
                </c:pt>
                <c:pt idx="597">
                  <c:v>2.27</c:v>
                </c:pt>
                <c:pt idx="598">
                  <c:v>2.2800000000000002</c:v>
                </c:pt>
                <c:pt idx="599">
                  <c:v>2.29</c:v>
                </c:pt>
                <c:pt idx="600">
                  <c:v>2.2999999999999998</c:v>
                </c:pt>
                <c:pt idx="601">
                  <c:v>2.3099999999999987</c:v>
                </c:pt>
                <c:pt idx="602">
                  <c:v>2.3200000000000003</c:v>
                </c:pt>
                <c:pt idx="603">
                  <c:v>2.3299999999999987</c:v>
                </c:pt>
                <c:pt idx="604">
                  <c:v>2.34</c:v>
                </c:pt>
                <c:pt idx="605">
                  <c:v>2.3499999999999988</c:v>
                </c:pt>
                <c:pt idx="606">
                  <c:v>2.3600000000000003</c:v>
                </c:pt>
                <c:pt idx="607">
                  <c:v>2.3699999999999997</c:v>
                </c:pt>
                <c:pt idx="608">
                  <c:v>2.38</c:v>
                </c:pt>
                <c:pt idx="609">
                  <c:v>2.3899999999999997</c:v>
                </c:pt>
                <c:pt idx="610">
                  <c:v>2.4000000000000004</c:v>
                </c:pt>
                <c:pt idx="611">
                  <c:v>2.4099999999999997</c:v>
                </c:pt>
                <c:pt idx="612">
                  <c:v>2.42</c:v>
                </c:pt>
                <c:pt idx="613">
                  <c:v>2.4299999999999997</c:v>
                </c:pt>
                <c:pt idx="614">
                  <c:v>2.44</c:v>
                </c:pt>
                <c:pt idx="615">
                  <c:v>2.4499999999999997</c:v>
                </c:pt>
                <c:pt idx="616">
                  <c:v>2.46</c:v>
                </c:pt>
                <c:pt idx="617">
                  <c:v>2.4699999999999998</c:v>
                </c:pt>
                <c:pt idx="618">
                  <c:v>2.48</c:v>
                </c:pt>
                <c:pt idx="619">
                  <c:v>2.4899999999999998</c:v>
                </c:pt>
                <c:pt idx="620">
                  <c:v>2.5</c:v>
                </c:pt>
                <c:pt idx="621">
                  <c:v>2.5099999999999998</c:v>
                </c:pt>
                <c:pt idx="622">
                  <c:v>2.52</c:v>
                </c:pt>
                <c:pt idx="623">
                  <c:v>2.5299999999999998</c:v>
                </c:pt>
                <c:pt idx="624">
                  <c:v>2.54</c:v>
                </c:pt>
                <c:pt idx="625">
                  <c:v>2.5499999999999998</c:v>
                </c:pt>
                <c:pt idx="626">
                  <c:v>2.56</c:v>
                </c:pt>
                <c:pt idx="627">
                  <c:v>2.5700000000000003</c:v>
                </c:pt>
                <c:pt idx="628">
                  <c:v>2.58</c:v>
                </c:pt>
                <c:pt idx="629">
                  <c:v>2.59</c:v>
                </c:pt>
                <c:pt idx="630">
                  <c:v>2.6</c:v>
                </c:pt>
                <c:pt idx="631">
                  <c:v>2.6100000000000003</c:v>
                </c:pt>
                <c:pt idx="632">
                  <c:v>2.62</c:v>
                </c:pt>
                <c:pt idx="633">
                  <c:v>2.63</c:v>
                </c:pt>
                <c:pt idx="634">
                  <c:v>2.64</c:v>
                </c:pt>
                <c:pt idx="635">
                  <c:v>2.6500000000000004</c:v>
                </c:pt>
                <c:pt idx="636">
                  <c:v>2.66</c:v>
                </c:pt>
                <c:pt idx="637">
                  <c:v>2.67</c:v>
                </c:pt>
                <c:pt idx="638">
                  <c:v>2.6799999999999997</c:v>
                </c:pt>
                <c:pt idx="639">
                  <c:v>2.69</c:v>
                </c:pt>
                <c:pt idx="640">
                  <c:v>2.7</c:v>
                </c:pt>
                <c:pt idx="641">
                  <c:v>2.71</c:v>
                </c:pt>
                <c:pt idx="642">
                  <c:v>2.7199999999999998</c:v>
                </c:pt>
                <c:pt idx="643">
                  <c:v>2.73</c:v>
                </c:pt>
                <c:pt idx="644">
                  <c:v>2.74</c:v>
                </c:pt>
                <c:pt idx="645">
                  <c:v>2.75</c:v>
                </c:pt>
                <c:pt idx="646">
                  <c:v>2.7600000000000002</c:v>
                </c:pt>
                <c:pt idx="647">
                  <c:v>2.77</c:v>
                </c:pt>
                <c:pt idx="648">
                  <c:v>2.7800000000000002</c:v>
                </c:pt>
                <c:pt idx="649">
                  <c:v>2.79</c:v>
                </c:pt>
                <c:pt idx="650">
                  <c:v>2.8</c:v>
                </c:pt>
                <c:pt idx="651">
                  <c:v>2.8099999999999987</c:v>
                </c:pt>
                <c:pt idx="652">
                  <c:v>2.8200000000000003</c:v>
                </c:pt>
                <c:pt idx="653">
                  <c:v>2.8299999999999987</c:v>
                </c:pt>
                <c:pt idx="654">
                  <c:v>2.84</c:v>
                </c:pt>
                <c:pt idx="655">
                  <c:v>2.8499999999999988</c:v>
                </c:pt>
                <c:pt idx="656">
                  <c:v>2.8600000000000003</c:v>
                </c:pt>
                <c:pt idx="657">
                  <c:v>2.8699999999999997</c:v>
                </c:pt>
                <c:pt idx="658">
                  <c:v>2.88</c:v>
                </c:pt>
                <c:pt idx="659">
                  <c:v>2.8899999999999997</c:v>
                </c:pt>
                <c:pt idx="660">
                  <c:v>2.9000000000000004</c:v>
                </c:pt>
                <c:pt idx="661">
                  <c:v>2.9099999999999997</c:v>
                </c:pt>
                <c:pt idx="662">
                  <c:v>2.92</c:v>
                </c:pt>
                <c:pt idx="663">
                  <c:v>2.9299999999999997</c:v>
                </c:pt>
                <c:pt idx="664">
                  <c:v>2.9400000000000004</c:v>
                </c:pt>
                <c:pt idx="665">
                  <c:v>2.9499999999999997</c:v>
                </c:pt>
                <c:pt idx="666">
                  <c:v>2.96</c:v>
                </c:pt>
                <c:pt idx="667">
                  <c:v>2.9699999999999998</c:v>
                </c:pt>
                <c:pt idx="668">
                  <c:v>2.9800000000000004</c:v>
                </c:pt>
                <c:pt idx="669">
                  <c:v>2.9899999999999998</c:v>
                </c:pt>
                <c:pt idx="670">
                  <c:v>3</c:v>
                </c:pt>
                <c:pt idx="671">
                  <c:v>3.01</c:v>
                </c:pt>
                <c:pt idx="672">
                  <c:v>3.0200000000000005</c:v>
                </c:pt>
                <c:pt idx="673">
                  <c:v>3.03</c:v>
                </c:pt>
                <c:pt idx="674">
                  <c:v>3.04</c:v>
                </c:pt>
                <c:pt idx="675">
                  <c:v>3.05</c:v>
                </c:pt>
                <c:pt idx="676">
                  <c:v>3.0599999999999987</c:v>
                </c:pt>
                <c:pt idx="677">
                  <c:v>3.0700000000000003</c:v>
                </c:pt>
                <c:pt idx="678">
                  <c:v>3.08</c:v>
                </c:pt>
                <c:pt idx="679">
                  <c:v>3.09</c:v>
                </c:pt>
                <c:pt idx="680">
                  <c:v>3.0999999999999988</c:v>
                </c:pt>
                <c:pt idx="681">
                  <c:v>3.1100000000000003</c:v>
                </c:pt>
                <c:pt idx="682">
                  <c:v>3.12</c:v>
                </c:pt>
                <c:pt idx="683">
                  <c:v>3.13</c:v>
                </c:pt>
                <c:pt idx="684">
                  <c:v>3.1399999999999997</c:v>
                </c:pt>
                <c:pt idx="685">
                  <c:v>3.1500000000000004</c:v>
                </c:pt>
                <c:pt idx="686">
                  <c:v>3.16</c:v>
                </c:pt>
                <c:pt idx="687">
                  <c:v>3.17</c:v>
                </c:pt>
                <c:pt idx="688">
                  <c:v>3.1799999999999997</c:v>
                </c:pt>
                <c:pt idx="689">
                  <c:v>3.1900000000000004</c:v>
                </c:pt>
                <c:pt idx="690">
                  <c:v>3.2</c:v>
                </c:pt>
                <c:pt idx="691">
                  <c:v>3.21</c:v>
                </c:pt>
                <c:pt idx="692">
                  <c:v>3.2199999999999998</c:v>
                </c:pt>
                <c:pt idx="693">
                  <c:v>3.2300000000000004</c:v>
                </c:pt>
                <c:pt idx="694">
                  <c:v>3.24</c:v>
                </c:pt>
                <c:pt idx="695">
                  <c:v>3.25</c:v>
                </c:pt>
                <c:pt idx="696">
                  <c:v>3.2600000000000002</c:v>
                </c:pt>
                <c:pt idx="697">
                  <c:v>3.2700000000000005</c:v>
                </c:pt>
                <c:pt idx="698">
                  <c:v>3.2800000000000002</c:v>
                </c:pt>
                <c:pt idx="699">
                  <c:v>3.29</c:v>
                </c:pt>
                <c:pt idx="700">
                  <c:v>3.3</c:v>
                </c:pt>
                <c:pt idx="701">
                  <c:v>3.3099999999999987</c:v>
                </c:pt>
                <c:pt idx="702">
                  <c:v>3.3200000000000003</c:v>
                </c:pt>
                <c:pt idx="703">
                  <c:v>3.3299999999999987</c:v>
                </c:pt>
                <c:pt idx="704">
                  <c:v>3.34</c:v>
                </c:pt>
                <c:pt idx="705">
                  <c:v>3.3499999999999988</c:v>
                </c:pt>
                <c:pt idx="706">
                  <c:v>3.3600000000000003</c:v>
                </c:pt>
                <c:pt idx="707">
                  <c:v>3.3699999999999997</c:v>
                </c:pt>
                <c:pt idx="708">
                  <c:v>3.38</c:v>
                </c:pt>
                <c:pt idx="709">
                  <c:v>3.3899999999999997</c:v>
                </c:pt>
                <c:pt idx="710">
                  <c:v>3.4000000000000004</c:v>
                </c:pt>
                <c:pt idx="711">
                  <c:v>3.4099999999999997</c:v>
                </c:pt>
                <c:pt idx="712">
                  <c:v>3.42</c:v>
                </c:pt>
                <c:pt idx="713">
                  <c:v>3.4299999999999997</c:v>
                </c:pt>
                <c:pt idx="714">
                  <c:v>3.4400000000000004</c:v>
                </c:pt>
                <c:pt idx="715">
                  <c:v>3.4499999999999997</c:v>
                </c:pt>
                <c:pt idx="716">
                  <c:v>3.46</c:v>
                </c:pt>
                <c:pt idx="717">
                  <c:v>3.4699999999999998</c:v>
                </c:pt>
                <c:pt idx="718">
                  <c:v>3.4800000000000004</c:v>
                </c:pt>
                <c:pt idx="719">
                  <c:v>3.4899999999999998</c:v>
                </c:pt>
                <c:pt idx="720">
                  <c:v>3.5</c:v>
                </c:pt>
                <c:pt idx="721">
                  <c:v>3.51</c:v>
                </c:pt>
                <c:pt idx="722">
                  <c:v>3.5200000000000005</c:v>
                </c:pt>
                <c:pt idx="723">
                  <c:v>3.53</c:v>
                </c:pt>
                <c:pt idx="724">
                  <c:v>3.54</c:v>
                </c:pt>
                <c:pt idx="725">
                  <c:v>3.55</c:v>
                </c:pt>
                <c:pt idx="726">
                  <c:v>3.5599999999999987</c:v>
                </c:pt>
                <c:pt idx="727">
                  <c:v>3.5700000000000003</c:v>
                </c:pt>
                <c:pt idx="728">
                  <c:v>3.58</c:v>
                </c:pt>
                <c:pt idx="729">
                  <c:v>3.59</c:v>
                </c:pt>
                <c:pt idx="730">
                  <c:v>3.5999999999999988</c:v>
                </c:pt>
                <c:pt idx="731">
                  <c:v>3.6100000000000003</c:v>
                </c:pt>
                <c:pt idx="732">
                  <c:v>3.62</c:v>
                </c:pt>
                <c:pt idx="733">
                  <c:v>3.63</c:v>
                </c:pt>
                <c:pt idx="734">
                  <c:v>3.6399999999999997</c:v>
                </c:pt>
                <c:pt idx="735">
                  <c:v>3.6500000000000004</c:v>
                </c:pt>
                <c:pt idx="736">
                  <c:v>3.66</c:v>
                </c:pt>
                <c:pt idx="737">
                  <c:v>3.67</c:v>
                </c:pt>
                <c:pt idx="738">
                  <c:v>3.6799999999999997</c:v>
                </c:pt>
                <c:pt idx="739">
                  <c:v>3.6900000000000004</c:v>
                </c:pt>
                <c:pt idx="740">
                  <c:v>3.7</c:v>
                </c:pt>
                <c:pt idx="741">
                  <c:v>3.71</c:v>
                </c:pt>
                <c:pt idx="742">
                  <c:v>3.7199999999999998</c:v>
                </c:pt>
                <c:pt idx="743">
                  <c:v>3.7300000000000004</c:v>
                </c:pt>
                <c:pt idx="744">
                  <c:v>3.74</c:v>
                </c:pt>
                <c:pt idx="745">
                  <c:v>3.75</c:v>
                </c:pt>
                <c:pt idx="746">
                  <c:v>3.7600000000000002</c:v>
                </c:pt>
                <c:pt idx="747">
                  <c:v>3.7700000000000005</c:v>
                </c:pt>
                <c:pt idx="748">
                  <c:v>3.7800000000000002</c:v>
                </c:pt>
                <c:pt idx="749">
                  <c:v>3.79</c:v>
                </c:pt>
                <c:pt idx="750">
                  <c:v>3.8</c:v>
                </c:pt>
                <c:pt idx="751">
                  <c:v>3.8099999999999987</c:v>
                </c:pt>
                <c:pt idx="752">
                  <c:v>3.8200000000000003</c:v>
                </c:pt>
                <c:pt idx="753">
                  <c:v>3.8299999999999987</c:v>
                </c:pt>
                <c:pt idx="754">
                  <c:v>3.84</c:v>
                </c:pt>
                <c:pt idx="755">
                  <c:v>3.8499999999999988</c:v>
                </c:pt>
                <c:pt idx="756">
                  <c:v>3.8600000000000003</c:v>
                </c:pt>
                <c:pt idx="757">
                  <c:v>3.8699999999999997</c:v>
                </c:pt>
                <c:pt idx="758">
                  <c:v>3.88</c:v>
                </c:pt>
                <c:pt idx="759">
                  <c:v>3.8899999999999997</c:v>
                </c:pt>
                <c:pt idx="760">
                  <c:v>3.9000000000000004</c:v>
                </c:pt>
                <c:pt idx="761">
                  <c:v>3.9099999999999997</c:v>
                </c:pt>
                <c:pt idx="762">
                  <c:v>3.92</c:v>
                </c:pt>
                <c:pt idx="763">
                  <c:v>3.9299999999999997</c:v>
                </c:pt>
                <c:pt idx="764">
                  <c:v>3.9400000000000004</c:v>
                </c:pt>
                <c:pt idx="765">
                  <c:v>3.9499999999999997</c:v>
                </c:pt>
                <c:pt idx="766">
                  <c:v>3.96</c:v>
                </c:pt>
                <c:pt idx="767">
                  <c:v>3.9699999999999998</c:v>
                </c:pt>
                <c:pt idx="768">
                  <c:v>3.9800000000000004</c:v>
                </c:pt>
                <c:pt idx="769">
                  <c:v>3.9899999999999998</c:v>
                </c:pt>
                <c:pt idx="770">
                  <c:v>4</c:v>
                </c:pt>
                <c:pt idx="771">
                  <c:v>4.01</c:v>
                </c:pt>
                <c:pt idx="772">
                  <c:v>4.0200000000000005</c:v>
                </c:pt>
                <c:pt idx="773">
                  <c:v>4.03</c:v>
                </c:pt>
                <c:pt idx="774">
                  <c:v>4.04</c:v>
                </c:pt>
                <c:pt idx="775">
                  <c:v>4.05</c:v>
                </c:pt>
                <c:pt idx="776">
                  <c:v>4.0599999999999996</c:v>
                </c:pt>
                <c:pt idx="777">
                  <c:v>4.07</c:v>
                </c:pt>
                <c:pt idx="778">
                  <c:v>4.08</c:v>
                </c:pt>
                <c:pt idx="779">
                  <c:v>4.09</c:v>
                </c:pt>
                <c:pt idx="780">
                  <c:v>4.0999999999999996</c:v>
                </c:pt>
                <c:pt idx="781">
                  <c:v>4.1099999999999985</c:v>
                </c:pt>
                <c:pt idx="782">
                  <c:v>4.1199999999999966</c:v>
                </c:pt>
                <c:pt idx="783">
                  <c:v>4.13</c:v>
                </c:pt>
                <c:pt idx="784">
                  <c:v>4.1399999999999997</c:v>
                </c:pt>
                <c:pt idx="785">
                  <c:v>4.1499999999999995</c:v>
                </c:pt>
                <c:pt idx="786">
                  <c:v>4.1599999999999975</c:v>
                </c:pt>
                <c:pt idx="787">
                  <c:v>4.17</c:v>
                </c:pt>
                <c:pt idx="788">
                  <c:v>4.18</c:v>
                </c:pt>
                <c:pt idx="789">
                  <c:v>4.1899999999999995</c:v>
                </c:pt>
                <c:pt idx="790">
                  <c:v>4.2</c:v>
                </c:pt>
                <c:pt idx="791">
                  <c:v>4.21</c:v>
                </c:pt>
                <c:pt idx="792">
                  <c:v>4.22</c:v>
                </c:pt>
                <c:pt idx="793">
                  <c:v>4.2300000000000004</c:v>
                </c:pt>
                <c:pt idx="794">
                  <c:v>4.24</c:v>
                </c:pt>
                <c:pt idx="795">
                  <c:v>4.25</c:v>
                </c:pt>
                <c:pt idx="796">
                  <c:v>4.26</c:v>
                </c:pt>
                <c:pt idx="797">
                  <c:v>4.2700000000000014</c:v>
                </c:pt>
                <c:pt idx="798">
                  <c:v>4.28</c:v>
                </c:pt>
                <c:pt idx="799">
                  <c:v>4.29</c:v>
                </c:pt>
                <c:pt idx="800">
                  <c:v>4.3</c:v>
                </c:pt>
                <c:pt idx="801">
                  <c:v>4.3099999999999996</c:v>
                </c:pt>
                <c:pt idx="802">
                  <c:v>4.3199999999999985</c:v>
                </c:pt>
                <c:pt idx="803">
                  <c:v>4.33</c:v>
                </c:pt>
                <c:pt idx="804">
                  <c:v>4.34</c:v>
                </c:pt>
                <c:pt idx="805">
                  <c:v>4.3499999999999996</c:v>
                </c:pt>
                <c:pt idx="806">
                  <c:v>4.3599999999999985</c:v>
                </c:pt>
                <c:pt idx="807">
                  <c:v>4.37</c:v>
                </c:pt>
                <c:pt idx="808">
                  <c:v>4.38</c:v>
                </c:pt>
                <c:pt idx="809">
                  <c:v>4.3899999999999997</c:v>
                </c:pt>
                <c:pt idx="810">
                  <c:v>4.4000000000000004</c:v>
                </c:pt>
                <c:pt idx="811">
                  <c:v>4.41</c:v>
                </c:pt>
                <c:pt idx="812">
                  <c:v>4.42</c:v>
                </c:pt>
                <c:pt idx="813">
                  <c:v>4.4300000000000024</c:v>
                </c:pt>
                <c:pt idx="814">
                  <c:v>4.4400000000000004</c:v>
                </c:pt>
                <c:pt idx="815">
                  <c:v>4.45</c:v>
                </c:pt>
                <c:pt idx="816">
                  <c:v>4.46</c:v>
                </c:pt>
                <c:pt idx="817">
                  <c:v>4.4700000000000024</c:v>
                </c:pt>
                <c:pt idx="818">
                  <c:v>4.4800000000000102</c:v>
                </c:pt>
                <c:pt idx="819">
                  <c:v>4.49</c:v>
                </c:pt>
                <c:pt idx="820">
                  <c:v>4.5000000000000098</c:v>
                </c:pt>
                <c:pt idx="821">
                  <c:v>4.51</c:v>
                </c:pt>
                <c:pt idx="822">
                  <c:v>4.5200000000000085</c:v>
                </c:pt>
                <c:pt idx="823">
                  <c:v>4.53000000000001</c:v>
                </c:pt>
                <c:pt idx="824">
                  <c:v>4.5400000000000098</c:v>
                </c:pt>
                <c:pt idx="825">
                  <c:v>4.5500000000000105</c:v>
                </c:pt>
                <c:pt idx="826">
                  <c:v>4.5600000000000085</c:v>
                </c:pt>
                <c:pt idx="827">
                  <c:v>4.5700000000000101</c:v>
                </c:pt>
                <c:pt idx="828">
                  <c:v>4.5800000000000098</c:v>
                </c:pt>
                <c:pt idx="829">
                  <c:v>4.5900000000000096</c:v>
                </c:pt>
                <c:pt idx="830">
                  <c:v>4.6000000000000085</c:v>
                </c:pt>
                <c:pt idx="831">
                  <c:v>4.6100000000000065</c:v>
                </c:pt>
                <c:pt idx="832">
                  <c:v>4.6200000000000045</c:v>
                </c:pt>
                <c:pt idx="833">
                  <c:v>4.6300000000000097</c:v>
                </c:pt>
                <c:pt idx="834">
                  <c:v>4.6400000000000095</c:v>
                </c:pt>
                <c:pt idx="835">
                  <c:v>4.6500000000000075</c:v>
                </c:pt>
                <c:pt idx="836">
                  <c:v>4.6600000000000055</c:v>
                </c:pt>
                <c:pt idx="837">
                  <c:v>4.6700000000000097</c:v>
                </c:pt>
                <c:pt idx="838">
                  <c:v>4.6800000000000095</c:v>
                </c:pt>
                <c:pt idx="839">
                  <c:v>4.6900000000000075</c:v>
                </c:pt>
                <c:pt idx="840">
                  <c:v>4.7000000000000099</c:v>
                </c:pt>
                <c:pt idx="841">
                  <c:v>4.7100000000000097</c:v>
                </c:pt>
                <c:pt idx="842">
                  <c:v>4.7200000000000095</c:v>
                </c:pt>
                <c:pt idx="843">
                  <c:v>4.7300000000000102</c:v>
                </c:pt>
                <c:pt idx="844">
                  <c:v>4.74000000000001</c:v>
                </c:pt>
                <c:pt idx="845">
                  <c:v>4.7500000000000098</c:v>
                </c:pt>
                <c:pt idx="846">
                  <c:v>4.7600000000000096</c:v>
                </c:pt>
                <c:pt idx="847">
                  <c:v>4.7700000000000102</c:v>
                </c:pt>
                <c:pt idx="848">
                  <c:v>4.78000000000001</c:v>
                </c:pt>
                <c:pt idx="849">
                  <c:v>4.7900000000000098</c:v>
                </c:pt>
                <c:pt idx="850">
                  <c:v>4.8000000000000096</c:v>
                </c:pt>
                <c:pt idx="851">
                  <c:v>4.8100000000000085</c:v>
                </c:pt>
                <c:pt idx="852">
                  <c:v>4.8200000000000065</c:v>
                </c:pt>
                <c:pt idx="853">
                  <c:v>4.8300000000000098</c:v>
                </c:pt>
                <c:pt idx="854">
                  <c:v>4.8400000000000096</c:v>
                </c:pt>
                <c:pt idx="855">
                  <c:v>4.8500000000000085</c:v>
                </c:pt>
                <c:pt idx="856">
                  <c:v>4.8600000000000065</c:v>
                </c:pt>
                <c:pt idx="857">
                  <c:v>4.8700000000000099</c:v>
                </c:pt>
                <c:pt idx="858">
                  <c:v>4.8800000000000097</c:v>
                </c:pt>
                <c:pt idx="859">
                  <c:v>4.8900000000000095</c:v>
                </c:pt>
                <c:pt idx="860">
                  <c:v>4.9000000000000101</c:v>
                </c:pt>
                <c:pt idx="861">
                  <c:v>4.9100000000000197</c:v>
                </c:pt>
                <c:pt idx="862">
                  <c:v>4.9200000000000195</c:v>
                </c:pt>
                <c:pt idx="863">
                  <c:v>4.9300000000000104</c:v>
                </c:pt>
                <c:pt idx="864">
                  <c:v>4.9400000000000102</c:v>
                </c:pt>
                <c:pt idx="865">
                  <c:v>4.9500000000000099</c:v>
                </c:pt>
                <c:pt idx="866">
                  <c:v>4.9600000000000195</c:v>
                </c:pt>
                <c:pt idx="867">
                  <c:v>4.9700000000000299</c:v>
                </c:pt>
                <c:pt idx="868">
                  <c:v>4.9800000000000288</c:v>
                </c:pt>
                <c:pt idx="869">
                  <c:v>4.9900000000000198</c:v>
                </c:pt>
                <c:pt idx="870">
                  <c:v>5.0000000000000195</c:v>
                </c:pt>
                <c:pt idx="871">
                  <c:v>5.0100000000000202</c:v>
                </c:pt>
                <c:pt idx="872">
                  <c:v>5.02000000000002</c:v>
                </c:pt>
                <c:pt idx="873">
                  <c:v>5.0300000000000198</c:v>
                </c:pt>
                <c:pt idx="874">
                  <c:v>5.0400000000000196</c:v>
                </c:pt>
                <c:pt idx="875">
                  <c:v>5.0500000000000203</c:v>
                </c:pt>
                <c:pt idx="876">
                  <c:v>5.06000000000002</c:v>
                </c:pt>
                <c:pt idx="877">
                  <c:v>5.0700000000000198</c:v>
                </c:pt>
                <c:pt idx="878">
                  <c:v>5.0800000000000196</c:v>
                </c:pt>
                <c:pt idx="879">
                  <c:v>5.0900000000000185</c:v>
                </c:pt>
                <c:pt idx="880">
                  <c:v>5.1000000000000201</c:v>
                </c:pt>
                <c:pt idx="881">
                  <c:v>5.1100000000000145</c:v>
                </c:pt>
                <c:pt idx="882">
                  <c:v>5.1200000000000099</c:v>
                </c:pt>
                <c:pt idx="883">
                  <c:v>5.1300000000000185</c:v>
                </c:pt>
                <c:pt idx="884">
                  <c:v>5.1400000000000201</c:v>
                </c:pt>
                <c:pt idx="885">
                  <c:v>5.1500000000000155</c:v>
                </c:pt>
                <c:pt idx="886">
                  <c:v>5.1600000000000108</c:v>
                </c:pt>
                <c:pt idx="887">
                  <c:v>5.1700000000000195</c:v>
                </c:pt>
                <c:pt idx="888">
                  <c:v>5.1800000000000201</c:v>
                </c:pt>
                <c:pt idx="889">
                  <c:v>5.1900000000000155</c:v>
                </c:pt>
                <c:pt idx="890">
                  <c:v>5.2000000000000197</c:v>
                </c:pt>
                <c:pt idx="891">
                  <c:v>5.2100000000000195</c:v>
                </c:pt>
                <c:pt idx="892">
                  <c:v>5.2200000000000202</c:v>
                </c:pt>
                <c:pt idx="893">
                  <c:v>5.2300000000000288</c:v>
                </c:pt>
                <c:pt idx="894">
                  <c:v>5.2400000000000198</c:v>
                </c:pt>
                <c:pt idx="895">
                  <c:v>5.2500000000000195</c:v>
                </c:pt>
                <c:pt idx="896">
                  <c:v>5.2600000000000202</c:v>
                </c:pt>
                <c:pt idx="897">
                  <c:v>5.2700000000000289</c:v>
                </c:pt>
                <c:pt idx="898">
                  <c:v>5.2800000000000198</c:v>
                </c:pt>
                <c:pt idx="899">
                  <c:v>5.2900000000000196</c:v>
                </c:pt>
                <c:pt idx="900">
                  <c:v>5.3000000000000203</c:v>
                </c:pt>
              </c:numCache>
            </c:numRef>
          </c:xVal>
          <c:yVal>
            <c:numRef>
              <c:f>'N064'!$D$2:$D$902</c:f>
              <c:numCache>
                <c:formatCode>0.0000</c:formatCode>
                <c:ptCount val="901"/>
                <c:pt idx="0">
                  <c:v>0</c:v>
                </c:pt>
                <c:pt idx="1">
                  <c:v>7.0254893563315408E-283</c:v>
                </c:pt>
                <c:pt idx="2">
                  <c:v>1.241870695229125E-281</c:v>
                </c:pt>
                <c:pt idx="3">
                  <c:v>2.1812112009001725E-280</c:v>
                </c:pt>
                <c:pt idx="4">
                  <c:v>3.8066294408150159E-279</c:v>
                </c:pt>
                <c:pt idx="5">
                  <c:v>6.600928512425882E-278</c:v>
                </c:pt>
                <c:pt idx="6">
                  <c:v>1.1373418043459001E-276</c:v>
                </c:pt>
                <c:pt idx="7">
                  <c:v>1.9471460268717345E-275</c:v>
                </c:pt>
                <c:pt idx="8">
                  <c:v>3.3122841923849974E-274</c:v>
                </c:pt>
                <c:pt idx="9">
                  <c:v>5.5985841649317768E-273</c:v>
                </c:pt>
                <c:pt idx="10">
                  <c:v>9.4026524320494578E-272</c:v>
                </c:pt>
                <c:pt idx="11">
                  <c:v>1.5690764615504375E-270</c:v>
                </c:pt>
                <c:pt idx="12">
                  <c:v>2.6017129992274392E-269</c:v>
                </c:pt>
                <c:pt idx="13">
                  <c:v>4.2864348052787631E-268</c:v>
                </c:pt>
                <c:pt idx="14">
                  <c:v>7.0170507311898358E-267</c:v>
                </c:pt>
                <c:pt idx="15">
                  <c:v>1.1413913301514548E-265</c:v>
                </c:pt>
                <c:pt idx="16">
                  <c:v>1.8447439014168229E-264</c:v>
                </c:pt>
                <c:pt idx="17">
                  <c:v>2.9625054606595739E-263</c:v>
                </c:pt>
                <c:pt idx="18">
                  <c:v>4.7271980701535868E-262</c:v>
                </c:pt>
                <c:pt idx="19">
                  <c:v>7.4949718354337312E-261</c:v>
                </c:pt>
                <c:pt idx="20">
                  <c:v>1.1807495197705836E-259</c:v>
                </c:pt>
                <c:pt idx="21">
                  <c:v>1.8482772521760638E-258</c:v>
                </c:pt>
                <c:pt idx="22">
                  <c:v>2.8747364072402115E-257</c:v>
                </c:pt>
                <c:pt idx="23">
                  <c:v>4.4427360439635148E-256</c:v>
                </c:pt>
                <c:pt idx="24">
                  <c:v>6.8222018739420412E-255</c:v>
                </c:pt>
                <c:pt idx="25">
                  <c:v>1.0409268136417655E-253</c:v>
                </c:pt>
                <c:pt idx="26">
                  <c:v>1.5781104703357634E-252</c:v>
                </c:pt>
                <c:pt idx="27">
                  <c:v>2.3772572696072703E-251</c:v>
                </c:pt>
                <c:pt idx="28">
                  <c:v>3.5582507204180232E-250</c:v>
                </c:pt>
                <c:pt idx="29">
                  <c:v>5.2919835830232998E-249</c:v>
                </c:pt>
                <c:pt idx="30">
                  <c:v>7.8202747691691718E-248</c:v>
                </c:pt>
                <c:pt idx="31">
                  <c:v>1.1482782009118482E-246</c:v>
                </c:pt>
                <c:pt idx="32">
                  <c:v>1.6753047231117185E-245</c:v>
                </c:pt>
                <c:pt idx="33">
                  <c:v>2.4286341195100341E-244</c:v>
                </c:pt>
                <c:pt idx="34">
                  <c:v>3.4982589928381475E-243</c:v>
                </c:pt>
                <c:pt idx="35">
                  <c:v>5.0068365726851402E-242</c:v>
                </c:pt>
                <c:pt idx="36">
                  <c:v>7.120270019851036E-241</c:v>
                </c:pt>
                <c:pt idx="37">
                  <c:v>1.006123061742545E-239</c:v>
                </c:pt>
                <c:pt idx="38">
                  <c:v>1.4126264637544118E-238</c:v>
                </c:pt>
                <c:pt idx="39">
                  <c:v>1.9707211053179618E-237</c:v>
                </c:pt>
                <c:pt idx="40">
                  <c:v>2.731772912743042E-236</c:v>
                </c:pt>
                <c:pt idx="41">
                  <c:v>3.7625789344811671E-235</c:v>
                </c:pt>
                <c:pt idx="42">
                  <c:v>5.1493005962223762E-234</c:v>
                </c:pt>
                <c:pt idx="43">
                  <c:v>7.0021671205915964E-233</c:v>
                </c:pt>
                <c:pt idx="44">
                  <c:v>9.4610274328704214E-232</c:v>
                </c:pt>
                <c:pt idx="45">
                  <c:v>1.2701813630734631E-230</c:v>
                </c:pt>
                <c:pt idx="46">
                  <c:v>1.6943954506107931E-229</c:v>
                </c:pt>
                <c:pt idx="47">
                  <c:v>2.2458741929955061E-228</c:v>
                </c:pt>
                <c:pt idx="48">
                  <c:v>2.9578604600222488E-227</c:v>
                </c:pt>
                <c:pt idx="49">
                  <c:v>3.8707181557555111E-226</c:v>
                </c:pt>
                <c:pt idx="50">
                  <c:v>5.0330011461198536E-225</c:v>
                </c:pt>
                <c:pt idx="51">
                  <c:v>6.5025563230453107E-224</c:v>
                </c:pt>
                <c:pt idx="52">
                  <c:v>8.3476230767066486E-223</c:v>
                </c:pt>
                <c:pt idx="53">
                  <c:v>1.064788019270161E-221</c:v>
                </c:pt>
                <c:pt idx="54">
                  <c:v>1.3495379412601258E-220</c:v>
                </c:pt>
                <c:pt idx="55">
                  <c:v>1.6995293205928165E-219</c:v>
                </c:pt>
                <c:pt idx="56">
                  <c:v>2.1266393481996095E-218</c:v>
                </c:pt>
                <c:pt idx="57">
                  <c:v>2.6441168962785522E-217</c:v>
                </c:pt>
                <c:pt idx="58">
                  <c:v>3.2665482811747444E-216</c:v>
                </c:pt>
                <c:pt idx="59">
                  <c:v>4.0097670016888739E-215</c:v>
                </c:pt>
                <c:pt idx="60">
                  <c:v>4.8906977116161141E-214</c:v>
                </c:pt>
                <c:pt idx="61">
                  <c:v>5.9271256208897476E-213</c:v>
                </c:pt>
                <c:pt idx="62">
                  <c:v>7.1373841715077811E-212</c:v>
                </c:pt>
                <c:pt idx="63">
                  <c:v>8.539956262862134E-211</c:v>
                </c:pt>
                <c:pt idx="64">
                  <c:v>1.0152987525473249E-209</c:v>
                </c:pt>
                <c:pt idx="65">
                  <c:v>1.1993714130616948E-208</c:v>
                </c:pt>
                <c:pt idx="66">
                  <c:v>1.4077812283711299E-207</c:v>
                </c:pt>
                <c:pt idx="67">
                  <c:v>1.6418681724444126E-206</c:v>
                </c:pt>
                <c:pt idx="68">
                  <c:v>1.9026681022550227E-205</c:v>
                </c:pt>
                <c:pt idx="69">
                  <c:v>2.1908337929033087E-204</c:v>
                </c:pt>
                <c:pt idx="70">
                  <c:v>2.506556318082297E-203</c:v>
                </c:pt>
                <c:pt idx="71">
                  <c:v>2.8494900589070613E-202</c:v>
                </c:pt>
                <c:pt idx="72">
                  <c:v>3.21868495805853E-201</c:v>
                </c:pt>
                <c:pt idx="73">
                  <c:v>3.6125298235494289E-200</c:v>
                </c:pt>
                <c:pt idx="74">
                  <c:v>4.0287104941283021E-199</c:v>
                </c:pt>
                <c:pt idx="75">
                  <c:v>4.4641864809269075E-198</c:v>
                </c:pt>
                <c:pt idx="76">
                  <c:v>4.9151892821105299E-197</c:v>
                </c:pt>
                <c:pt idx="77">
                  <c:v>5.3772449267954287E-196</c:v>
                </c:pt>
                <c:pt idx="78">
                  <c:v>5.8452224535119187E-195</c:v>
                </c:pt>
                <c:pt idx="79">
                  <c:v>6.3134089950554079E-194</c:v>
                </c:pt>
                <c:pt idx="80">
                  <c:v>6.7756109679704005E-193</c:v>
                </c:pt>
                <c:pt idx="81">
                  <c:v>7.2252796089637145E-192</c:v>
                </c:pt>
                <c:pt idx="82">
                  <c:v>7.6556578276838427E-191</c:v>
                </c:pt>
                <c:pt idx="83">
                  <c:v>8.0599441315252846E-190</c:v>
                </c:pt>
                <c:pt idx="84">
                  <c:v>8.4314682984888318E-189</c:v>
                </c:pt>
                <c:pt idx="85">
                  <c:v>8.7638726021527043E-188</c:v>
                </c:pt>
                <c:pt idx="86">
                  <c:v>9.0512917924919448E-187</c:v>
                </c:pt>
                <c:pt idx="87">
                  <c:v>9.2885247582502753E-186</c:v>
                </c:pt>
                <c:pt idx="88">
                  <c:v>9.4711908725221803E-185</c:v>
                </c:pt>
                <c:pt idx="89">
                  <c:v>9.5958644642484448E-184</c:v>
                </c:pt>
                <c:pt idx="90">
                  <c:v>9.6601816514974809E-183</c:v>
                </c:pt>
                <c:pt idx="91">
                  <c:v>9.6629148826517367E-182</c:v>
                </c:pt>
                <c:pt idx="92">
                  <c:v>9.6040119017348688E-181</c:v>
                </c:pt>
                <c:pt idx="93">
                  <c:v>9.4845974099981576E-180</c:v>
                </c:pt>
                <c:pt idx="94">
                  <c:v>9.3069373499159875E-179</c:v>
                </c:pt>
                <c:pt idx="95">
                  <c:v>9.0743673961509387E-178</c:v>
                </c:pt>
                <c:pt idx="96">
                  <c:v>8.7911888060598607E-177</c:v>
                </c:pt>
                <c:pt idx="97">
                  <c:v>8.4625361722514195E-176</c:v>
                </c:pt>
                <c:pt idx="98">
                  <c:v>8.0942227552285272E-175</c:v>
                </c:pt>
                <c:pt idx="99">
                  <c:v>7.6925698972721799E-174</c:v>
                </c:pt>
                <c:pt idx="100">
                  <c:v>7.2642274914812913E-173</c:v>
                </c:pt>
                <c:pt idx="101">
                  <c:v>6.8159925881333125E-172</c:v>
                </c:pt>
                <c:pt idx="102">
                  <c:v>6.3546329726264469E-171</c:v>
                </c:pt>
                <c:pt idx="103">
                  <c:v>5.8867219756671231E-170</c:v>
                </c:pt>
                <c:pt idx="104">
                  <c:v>5.4184899259515938E-169</c:v>
                </c:pt>
                <c:pt idx="105">
                  <c:v>4.9556965915297941E-168</c:v>
                </c:pt>
                <c:pt idx="106">
                  <c:v>4.503527750824752E-167</c:v>
                </c:pt>
                <c:pt idx="107">
                  <c:v>4.0665177640168855E-166</c:v>
                </c:pt>
                <c:pt idx="108">
                  <c:v>3.6484987548646648E-165</c:v>
                </c:pt>
                <c:pt idx="109">
                  <c:v>3.2525758299391011E-164</c:v>
                </c:pt>
                <c:pt idx="110">
                  <c:v>2.8811267144795479E-163</c:v>
                </c:pt>
                <c:pt idx="111">
                  <c:v>2.5358233156499108E-162</c:v>
                </c:pt>
                <c:pt idx="112">
                  <c:v>2.2176720642033216E-161</c:v>
                </c:pt>
                <c:pt idx="113">
                  <c:v>1.9270694479494848E-160</c:v>
                </c:pt>
                <c:pt idx="114">
                  <c:v>1.6638689339954189E-159</c:v>
                </c:pt>
                <c:pt idx="115">
                  <c:v>1.4274554672096747E-158</c:v>
                </c:pt>
                <c:pt idx="116">
                  <c:v>1.2168239050965547E-157</c:v>
                </c:pt>
                <c:pt idx="117">
                  <c:v>1.0306580716843401E-156</c:v>
                </c:pt>
                <c:pt idx="118">
                  <c:v>8.6740754815671422E-156</c:v>
                </c:pt>
                <c:pt idx="119">
                  <c:v>7.253598270401863E-155</c:v>
                </c:pt>
                <c:pt idx="120">
                  <c:v>6.0270600232718629E-154</c:v>
                </c:pt>
                <c:pt idx="121">
                  <c:v>4.9759871575723343E-153</c:v>
                </c:pt>
                <c:pt idx="122">
                  <c:v>4.0820160053498268E-152</c:v>
                </c:pt>
                <c:pt idx="123">
                  <c:v>3.327299350665309E-151</c:v>
                </c:pt>
                <c:pt idx="124">
                  <c:v>2.6948262452221745E-150</c:v>
                </c:pt>
                <c:pt idx="125">
                  <c:v>2.1686595742976234E-149</c:v>
                </c:pt>
                <c:pt idx="126">
                  <c:v>1.7340983435725061E-148</c:v>
                </c:pt>
                <c:pt idx="127">
                  <c:v>1.3777733759567826E-147</c:v>
                </c:pt>
                <c:pt idx="128">
                  <c:v>1.0876861031030778E-146</c:v>
                </c:pt>
                <c:pt idx="129">
                  <c:v>8.5320049652966624E-146</c:v>
                </c:pt>
                <c:pt idx="130">
                  <c:v>6.6499801486690759E-145</c:v>
                </c:pt>
                <c:pt idx="131">
                  <c:v>5.1500486213956051E-144</c:v>
                </c:pt>
                <c:pt idx="132">
                  <c:v>3.9629997232073015E-143</c:v>
                </c:pt>
                <c:pt idx="133">
                  <c:v>3.0301106554730862E-142</c:v>
                </c:pt>
                <c:pt idx="134">
                  <c:v>2.3020495671421275E-141</c:v>
                </c:pt>
                <c:pt idx="135">
                  <c:v>1.7377711746168234E-140</c:v>
                </c:pt>
                <c:pt idx="136">
                  <c:v>1.3034436050834725E-139</c:v>
                </c:pt>
                <c:pt idx="137">
                  <c:v>9.7143476535350944E-139</c:v>
                </c:pt>
                <c:pt idx="138">
                  <c:v>7.1937738161332602E-138</c:v>
                </c:pt>
                <c:pt idx="139">
                  <c:v>5.2932408816487779E-137</c:v>
                </c:pt>
                <c:pt idx="140">
                  <c:v>3.8699760829706665E-136</c:v>
                </c:pt>
                <c:pt idx="141">
                  <c:v>2.8113612148937597E-135</c:v>
                </c:pt>
                <c:pt idx="142">
                  <c:v>2.02930237487185E-134</c:v>
                </c:pt>
                <c:pt idx="143">
                  <c:v>1.4554544760190812E-133</c:v>
                </c:pt>
                <c:pt idx="144">
                  <c:v>1.0372232369904684E-132</c:v>
                </c:pt>
                <c:pt idx="145">
                  <c:v>7.3445907287558963E-132</c:v>
                </c:pt>
                <c:pt idx="146">
                  <c:v>5.1675503220296334E-131</c:v>
                </c:pt>
                <c:pt idx="147">
                  <c:v>3.6126308176854793E-130</c:v>
                </c:pt>
                <c:pt idx="148">
                  <c:v>2.509482694157031E-129</c:v>
                </c:pt>
                <c:pt idx="149">
                  <c:v>1.7320745637658037E-128</c:v>
                </c:pt>
                <c:pt idx="150">
                  <c:v>1.1878749402612447E-127</c:v>
                </c:pt>
                <c:pt idx="151">
                  <c:v>8.0946227988945849E-127</c:v>
                </c:pt>
                <c:pt idx="152">
                  <c:v>5.4808040027053615E-126</c:v>
                </c:pt>
                <c:pt idx="153">
                  <c:v>3.6873442841611369E-125</c:v>
                </c:pt>
                <c:pt idx="154">
                  <c:v>2.4649315851160967E-124</c:v>
                </c:pt>
                <c:pt idx="155">
                  <c:v>1.6372606152862245E-123</c:v>
                </c:pt>
                <c:pt idx="156">
                  <c:v>1.0805690540059846E-122</c:v>
                </c:pt>
                <c:pt idx="157">
                  <c:v>7.0861281788862236E-122</c:v>
                </c:pt>
                <c:pt idx="158">
                  <c:v>4.6172910444377893E-121</c:v>
                </c:pt>
                <c:pt idx="159">
                  <c:v>2.98942228115742E-120</c:v>
                </c:pt>
                <c:pt idx="160">
                  <c:v>1.9231318256194085E-119</c:v>
                </c:pt>
                <c:pt idx="161">
                  <c:v>1.2292850939803023E-118</c:v>
                </c:pt>
                <c:pt idx="162">
                  <c:v>7.8076070939376254E-118</c:v>
                </c:pt>
                <c:pt idx="163">
                  <c:v>4.9272552376784722E-117</c:v>
                </c:pt>
                <c:pt idx="164">
                  <c:v>3.08968316399652E-116</c:v>
                </c:pt>
                <c:pt idx="165">
                  <c:v>1.9250615108094247E-115</c:v>
                </c:pt>
                <c:pt idx="166">
                  <c:v>1.191782639605267E-114</c:v>
                </c:pt>
                <c:pt idx="167">
                  <c:v>7.3311360569744064E-114</c:v>
                </c:pt>
                <c:pt idx="168">
                  <c:v>4.480920990411471E-113</c:v>
                </c:pt>
                <c:pt idx="169">
                  <c:v>2.7213542317218792E-112</c:v>
                </c:pt>
                <c:pt idx="170">
                  <c:v>1.6421947196516663E-111</c:v>
                </c:pt>
                <c:pt idx="171">
                  <c:v>9.8465935714032149E-111</c:v>
                </c:pt>
                <c:pt idx="172">
                  <c:v>5.8663660778462515E-110</c:v>
                </c:pt>
                <c:pt idx="173">
                  <c:v>3.4727546203573562E-109</c:v>
                </c:pt>
                <c:pt idx="174">
                  <c:v>2.042682296405877E-108</c:v>
                </c:pt>
                <c:pt idx="175">
                  <c:v>1.1938488447131654E-107</c:v>
                </c:pt>
                <c:pt idx="176">
                  <c:v>6.9329753283951418E-107</c:v>
                </c:pt>
                <c:pt idx="177">
                  <c:v>4.0004768352977328E-106</c:v>
                </c:pt>
                <c:pt idx="178">
                  <c:v>2.2936421477097387E-105</c:v>
                </c:pt>
                <c:pt idx="179">
                  <c:v>1.3066562730589836E-104</c:v>
                </c:pt>
                <c:pt idx="180">
                  <c:v>7.3963738241941865E-104</c:v>
                </c:pt>
                <c:pt idx="181">
                  <c:v>4.160046138870595E-103</c:v>
                </c:pt>
                <c:pt idx="182">
                  <c:v>2.3248730458463956E-102</c:v>
                </c:pt>
                <c:pt idx="183">
                  <c:v>1.2909878032824759E-101</c:v>
                </c:pt>
                <c:pt idx="184">
                  <c:v>7.1230638822768688E-101</c:v>
                </c:pt>
                <c:pt idx="185">
                  <c:v>3.9051106480470661E-100</c:v>
                </c:pt>
                <c:pt idx="186">
                  <c:v>2.1272652905123068E-99</c:v>
                </c:pt>
                <c:pt idx="187">
                  <c:v>1.1514147040300721E-98</c:v>
                </c:pt>
                <c:pt idx="188">
                  <c:v>6.1924669428452435E-98</c:v>
                </c:pt>
                <c:pt idx="189">
                  <c:v>3.3091574551485287E-97</c:v>
                </c:pt>
                <c:pt idx="190">
                  <c:v>1.757085837339484E-96</c:v>
                </c:pt>
                <c:pt idx="191">
                  <c:v>9.2702263097330651E-96</c:v>
                </c:pt>
                <c:pt idx="192">
                  <c:v>4.8597005383664398E-95</c:v>
                </c:pt>
                <c:pt idx="193">
                  <c:v>2.5313400748720994E-94</c:v>
                </c:pt>
                <c:pt idx="194">
                  <c:v>1.3101266989306628E-93</c:v>
                </c:pt>
                <c:pt idx="195">
                  <c:v>6.7374866380700169E-93</c:v>
                </c:pt>
                <c:pt idx="196">
                  <c:v>3.4427410278133617E-92</c:v>
                </c:pt>
                <c:pt idx="197">
                  <c:v>1.7479645202085383E-91</c:v>
                </c:pt>
                <c:pt idx="198">
                  <c:v>8.8182557912124905E-91</c:v>
                </c:pt>
                <c:pt idx="199">
                  <c:v>4.420328990301614E-90</c:v>
                </c:pt>
                <c:pt idx="200">
                  <c:v>2.2016501975719739E-89</c:v>
                </c:pt>
                <c:pt idx="201">
                  <c:v>1.0895919056776111E-88</c:v>
                </c:pt>
                <c:pt idx="202">
                  <c:v>5.3579819237643737E-88</c:v>
                </c:pt>
                <c:pt idx="203">
                  <c:v>2.6179445713228541E-87</c:v>
                </c:pt>
                <c:pt idx="204">
                  <c:v>1.2709880836602846E-86</c:v>
                </c:pt>
                <c:pt idx="205">
                  <c:v>6.1311838649259077E-86</c:v>
                </c:pt>
                <c:pt idx="206">
                  <c:v>2.9387932423967756E-85</c:v>
                </c:pt>
                <c:pt idx="207">
                  <c:v>1.3996374590049493E-84</c:v>
                </c:pt>
                <c:pt idx="208">
                  <c:v>6.6234447081593924E-84</c:v>
                </c:pt>
                <c:pt idx="209">
                  <c:v>3.1143979724480283E-83</c:v>
                </c:pt>
                <c:pt idx="210">
                  <c:v>1.455077538206963E-82</c:v>
                </c:pt>
                <c:pt idx="211">
                  <c:v>6.7549167721557982E-82</c:v>
                </c:pt>
                <c:pt idx="212">
                  <c:v>3.1158440048614587E-81</c:v>
                </c:pt>
                <c:pt idx="213">
                  <c:v>1.4280823452648733E-80</c:v>
                </c:pt>
                <c:pt idx="214">
                  <c:v>6.5035822131619453E-80</c:v>
                </c:pt>
                <c:pt idx="215">
                  <c:v>2.9428888599590226E-79</c:v>
                </c:pt>
                <c:pt idx="216">
                  <c:v>1.323173914761546E-78</c:v>
                </c:pt>
                <c:pt idx="217">
                  <c:v>5.9112842652143064E-78</c:v>
                </c:pt>
                <c:pt idx="218">
                  <c:v>2.6240288397789644E-77</c:v>
                </c:pt>
                <c:pt idx="219">
                  <c:v>1.1573832960393351E-76</c:v>
                </c:pt>
                <c:pt idx="220">
                  <c:v>5.0723319124371938E-76</c:v>
                </c:pt>
                <c:pt idx="221">
                  <c:v>2.2088181765274866E-75</c:v>
                </c:pt>
                <c:pt idx="222">
                  <c:v>9.5572758472550866E-75</c:v>
                </c:pt>
                <c:pt idx="223">
                  <c:v>4.1089430885319801E-74</c:v>
                </c:pt>
                <c:pt idx="224">
                  <c:v>1.7552863830065962E-73</c:v>
                </c:pt>
                <c:pt idx="225">
                  <c:v>7.4505390483462598E-73</c:v>
                </c:pt>
                <c:pt idx="226">
                  <c:v>3.1423116942595693E-72</c:v>
                </c:pt>
                <c:pt idx="227">
                  <c:v>1.3168390121094747E-71</c:v>
                </c:pt>
                <c:pt idx="228">
                  <c:v>5.483248950905494E-71</c:v>
                </c:pt>
                <c:pt idx="229">
                  <c:v>2.2686374791395911E-70</c:v>
                </c:pt>
                <c:pt idx="230">
                  <c:v>9.3264013446434302E-70</c:v>
                </c:pt>
                <c:pt idx="231">
                  <c:v>3.8096489590307464E-69</c:v>
                </c:pt>
                <c:pt idx="232">
                  <c:v>1.5462427631791802E-68</c:v>
                </c:pt>
                <c:pt idx="233">
                  <c:v>6.2358012360582456E-68</c:v>
                </c:pt>
                <c:pt idx="234">
                  <c:v>2.498783972521423E-67</c:v>
                </c:pt>
                <c:pt idx="235">
                  <c:v>9.9491739689965434E-67</c:v>
                </c:pt>
                <c:pt idx="236">
                  <c:v>3.936109797999309E-66</c:v>
                </c:pt>
                <c:pt idx="237">
                  <c:v>1.5472812111337739E-65</c:v>
                </c:pt>
                <c:pt idx="238">
                  <c:v>6.0435645884836144E-65</c:v>
                </c:pt>
                <c:pt idx="239">
                  <c:v>2.3455189908790163E-64</c:v>
                </c:pt>
                <c:pt idx="240">
                  <c:v>9.0449591621128907E-64</c:v>
                </c:pt>
                <c:pt idx="241">
                  <c:v>3.4657412795520396E-63</c:v>
                </c:pt>
                <c:pt idx="242">
                  <c:v>1.319494368678361E-62</c:v>
                </c:pt>
                <c:pt idx="243">
                  <c:v>4.9916119675742221E-62</c:v>
                </c:pt>
                <c:pt idx="244">
                  <c:v>1.8762727400232747E-61</c:v>
                </c:pt>
                <c:pt idx="245">
                  <c:v>7.0076595873818876E-61</c:v>
                </c:pt>
                <c:pt idx="246">
                  <c:v>2.6005900849526382E-60</c:v>
                </c:pt>
                <c:pt idx="247">
                  <c:v>9.5894276448725643E-60</c:v>
                </c:pt>
                <c:pt idx="248">
                  <c:v>3.5134627262740003E-59</c:v>
                </c:pt>
                <c:pt idx="249">
                  <c:v>1.2790864411778708E-58</c:v>
                </c:pt>
                <c:pt idx="250">
                  <c:v>4.6268596068603451E-58</c:v>
                </c:pt>
                <c:pt idx="251">
                  <c:v>1.6630091219666173E-57</c:v>
                </c:pt>
                <c:pt idx="252">
                  <c:v>5.9391572614107641E-57</c:v>
                </c:pt>
                <c:pt idx="253">
                  <c:v>2.1075452293939337E-56</c:v>
                </c:pt>
                <c:pt idx="254">
                  <c:v>7.4310617205789698E-56</c:v>
                </c:pt>
                <c:pt idx="255">
                  <c:v>2.6034348882551324E-55</c:v>
                </c:pt>
                <c:pt idx="256">
                  <c:v>9.0628430868775563E-55</c:v>
                </c:pt>
                <c:pt idx="257">
                  <c:v>3.1347585117816402E-54</c:v>
                </c:pt>
                <c:pt idx="258">
                  <c:v>1.0773718159075663E-53</c:v>
                </c:pt>
                <c:pt idx="259">
                  <c:v>3.6791629359779478E-53</c:v>
                </c:pt>
                <c:pt idx="260">
                  <c:v>1.2484016247275431E-52</c:v>
                </c:pt>
                <c:pt idx="261">
                  <c:v>4.2090251654786782E-52</c:v>
                </c:pt>
                <c:pt idx="262">
                  <c:v>1.4100373413529958E-51</c:v>
                </c:pt>
                <c:pt idx="263">
                  <c:v>4.6935516475540151E-51</c:v>
                </c:pt>
                <c:pt idx="264">
                  <c:v>1.5523672961849162E-50</c:v>
                </c:pt>
                <c:pt idx="265">
                  <c:v>5.1016336207556702E-50</c:v>
                </c:pt>
                <c:pt idx="266">
                  <c:v>1.6658885601045991E-49</c:v>
                </c:pt>
                <c:pt idx="267">
                  <c:v>5.4051098557213414E-49</c:v>
                </c:pt>
                <c:pt idx="268">
                  <c:v>1.7425490235089095E-48</c:v>
                </c:pt>
                <c:pt idx="269">
                  <c:v>5.5819685657668415E-48</c:v>
                </c:pt>
                <c:pt idx="270">
                  <c:v>1.7766900511966145E-47</c:v>
                </c:pt>
                <c:pt idx="271">
                  <c:v>5.6189848091547809E-47</c:v>
                </c:pt>
                <c:pt idx="272">
                  <c:v>1.7657367256995874E-46</c:v>
                </c:pt>
                <c:pt idx="273">
                  <c:v>5.5133548777768146E-46</c:v>
                </c:pt>
                <c:pt idx="274">
                  <c:v>1.7105187992804384E-45</c:v>
                </c:pt>
                <c:pt idx="275">
                  <c:v>5.2730472522193463E-45</c:v>
                </c:pt>
                <c:pt idx="276">
                  <c:v>1.6151668147321156E-44</c:v>
                </c:pt>
                <c:pt idx="277">
                  <c:v>4.9158091349204831E-44</c:v>
                </c:pt>
                <c:pt idx="278">
                  <c:v>1.4866014494380018E-43</c:v>
                </c:pt>
                <c:pt idx="279">
                  <c:v>4.4670005178786149E-43</c:v>
                </c:pt>
                <c:pt idx="280">
                  <c:v>1.3337037306341479E-42</c:v>
                </c:pt>
                <c:pt idx="281">
                  <c:v>3.9566227366503975E-42</c:v>
                </c:pt>
                <c:pt idx="282">
                  <c:v>1.1663041818269514E-41</c:v>
                </c:pt>
                <c:pt idx="283">
                  <c:v>3.4160241973828454E-41</c:v>
                </c:pt>
                <c:pt idx="284">
                  <c:v>9.9415009851973672E-41</c:v>
                </c:pt>
                <c:pt idx="285">
                  <c:v>2.8747818770301868E-40</c:v>
                </c:pt>
                <c:pt idx="286">
                  <c:v>8.2599944336934386E-40</c:v>
                </c:pt>
                <c:pt idx="287">
                  <c:v>2.3581777084665416E-39</c:v>
                </c:pt>
                <c:pt idx="288">
                  <c:v>6.689524127442999E-39</c:v>
                </c:pt>
                <c:pt idx="289">
                  <c:v>1.885540389869588E-38</c:v>
                </c:pt>
                <c:pt idx="290">
                  <c:v>5.2807836682347222E-38</c:v>
                </c:pt>
                <c:pt idx="291">
                  <c:v>1.4695448184881532E-37</c:v>
                </c:pt>
                <c:pt idx="292">
                  <c:v>4.0633966507845359E-37</c:v>
                </c:pt>
                <c:pt idx="293">
                  <c:v>1.1163940802648624E-36</c:v>
                </c:pt>
                <c:pt idx="294">
                  <c:v>3.0476687130951988E-36</c:v>
                </c:pt>
                <c:pt idx="295">
                  <c:v>8.2668472738275962E-36</c:v>
                </c:pt>
                <c:pt idx="296">
                  <c:v>2.2280965120357127E-35</c:v>
                </c:pt>
                <c:pt idx="297">
                  <c:v>5.9669171933952423E-35</c:v>
                </c:pt>
                <c:pt idx="298">
                  <c:v>1.5877713149100849E-34</c:v>
                </c:pt>
                <c:pt idx="299">
                  <c:v>4.1980520768213762E-34</c:v>
                </c:pt>
                <c:pt idx="300">
                  <c:v>1.102883456018984E-33</c:v>
                </c:pt>
                <c:pt idx="301">
                  <c:v>2.8789449035465793E-33</c:v>
                </c:pt>
                <c:pt idx="302">
                  <c:v>7.4672212079030198E-33</c:v>
                </c:pt>
                <c:pt idx="303">
                  <c:v>1.9244499170194691E-32</c:v>
                </c:pt>
                <c:pt idx="304">
                  <c:v>4.9280617741179255E-32</c:v>
                </c:pt>
                <c:pt idx="305">
                  <c:v>1.253913584809805E-31</c:v>
                </c:pt>
                <c:pt idx="306">
                  <c:v>3.1701587248067657E-31</c:v>
                </c:pt>
                <c:pt idx="307">
                  <c:v>7.9637266183850455E-31</c:v>
                </c:pt>
                <c:pt idx="308">
                  <c:v>1.9878042542856758E-30</c:v>
                </c:pt>
                <c:pt idx="309">
                  <c:v>4.9300670547848085E-30</c:v>
                </c:pt>
                <c:pt idx="310">
                  <c:v>1.2149376068443432E-29</c:v>
                </c:pt>
                <c:pt idx="311">
                  <c:v>2.9749321404839477E-29</c:v>
                </c:pt>
                <c:pt idx="312">
                  <c:v>7.2380585573959121E-29</c:v>
                </c:pt>
                <c:pt idx="313">
                  <c:v>1.7498026175638718E-28</c:v>
                </c:pt>
                <c:pt idx="314">
                  <c:v>4.2031798471976558E-28</c:v>
                </c:pt>
                <c:pt idx="315">
                  <c:v>1.0032030109893868E-27</c:v>
                </c:pt>
                <c:pt idx="316">
                  <c:v>2.379148903857506E-27</c:v>
                </c:pt>
                <c:pt idx="317">
                  <c:v>5.6063004080039517E-27</c:v>
                </c:pt>
                <c:pt idx="318">
                  <c:v>1.312662417725257E-26</c:v>
                </c:pt>
                <c:pt idx="319">
                  <c:v>3.0538779973216239E-26</c:v>
                </c:pt>
                <c:pt idx="320">
                  <c:v>7.0594726656591939E-26</c:v>
                </c:pt>
                <c:pt idx="321">
                  <c:v>1.6214919095482126E-25</c:v>
                </c:pt>
                <c:pt idx="322">
                  <c:v>3.7006606235643758E-25</c:v>
                </c:pt>
                <c:pt idx="323">
                  <c:v>8.3920039706926277E-25</c:v>
                </c:pt>
                <c:pt idx="324">
                  <c:v>1.8909239023306587E-24</c:v>
                </c:pt>
                <c:pt idx="325">
                  <c:v>4.2335468734909888E-24</c:v>
                </c:pt>
                <c:pt idx="326">
                  <c:v>9.4179557244118678E-24</c:v>
                </c:pt>
                <c:pt idx="327">
                  <c:v>2.0817609980428231E-23</c:v>
                </c:pt>
                <c:pt idx="328">
                  <c:v>4.5722192026682813E-23</c:v>
                </c:pt>
                <c:pt idx="329">
                  <c:v>9.9780384191905326E-23</c:v>
                </c:pt>
                <c:pt idx="330">
                  <c:v>2.1636412562504015E-22</c:v>
                </c:pt>
                <c:pt idx="331">
                  <c:v>4.6617318699982035E-22</c:v>
                </c:pt>
                <c:pt idx="332">
                  <c:v>9.9800170223867134E-22</c:v>
                </c:pt>
                <c:pt idx="333">
                  <c:v>2.122937601504886E-21</c:v>
                </c:pt>
                <c:pt idx="334">
                  <c:v>4.4870936426829755E-21</c:v>
                </c:pt>
                <c:pt idx="335">
                  <c:v>9.4235598661415225E-21</c:v>
                </c:pt>
                <c:pt idx="336">
                  <c:v>1.9664676780340669E-20</c:v>
                </c:pt>
                <c:pt idx="337">
                  <c:v>4.0773743783425537E-20</c:v>
                </c:pt>
                <c:pt idx="338">
                  <c:v>8.4003295823102383E-20</c:v>
                </c:pt>
                <c:pt idx="339">
                  <c:v>1.7196260743813531E-19</c:v>
                </c:pt>
                <c:pt idx="340">
                  <c:v>3.4977895664841281E-19</c:v>
                </c:pt>
                <c:pt idx="341">
                  <c:v>7.0692818204743192E-19</c:v>
                </c:pt>
                <c:pt idx="342">
                  <c:v>1.419642114593267E-18</c:v>
                </c:pt>
                <c:pt idx="343">
                  <c:v>2.8327250035812999E-18</c:v>
                </c:pt>
                <c:pt idx="344">
                  <c:v>5.6163209808744823E-18</c:v>
                </c:pt>
                <c:pt idx="345">
                  <c:v>1.106423492319047E-17</c:v>
                </c:pt>
                <c:pt idx="346">
                  <c:v>2.1657724289443333E-17</c:v>
                </c:pt>
                <c:pt idx="347">
                  <c:v>4.212367154930545E-17</c:v>
                </c:pt>
                <c:pt idx="348">
                  <c:v>8.1406968107063846E-17</c:v>
                </c:pt>
                <c:pt idx="349">
                  <c:v>1.5632157026453628E-16</c:v>
                </c:pt>
                <c:pt idx="350">
                  <c:v>2.9826219124395036E-16</c:v>
                </c:pt>
                <c:pt idx="351">
                  <c:v>5.6545684626087957E-16</c:v>
                </c:pt>
                <c:pt idx="352">
                  <c:v>1.0651792482780642E-15</c:v>
                </c:pt>
                <c:pt idx="353">
                  <c:v>1.9937371242308362E-15</c:v>
                </c:pt>
                <c:pt idx="354">
                  <c:v>3.7079601955245613E-15</c:v>
                </c:pt>
                <c:pt idx="355">
                  <c:v>6.8521080183266426E-15</c:v>
                </c:pt>
                <c:pt idx="356">
                  <c:v>1.2581583611253272E-14</c:v>
                </c:pt>
                <c:pt idx="357">
                  <c:v>2.2954529008827711E-14</c:v>
                </c:pt>
                <c:pt idx="358">
                  <c:v>4.1612464289271157E-14</c:v>
                </c:pt>
                <c:pt idx="359">
                  <c:v>7.495497377852778E-14</c:v>
                </c:pt>
                <c:pt idx="360">
                  <c:v>1.3415270993381524E-13</c:v>
                </c:pt>
                <c:pt idx="361">
                  <c:v>2.3857251909117586E-13</c:v>
                </c:pt>
                <c:pt idx="362">
                  <c:v>4.2156384406601931E-13</c:v>
                </c:pt>
                <c:pt idx="363">
                  <c:v>7.4016453092672843E-13</c:v>
                </c:pt>
                <c:pt idx="364">
                  <c:v>1.2912643404393588E-12</c:v>
                </c:pt>
                <c:pt idx="365">
                  <c:v>2.2383295115095307E-12</c:v>
                </c:pt>
                <c:pt idx="366">
                  <c:v>3.8552705364206786E-12</c:v>
                </c:pt>
                <c:pt idx="367">
                  <c:v>6.5979295459340006E-12</c:v>
                </c:pt>
                <c:pt idx="368">
                  <c:v>1.1219731520320289E-11</c:v>
                </c:pt>
                <c:pt idx="369">
                  <c:v>1.8957420029903612E-11</c:v>
                </c:pt>
                <c:pt idx="370">
                  <c:v>3.1827166640371507E-11</c:v>
                </c:pt>
                <c:pt idx="371">
                  <c:v>5.3093175509321138E-11</c:v>
                </c:pt>
                <c:pt idx="372">
                  <c:v>8.8003795476470993E-11</c:v>
                </c:pt>
                <c:pt idx="373">
                  <c:v>1.4493927468114707E-10</c:v>
                </c:pt>
                <c:pt idx="374">
                  <c:v>2.3718801666472485E-10</c:v>
                </c:pt>
                <c:pt idx="375">
                  <c:v>3.8567490688876018E-10</c:v>
                </c:pt>
                <c:pt idx="376">
                  <c:v>6.231204483963419E-10</c:v>
                </c:pt>
                <c:pt idx="377">
                  <c:v>1.0003330185782205E-9</c:v>
                </c:pt>
                <c:pt idx="378">
                  <c:v>1.5956556925081457E-9</c:v>
                </c:pt>
                <c:pt idx="379">
                  <c:v>2.5290402970334055E-9</c:v>
                </c:pt>
                <c:pt idx="380">
                  <c:v>3.9828531567489852E-9</c:v>
                </c:pt>
                <c:pt idx="381">
                  <c:v>6.2323928782306018E-9</c:v>
                </c:pt>
                <c:pt idx="382">
                  <c:v>9.6903024733965049E-9</c:v>
                </c:pt>
                <c:pt idx="383">
                  <c:v>1.4970690339810818E-8</c:v>
                </c:pt>
                <c:pt idx="384">
                  <c:v>2.2980967309918273E-8</c:v>
                </c:pt>
                <c:pt idx="385">
                  <c:v>3.5052319909327794E-8</c:v>
                </c:pt>
                <c:pt idx="386">
                  <c:v>5.3123565124851945E-8</c:v>
                </c:pt>
                <c:pt idx="387">
                  <c:v>7.9998094753248794E-8</c:v>
                </c:pt>
                <c:pt idx="388">
                  <c:v>1.1969967277383098E-7</c:v>
                </c:pt>
                <c:pt idx="389">
                  <c:v>1.7796353246613077E-7</c:v>
                </c:pt>
                <c:pt idx="390">
                  <c:v>2.6289910726174043E-7</c:v>
                </c:pt>
                <c:pt idx="391">
                  <c:v>3.8589510431563842E-7</c:v>
                </c:pt>
                <c:pt idx="392">
                  <c:v>5.6282259019990902E-7</c:v>
                </c:pt>
                <c:pt idx="393">
                  <c:v>8.1563514053861763E-7</c:v>
                </c:pt>
                <c:pt idx="394">
                  <c:v>1.1744709308425599E-6</c:v>
                </c:pt>
                <c:pt idx="395">
                  <c:v>1.6803919065111542E-6</c:v>
                </c:pt>
                <c:pt idx="396">
                  <c:v>2.3889161244738952E-6</c:v>
                </c:pt>
                <c:pt idx="397">
                  <c:v>3.3745293035458777E-6</c:v>
                </c:pt>
                <c:pt idx="398">
                  <c:v>4.7363903838970905E-6</c:v>
                </c:pt>
                <c:pt idx="399">
                  <c:v>6.6054706693297134E-6</c:v>
                </c:pt>
                <c:pt idx="400">
                  <c:v>9.1533914475805508E-6</c:v>
                </c:pt>
                <c:pt idx="401">
                  <c:v>1.2603242473319119E-5</c:v>
                </c:pt>
                <c:pt idx="402">
                  <c:v>1.7242670877437644E-5</c:v>
                </c:pt>
                <c:pt idx="403">
                  <c:v>2.3439523308410616E-5</c:v>
                </c:pt>
                <c:pt idx="404">
                  <c:v>3.166029831991336E-5</c:v>
                </c:pt>
                <c:pt idx="405">
                  <c:v>4.2491613341910894E-5</c:v>
                </c:pt>
                <c:pt idx="406">
                  <c:v>5.6664809137574323E-5</c:v>
                </c:pt>
                <c:pt idx="407">
                  <c:v>7.5083693996114454E-5</c:v>
                </c:pt>
                <c:pt idx="408">
                  <c:v>9.8855269290432701E-5</c:v>
                </c:pt>
                <c:pt idx="409">
                  <c:v>1.29323070625742E-4</c:v>
                </c:pt>
                <c:pt idx="410">
                  <c:v>1.6810250470822326E-4</c:v>
                </c:pt>
                <c:pt idx="411">
                  <c:v>2.1711726190609681E-4</c:v>
                </c:pt>
                <c:pt idx="412">
                  <c:v>2.7863554328244611E-4</c:v>
                </c:pt>
                <c:pt idx="413">
                  <c:v>3.5530446863374468E-4</c:v>
                </c:pt>
                <c:pt idx="414">
                  <c:v>4.5018064315605175E-4</c:v>
                </c:pt>
                <c:pt idx="415">
                  <c:v>5.6675447553367064E-4</c:v>
                </c:pt>
                <c:pt idx="416">
                  <c:v>7.0896548546339918E-4</c:v>
                </c:pt>
                <c:pt idx="417">
                  <c:v>8.8120554514492945E-4</c:v>
                </c:pt>
                <c:pt idx="418">
                  <c:v>1.0883068025195901E-3</c:v>
                </c:pt>
                <c:pt idx="419">
                  <c:v>1.3355109719908104E-3</c:v>
                </c:pt>
                <c:pt idx="420">
                  <c:v>1.6284167890494583E-3</c:v>
                </c:pt>
                <c:pt idx="421">
                  <c:v>1.9729027441237673E-3</c:v>
                </c:pt>
                <c:pt idx="422">
                  <c:v>2.3750227672267882E-3</c:v>
                </c:pt>
                <c:pt idx="423">
                  <c:v>2.8408733479788895E-3</c:v>
                </c:pt>
                <c:pt idx="424">
                  <c:v>3.3764316510123227E-3</c:v>
                </c:pt>
                <c:pt idx="425">
                  <c:v>3.987365513241534E-3</c:v>
                </c:pt>
                <c:pt idx="426">
                  <c:v>4.6788177556575938E-3</c:v>
                </c:pt>
                <c:pt idx="427">
                  <c:v>5.45516895532684E-3</c:v>
                </c:pt>
                <c:pt idx="428">
                  <c:v>6.3197846283189465E-3</c:v>
                </c:pt>
                <c:pt idx="429">
                  <c:v>7.2747545762373855E-3</c:v>
                </c:pt>
                <c:pt idx="430">
                  <c:v>8.3206338358379605E-3</c:v>
                </c:pt>
                <c:pt idx="431">
                  <c:v>9.4561961193779034E-3</c:v>
                </c:pt>
                <c:pt idx="432">
                  <c:v>1.0678211715391399E-2</c:v>
                </c:pt>
                <c:pt idx="433">
                  <c:v>1.1981262412757789E-2</c:v>
                </c:pt>
                <c:pt idx="434">
                  <c:v>1.3357606007357027E-2</c:v>
                </c:pt>
                <c:pt idx="435">
                  <c:v>1.4797102267266181E-2</c:v>
                </c:pt>
                <c:pt idx="436">
                  <c:v>1.6287210821022361E-2</c:v>
                </c:pt>
                <c:pt idx="437">
                  <c:v>1.7813069288250785E-2</c:v>
                </c:pt>
                <c:pt idx="438">
                  <c:v>1.9357657135856465E-2</c:v>
                </c:pt>
                <c:pt idx="439">
                  <c:v>2.0902047309874411E-2</c:v>
                </c:pt>
                <c:pt idx="440">
                  <c:v>2.2425743806684616E-2</c:v>
                </c:pt>
                <c:pt idx="441">
                  <c:v>2.3907099195854428E-2</c:v>
                </c:pt>
                <c:pt idx="442">
                  <c:v>2.5323801913610392E-2</c:v>
                </c:pt>
                <c:pt idx="443">
                  <c:v>2.6653419156165491E-2</c:v>
                </c:pt>
                <c:pt idx="444">
                  <c:v>2.787397766719572E-2</c:v>
                </c:pt>
                <c:pt idx="445">
                  <c:v>2.8964561873453198E-2</c:v>
                </c:pt>
                <c:pt idx="446">
                  <c:v>2.9905906887004206E-2</c:v>
                </c:pt>
                <c:pt idx="447">
                  <c:v>3.0680963025524359E-2</c:v>
                </c:pt>
                <c:pt idx="448">
                  <c:v>3.1275408806363002E-2</c:v>
                </c:pt>
                <c:pt idx="449">
                  <c:v>3.1678090877445615E-2</c:v>
                </c:pt>
                <c:pt idx="450">
                  <c:v>3.1881372013987455E-2</c:v>
                </c:pt>
                <c:pt idx="451">
                  <c:v>3.1881372013987455E-2</c:v>
                </c:pt>
                <c:pt idx="452">
                  <c:v>3.1678090877445615E-2</c:v>
                </c:pt>
                <c:pt idx="453">
                  <c:v>3.1275408806363002E-2</c:v>
                </c:pt>
                <c:pt idx="454">
                  <c:v>3.0680963025524359E-2</c:v>
                </c:pt>
                <c:pt idx="455">
                  <c:v>2.9905906887004206E-2</c:v>
                </c:pt>
                <c:pt idx="456">
                  <c:v>2.8964561873453198E-2</c:v>
                </c:pt>
                <c:pt idx="457">
                  <c:v>2.787397766719572E-2</c:v>
                </c:pt>
                <c:pt idx="458">
                  <c:v>2.6653419156165491E-2</c:v>
                </c:pt>
                <c:pt idx="459">
                  <c:v>2.5323801913610392E-2</c:v>
                </c:pt>
                <c:pt idx="460">
                  <c:v>2.3907099195854428E-2</c:v>
                </c:pt>
                <c:pt idx="461">
                  <c:v>2.2425743806684616E-2</c:v>
                </c:pt>
                <c:pt idx="462">
                  <c:v>2.0902047309874411E-2</c:v>
                </c:pt>
                <c:pt idx="463">
                  <c:v>1.9357657135856465E-2</c:v>
                </c:pt>
                <c:pt idx="464">
                  <c:v>1.7813069288250785E-2</c:v>
                </c:pt>
                <c:pt idx="465">
                  <c:v>1.6287210821022361E-2</c:v>
                </c:pt>
                <c:pt idx="466">
                  <c:v>1.4797102267266181E-2</c:v>
                </c:pt>
                <c:pt idx="467">
                  <c:v>1.3357606007357027E-2</c:v>
                </c:pt>
                <c:pt idx="468">
                  <c:v>1.1981262412757789E-2</c:v>
                </c:pt>
                <c:pt idx="469">
                  <c:v>1.0678211715391399E-2</c:v>
                </c:pt>
                <c:pt idx="470">
                  <c:v>9.4561961193779034E-3</c:v>
                </c:pt>
                <c:pt idx="471">
                  <c:v>8.3206338358379605E-3</c:v>
                </c:pt>
                <c:pt idx="472">
                  <c:v>7.2747545762373855E-3</c:v>
                </c:pt>
                <c:pt idx="473">
                  <c:v>6.3197846283189465E-3</c:v>
                </c:pt>
                <c:pt idx="474">
                  <c:v>5.45516895532684E-3</c:v>
                </c:pt>
                <c:pt idx="475">
                  <c:v>4.6788177556575938E-3</c:v>
                </c:pt>
                <c:pt idx="476">
                  <c:v>3.987365513241534E-3</c:v>
                </c:pt>
                <c:pt idx="477">
                  <c:v>3.3764316510123227E-3</c:v>
                </c:pt>
                <c:pt idx="478">
                  <c:v>2.8408733479788895E-3</c:v>
                </c:pt>
                <c:pt idx="479">
                  <c:v>2.3750227672267882E-3</c:v>
                </c:pt>
                <c:pt idx="480">
                  <c:v>1.9729027441237673E-3</c:v>
                </c:pt>
                <c:pt idx="481">
                  <c:v>1.6284167890494583E-3</c:v>
                </c:pt>
                <c:pt idx="482">
                  <c:v>1.3355109719908104E-3</c:v>
                </c:pt>
                <c:pt idx="483">
                  <c:v>1.0883068025195901E-3</c:v>
                </c:pt>
                <c:pt idx="484">
                  <c:v>8.8120554514492945E-4</c:v>
                </c:pt>
                <c:pt idx="485">
                  <c:v>7.0896548546339918E-4</c:v>
                </c:pt>
                <c:pt idx="486">
                  <c:v>5.6675447553367064E-4</c:v>
                </c:pt>
                <c:pt idx="487">
                  <c:v>4.5018064315605175E-4</c:v>
                </c:pt>
                <c:pt idx="488">
                  <c:v>3.5530446863374468E-4</c:v>
                </c:pt>
                <c:pt idx="489">
                  <c:v>2.7863554328244611E-4</c:v>
                </c:pt>
                <c:pt idx="490">
                  <c:v>2.1711726190609681E-4</c:v>
                </c:pt>
                <c:pt idx="491">
                  <c:v>1.6810250470822326E-4</c:v>
                </c:pt>
                <c:pt idx="492">
                  <c:v>1.29323070625742E-4</c:v>
                </c:pt>
                <c:pt idx="493">
                  <c:v>9.8855269290432701E-5</c:v>
                </c:pt>
                <c:pt idx="494">
                  <c:v>7.5083693996114454E-5</c:v>
                </c:pt>
                <c:pt idx="495">
                  <c:v>5.6664809137574323E-5</c:v>
                </c:pt>
                <c:pt idx="496">
                  <c:v>4.2491613341910894E-5</c:v>
                </c:pt>
                <c:pt idx="497">
                  <c:v>3.166029831991336E-5</c:v>
                </c:pt>
                <c:pt idx="498">
                  <c:v>2.3439523308410616E-5</c:v>
                </c:pt>
                <c:pt idx="499">
                  <c:v>1.7242670877437644E-5</c:v>
                </c:pt>
                <c:pt idx="500">
                  <c:v>1.2603242473319119E-5</c:v>
                </c:pt>
                <c:pt idx="501">
                  <c:v>9.1533914475805508E-6</c:v>
                </c:pt>
                <c:pt idx="502">
                  <c:v>6.6054706693297134E-6</c:v>
                </c:pt>
                <c:pt idx="503">
                  <c:v>4.7363903838970905E-6</c:v>
                </c:pt>
                <c:pt idx="504">
                  <c:v>3.3745293035458777E-6</c:v>
                </c:pt>
                <c:pt idx="505">
                  <c:v>2.3889161244738952E-6</c:v>
                </c:pt>
                <c:pt idx="506">
                  <c:v>1.6803919065111542E-6</c:v>
                </c:pt>
                <c:pt idx="507">
                  <c:v>1.1744709308425599E-6</c:v>
                </c:pt>
                <c:pt idx="508">
                  <c:v>8.1563514053861763E-7</c:v>
                </c:pt>
                <c:pt idx="509">
                  <c:v>5.6282259019990902E-7</c:v>
                </c:pt>
                <c:pt idx="510">
                  <c:v>3.8589510431563842E-7</c:v>
                </c:pt>
                <c:pt idx="511">
                  <c:v>2.6289910726174043E-7</c:v>
                </c:pt>
                <c:pt idx="512">
                  <c:v>1.7796353246613077E-7</c:v>
                </c:pt>
                <c:pt idx="513">
                  <c:v>1.196996727292902E-7</c:v>
                </c:pt>
                <c:pt idx="514">
                  <c:v>7.9998094815181831E-8</c:v>
                </c:pt>
                <c:pt idx="515">
                  <c:v>5.3123565102453198E-8</c:v>
                </c:pt>
                <c:pt idx="516">
                  <c:v>3.5052319935502529E-8</c:v>
                </c:pt>
                <c:pt idx="517">
                  <c:v>2.2980967240293766E-8</c:v>
                </c:pt>
                <c:pt idx="518">
                  <c:v>1.4970690354054772E-8</c:v>
                </c:pt>
                <c:pt idx="519">
                  <c:v>9.6903025603723278E-9</c:v>
                </c:pt>
                <c:pt idx="520">
                  <c:v>6.2323928240460034E-9</c:v>
                </c:pt>
                <c:pt idx="521">
                  <c:v>3.9828531583907707E-9</c:v>
                </c:pt>
                <c:pt idx="522">
                  <c:v>2.5290403105060593E-9</c:v>
                </c:pt>
                <c:pt idx="523">
                  <c:v>1.5956557186669412E-9</c:v>
                </c:pt>
                <c:pt idx="524">
                  <c:v>1.0003329276031596E-9</c:v>
                </c:pt>
                <c:pt idx="525">
                  <c:v>6.2312044413204562E-10</c:v>
                </c:pt>
                <c:pt idx="526">
                  <c:v>3.8567493643171412E-10</c:v>
                </c:pt>
                <c:pt idx="527">
                  <c:v>2.3718804698091891E-10</c:v>
                </c:pt>
                <c:pt idx="528">
                  <c:v>1.4493928279790745E-10</c:v>
                </c:pt>
                <c:pt idx="529">
                  <c:v>8.8003826448357927E-11</c:v>
                </c:pt>
                <c:pt idx="530">
                  <c:v>5.3093085483624546E-11</c:v>
                </c:pt>
                <c:pt idx="531">
                  <c:v>3.1827207536139465E-11</c:v>
                </c:pt>
                <c:pt idx="532">
                  <c:v>1.8957391212382068E-11</c:v>
                </c:pt>
                <c:pt idx="533">
                  <c:v>1.1219802864559428E-11</c:v>
                </c:pt>
                <c:pt idx="534">
                  <c:v>6.5979444130448905E-12</c:v>
                </c:pt>
                <c:pt idx="535">
                  <c:v>3.8552494530108698E-12</c:v>
                </c:pt>
                <c:pt idx="536">
                  <c:v>2.2383206399467918E-12</c:v>
                </c:pt>
                <c:pt idx="537">
                  <c:v>1.2911893776390627E-12</c:v>
                </c:pt>
                <c:pt idx="538">
                  <c:v>7.4018569051759732E-13</c:v>
                </c:pt>
                <c:pt idx="539">
                  <c:v>4.2155168245017421E-13</c:v>
                </c:pt>
                <c:pt idx="540">
                  <c:v>2.385869279919476E-13</c:v>
                </c:pt>
                <c:pt idx="541">
                  <c:v>1.3422596367718271E-13</c:v>
                </c:pt>
                <c:pt idx="542">
                  <c:v>7.4940054162198622E-14</c:v>
                </c:pt>
                <c:pt idx="543">
                  <c:v>4.1633363423443667E-14</c:v>
                </c:pt>
                <c:pt idx="544">
                  <c:v>2.2870594307278401E-14</c:v>
                </c:pt>
                <c:pt idx="545">
                  <c:v>1.2656542480726843E-14</c:v>
                </c:pt>
                <c:pt idx="546">
                  <c:v>6.7723604502135219E-15</c:v>
                </c:pt>
                <c:pt idx="547">
                  <c:v>3.774758283725563E-15</c:v>
                </c:pt>
                <c:pt idx="548">
                  <c:v>1.9984014443253015E-15</c:v>
                </c:pt>
                <c:pt idx="549">
                  <c:v>9.9920072216265134E-16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48D0-4931-A0AE-5D2FBAB4CBE6}"/>
            </c:ext>
          </c:extLst>
        </c:ser>
        <c:axId val="64631936"/>
        <c:axId val="64633856"/>
      </c:scatterChart>
      <c:valAx>
        <c:axId val="64631936"/>
        <c:scaling>
          <c:orientation val="minMax"/>
          <c:max val="6"/>
          <c:min val="-6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/>
                  <a:t>Z</a:t>
                </a:r>
              </a:p>
            </c:rich>
          </c:tx>
        </c:title>
        <c:numFmt formatCode="0.00" sourceLinked="1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64633856"/>
        <c:crosses val="autoZero"/>
        <c:crossBetween val="midCat"/>
      </c:valAx>
      <c:valAx>
        <c:axId val="64633856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f(Z)</a:t>
                </a:r>
              </a:p>
            </c:rich>
          </c:tx>
        </c:title>
        <c:numFmt formatCode="0.0000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64631936"/>
        <c:crossesAt val="-6"/>
        <c:crossBetween val="midCat"/>
      </c:valAx>
    </c:plotArea>
    <c:plotVisOnly val="1"/>
    <c:dispBlanksAs val="gap"/>
  </c:chart>
  <c:spPr>
    <a:solidFill>
      <a:schemeClr val="bg1"/>
    </a:solidFill>
  </c:sp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/>
            </a:pPr>
            <a:r>
              <a:rPr lang="en-US"/>
              <a:t>Z(0.0;1) vs Z(0.5;1) - effetto medio</a:t>
            </a:r>
          </a:p>
        </c:rich>
      </c:tx>
      <c:layout>
        <c:manualLayout>
          <c:xMode val="edge"/>
          <c:yMode val="edge"/>
          <c:x val="0.22659872593290703"/>
          <c:y val="2.5204788909892879E-2"/>
        </c:manualLayout>
      </c:layout>
    </c:title>
    <c:plotArea>
      <c:layout/>
      <c:scatterChart>
        <c:scatterStyle val="smoothMarker"/>
        <c:ser>
          <c:idx val="0"/>
          <c:order val="0"/>
          <c:tx>
            <c:v>Z(0.0;1)</c:v>
          </c:tx>
          <c:marker>
            <c:symbol val="none"/>
          </c:marker>
          <c:xVal>
            <c:numRef>
              <c:f>'N394'!$E$2:$E$902</c:f>
              <c:numCache>
                <c:formatCode>0.00</c:formatCode>
                <c:ptCount val="901"/>
                <c:pt idx="0">
                  <c:v>-4.4999999999999813</c:v>
                </c:pt>
                <c:pt idx="1">
                  <c:v>-4.4899999999999824</c:v>
                </c:pt>
                <c:pt idx="2">
                  <c:v>-4.479999999999988</c:v>
                </c:pt>
                <c:pt idx="3">
                  <c:v>-4.4699999999999802</c:v>
                </c:pt>
                <c:pt idx="4">
                  <c:v>-4.4599999999999804</c:v>
                </c:pt>
                <c:pt idx="5">
                  <c:v>-4.4499999999999824</c:v>
                </c:pt>
                <c:pt idx="6">
                  <c:v>-4.439999999999988</c:v>
                </c:pt>
                <c:pt idx="7">
                  <c:v>-4.4299999999999802</c:v>
                </c:pt>
                <c:pt idx="8">
                  <c:v>-4.4199999999999804</c:v>
                </c:pt>
                <c:pt idx="9">
                  <c:v>-4.4099999999999824</c:v>
                </c:pt>
                <c:pt idx="10">
                  <c:v>-4.3999999999999799</c:v>
                </c:pt>
                <c:pt idx="11">
                  <c:v>-4.3899999999999801</c:v>
                </c:pt>
                <c:pt idx="12">
                  <c:v>-4.3799999999999804</c:v>
                </c:pt>
                <c:pt idx="13">
                  <c:v>-4.3699999999999797</c:v>
                </c:pt>
                <c:pt idx="14">
                  <c:v>-4.3599999999999799</c:v>
                </c:pt>
                <c:pt idx="15">
                  <c:v>-4.3499999999999801</c:v>
                </c:pt>
                <c:pt idx="16">
                  <c:v>-4.3399999999999803</c:v>
                </c:pt>
                <c:pt idx="17">
                  <c:v>-4.3299999999999796</c:v>
                </c:pt>
                <c:pt idx="18">
                  <c:v>-4.3199999999999799</c:v>
                </c:pt>
                <c:pt idx="19">
                  <c:v>-4.3099999999999801</c:v>
                </c:pt>
                <c:pt idx="20">
                  <c:v>-4.2999999999999803</c:v>
                </c:pt>
                <c:pt idx="21">
                  <c:v>-4.2899999999999814</c:v>
                </c:pt>
                <c:pt idx="22">
                  <c:v>-4.2799999999999834</c:v>
                </c:pt>
                <c:pt idx="23">
                  <c:v>-4.26999999999998</c:v>
                </c:pt>
                <c:pt idx="24">
                  <c:v>-4.2599999999999802</c:v>
                </c:pt>
                <c:pt idx="25">
                  <c:v>-4.2499999999999813</c:v>
                </c:pt>
                <c:pt idx="26">
                  <c:v>-4.2399999999999824</c:v>
                </c:pt>
                <c:pt idx="27">
                  <c:v>-4.22999999999998</c:v>
                </c:pt>
                <c:pt idx="28">
                  <c:v>-4.2199999999999802</c:v>
                </c:pt>
                <c:pt idx="29">
                  <c:v>-4.2099999999999804</c:v>
                </c:pt>
                <c:pt idx="30">
                  <c:v>-4.1999999999999797</c:v>
                </c:pt>
                <c:pt idx="31">
                  <c:v>-4.18999999999998</c:v>
                </c:pt>
                <c:pt idx="32">
                  <c:v>-4.1799999999999802</c:v>
                </c:pt>
                <c:pt idx="33">
                  <c:v>-4.1699999999999795</c:v>
                </c:pt>
                <c:pt idx="34">
                  <c:v>-4.1599999999999797</c:v>
                </c:pt>
                <c:pt idx="35">
                  <c:v>-4.1499999999999799</c:v>
                </c:pt>
                <c:pt idx="36">
                  <c:v>-4.1399999999999801</c:v>
                </c:pt>
                <c:pt idx="37">
                  <c:v>-4.1299999999999795</c:v>
                </c:pt>
                <c:pt idx="38">
                  <c:v>-4.1199999999999886</c:v>
                </c:pt>
                <c:pt idx="39">
                  <c:v>-4.1099999999999897</c:v>
                </c:pt>
                <c:pt idx="40">
                  <c:v>-4.0999999999999801</c:v>
                </c:pt>
                <c:pt idx="41">
                  <c:v>-4.0899999999999803</c:v>
                </c:pt>
                <c:pt idx="42">
                  <c:v>-4.0799999999999903</c:v>
                </c:pt>
                <c:pt idx="43">
                  <c:v>-4.0699999999999896</c:v>
                </c:pt>
                <c:pt idx="44">
                  <c:v>-4.0599999999999898</c:v>
                </c:pt>
                <c:pt idx="45">
                  <c:v>-4.0499999999999901</c:v>
                </c:pt>
                <c:pt idx="46">
                  <c:v>-4.0399999999999903</c:v>
                </c:pt>
                <c:pt idx="47">
                  <c:v>-4.0299999999999896</c:v>
                </c:pt>
                <c:pt idx="48">
                  <c:v>-4.0199999999999898</c:v>
                </c:pt>
                <c:pt idx="49">
                  <c:v>-4.00999999999999</c:v>
                </c:pt>
                <c:pt idx="50">
                  <c:v>-3.9999999999999867</c:v>
                </c:pt>
                <c:pt idx="51">
                  <c:v>-3.98999999999999</c:v>
                </c:pt>
                <c:pt idx="52">
                  <c:v>-3.9799999999999867</c:v>
                </c:pt>
                <c:pt idx="53">
                  <c:v>-3.96999999999999</c:v>
                </c:pt>
                <c:pt idx="54">
                  <c:v>-3.9599999999999862</c:v>
                </c:pt>
                <c:pt idx="55">
                  <c:v>-3.94999999999999</c:v>
                </c:pt>
                <c:pt idx="56">
                  <c:v>-3.9399999999999862</c:v>
                </c:pt>
                <c:pt idx="57">
                  <c:v>-3.9299999999999877</c:v>
                </c:pt>
                <c:pt idx="58">
                  <c:v>-3.9199999999999862</c:v>
                </c:pt>
                <c:pt idx="59">
                  <c:v>-3.9099999999999877</c:v>
                </c:pt>
                <c:pt idx="60">
                  <c:v>-3.8999999999999861</c:v>
                </c:pt>
                <c:pt idx="61">
                  <c:v>-3.8899999999999877</c:v>
                </c:pt>
                <c:pt idx="62">
                  <c:v>-3.8799999999999857</c:v>
                </c:pt>
                <c:pt idx="63">
                  <c:v>-3.8699999999999877</c:v>
                </c:pt>
                <c:pt idx="64">
                  <c:v>-3.8599999999999857</c:v>
                </c:pt>
                <c:pt idx="65">
                  <c:v>-3.8499999999999877</c:v>
                </c:pt>
                <c:pt idx="66">
                  <c:v>-3.8399999999999856</c:v>
                </c:pt>
                <c:pt idx="67">
                  <c:v>-3.8299999999999867</c:v>
                </c:pt>
                <c:pt idx="68">
                  <c:v>-3.8199999999999856</c:v>
                </c:pt>
                <c:pt idx="69">
                  <c:v>-3.8099999999999867</c:v>
                </c:pt>
                <c:pt idx="70">
                  <c:v>-3.7999999999999901</c:v>
                </c:pt>
                <c:pt idx="71">
                  <c:v>-3.7899999999999898</c:v>
                </c:pt>
                <c:pt idx="72">
                  <c:v>-3.77999999999999</c:v>
                </c:pt>
                <c:pt idx="73">
                  <c:v>-3.7699999999999898</c:v>
                </c:pt>
                <c:pt idx="74">
                  <c:v>-3.75999999999999</c:v>
                </c:pt>
                <c:pt idx="75">
                  <c:v>-3.7499999999999898</c:v>
                </c:pt>
                <c:pt idx="76">
                  <c:v>-3.73999999999999</c:v>
                </c:pt>
                <c:pt idx="77">
                  <c:v>-3.7299999999999902</c:v>
                </c:pt>
                <c:pt idx="78">
                  <c:v>-3.72</c:v>
                </c:pt>
                <c:pt idx="79">
                  <c:v>-3.71</c:v>
                </c:pt>
                <c:pt idx="80">
                  <c:v>-3.7</c:v>
                </c:pt>
                <c:pt idx="81">
                  <c:v>-3.69</c:v>
                </c:pt>
                <c:pt idx="82">
                  <c:v>-3.68</c:v>
                </c:pt>
                <c:pt idx="83">
                  <c:v>-3.67</c:v>
                </c:pt>
                <c:pt idx="84">
                  <c:v>-3.66</c:v>
                </c:pt>
                <c:pt idx="85">
                  <c:v>-3.65</c:v>
                </c:pt>
                <c:pt idx="86">
                  <c:v>-3.64</c:v>
                </c:pt>
                <c:pt idx="87">
                  <c:v>-3.63</c:v>
                </c:pt>
                <c:pt idx="88">
                  <c:v>-3.62</c:v>
                </c:pt>
                <c:pt idx="89">
                  <c:v>-3.61</c:v>
                </c:pt>
                <c:pt idx="90">
                  <c:v>-3.6</c:v>
                </c:pt>
                <c:pt idx="91">
                  <c:v>-3.59</c:v>
                </c:pt>
                <c:pt idx="92">
                  <c:v>-3.58</c:v>
                </c:pt>
                <c:pt idx="93">
                  <c:v>-3.57</c:v>
                </c:pt>
                <c:pt idx="94">
                  <c:v>-3.56</c:v>
                </c:pt>
                <c:pt idx="95">
                  <c:v>-3.55</c:v>
                </c:pt>
                <c:pt idx="96">
                  <c:v>-3.54</c:v>
                </c:pt>
                <c:pt idx="97">
                  <c:v>-3.53</c:v>
                </c:pt>
                <c:pt idx="98">
                  <c:v>-3.52</c:v>
                </c:pt>
                <c:pt idx="99">
                  <c:v>-3.51</c:v>
                </c:pt>
                <c:pt idx="100">
                  <c:v>-3.5</c:v>
                </c:pt>
                <c:pt idx="101">
                  <c:v>-3.4899999999999998</c:v>
                </c:pt>
                <c:pt idx="102">
                  <c:v>-3.48</c:v>
                </c:pt>
                <c:pt idx="103">
                  <c:v>-3.4699999999999998</c:v>
                </c:pt>
                <c:pt idx="104">
                  <c:v>-3.46</c:v>
                </c:pt>
                <c:pt idx="105">
                  <c:v>-3.4499999999999997</c:v>
                </c:pt>
                <c:pt idx="106">
                  <c:v>-3.44</c:v>
                </c:pt>
                <c:pt idx="107">
                  <c:v>-3.4299999999999997</c:v>
                </c:pt>
                <c:pt idx="108">
                  <c:v>-3.42</c:v>
                </c:pt>
                <c:pt idx="109">
                  <c:v>-3.4099999999999997</c:v>
                </c:pt>
                <c:pt idx="110">
                  <c:v>-3.4</c:v>
                </c:pt>
                <c:pt idx="111">
                  <c:v>-3.3899999999999997</c:v>
                </c:pt>
                <c:pt idx="112">
                  <c:v>-3.38</c:v>
                </c:pt>
                <c:pt idx="113">
                  <c:v>-3.3699999999999997</c:v>
                </c:pt>
                <c:pt idx="114">
                  <c:v>-3.36</c:v>
                </c:pt>
                <c:pt idx="115">
                  <c:v>-3.3499999999999988</c:v>
                </c:pt>
                <c:pt idx="116">
                  <c:v>-3.34</c:v>
                </c:pt>
                <c:pt idx="117">
                  <c:v>-3.3299999999999987</c:v>
                </c:pt>
                <c:pt idx="118">
                  <c:v>-3.32</c:v>
                </c:pt>
                <c:pt idx="119">
                  <c:v>-3.3099999999999987</c:v>
                </c:pt>
                <c:pt idx="120">
                  <c:v>-3.3</c:v>
                </c:pt>
                <c:pt idx="121">
                  <c:v>-3.29</c:v>
                </c:pt>
                <c:pt idx="122">
                  <c:v>-3.2800000000000002</c:v>
                </c:pt>
                <c:pt idx="123">
                  <c:v>-3.27</c:v>
                </c:pt>
                <c:pt idx="124">
                  <c:v>-3.2600000000000002</c:v>
                </c:pt>
                <c:pt idx="125">
                  <c:v>-3.25</c:v>
                </c:pt>
                <c:pt idx="126">
                  <c:v>-3.24</c:v>
                </c:pt>
                <c:pt idx="127">
                  <c:v>-3.23</c:v>
                </c:pt>
                <c:pt idx="128">
                  <c:v>-3.22</c:v>
                </c:pt>
                <c:pt idx="129">
                  <c:v>-3.21</c:v>
                </c:pt>
                <c:pt idx="130">
                  <c:v>-3.2</c:v>
                </c:pt>
                <c:pt idx="131">
                  <c:v>-3.19</c:v>
                </c:pt>
                <c:pt idx="132">
                  <c:v>-3.18</c:v>
                </c:pt>
                <c:pt idx="133">
                  <c:v>-3.17</c:v>
                </c:pt>
                <c:pt idx="134">
                  <c:v>-3.16</c:v>
                </c:pt>
                <c:pt idx="135">
                  <c:v>-3.15</c:v>
                </c:pt>
                <c:pt idx="136">
                  <c:v>-3.14</c:v>
                </c:pt>
                <c:pt idx="137">
                  <c:v>-3.13</c:v>
                </c:pt>
                <c:pt idx="138">
                  <c:v>-3.12</c:v>
                </c:pt>
                <c:pt idx="139">
                  <c:v>-3.11</c:v>
                </c:pt>
                <c:pt idx="140">
                  <c:v>-3.1</c:v>
                </c:pt>
                <c:pt idx="141">
                  <c:v>-3.09</c:v>
                </c:pt>
                <c:pt idx="142">
                  <c:v>-3.08</c:v>
                </c:pt>
                <c:pt idx="143">
                  <c:v>-3.07</c:v>
                </c:pt>
                <c:pt idx="144">
                  <c:v>-3.06</c:v>
                </c:pt>
                <c:pt idx="145">
                  <c:v>-3.05</c:v>
                </c:pt>
                <c:pt idx="146">
                  <c:v>-3.04</c:v>
                </c:pt>
                <c:pt idx="147">
                  <c:v>-3.03</c:v>
                </c:pt>
                <c:pt idx="148">
                  <c:v>-3.02</c:v>
                </c:pt>
                <c:pt idx="149">
                  <c:v>-3.01</c:v>
                </c:pt>
                <c:pt idx="150">
                  <c:v>-3</c:v>
                </c:pt>
                <c:pt idx="151">
                  <c:v>-2.9899999999999998</c:v>
                </c:pt>
                <c:pt idx="152">
                  <c:v>-2.98</c:v>
                </c:pt>
                <c:pt idx="153">
                  <c:v>-2.9699999999999998</c:v>
                </c:pt>
                <c:pt idx="154">
                  <c:v>-2.96</c:v>
                </c:pt>
                <c:pt idx="155">
                  <c:v>-2.9499999999999997</c:v>
                </c:pt>
                <c:pt idx="156">
                  <c:v>-2.94</c:v>
                </c:pt>
                <c:pt idx="157">
                  <c:v>-2.9299999999999997</c:v>
                </c:pt>
                <c:pt idx="158">
                  <c:v>-2.92</c:v>
                </c:pt>
                <c:pt idx="159">
                  <c:v>-2.9099999999999997</c:v>
                </c:pt>
                <c:pt idx="160">
                  <c:v>-2.9</c:v>
                </c:pt>
                <c:pt idx="161">
                  <c:v>-2.8899999999999997</c:v>
                </c:pt>
                <c:pt idx="162">
                  <c:v>-2.88</c:v>
                </c:pt>
                <c:pt idx="163">
                  <c:v>-2.8699999999999997</c:v>
                </c:pt>
                <c:pt idx="164">
                  <c:v>-2.86</c:v>
                </c:pt>
                <c:pt idx="165">
                  <c:v>-2.8499999999999988</c:v>
                </c:pt>
                <c:pt idx="166">
                  <c:v>-2.84</c:v>
                </c:pt>
                <c:pt idx="167">
                  <c:v>-2.8299999999999987</c:v>
                </c:pt>
                <c:pt idx="168">
                  <c:v>-2.82</c:v>
                </c:pt>
                <c:pt idx="169">
                  <c:v>-2.8099999999999987</c:v>
                </c:pt>
                <c:pt idx="170">
                  <c:v>-2.8</c:v>
                </c:pt>
                <c:pt idx="171">
                  <c:v>-2.79</c:v>
                </c:pt>
                <c:pt idx="172">
                  <c:v>-2.7800000000000002</c:v>
                </c:pt>
                <c:pt idx="173">
                  <c:v>-2.77</c:v>
                </c:pt>
                <c:pt idx="174">
                  <c:v>-2.7600000000000002</c:v>
                </c:pt>
                <c:pt idx="175">
                  <c:v>-2.75</c:v>
                </c:pt>
                <c:pt idx="176">
                  <c:v>-2.74</c:v>
                </c:pt>
                <c:pt idx="177">
                  <c:v>-2.73</c:v>
                </c:pt>
                <c:pt idx="178">
                  <c:v>-2.72</c:v>
                </c:pt>
                <c:pt idx="179">
                  <c:v>-2.71</c:v>
                </c:pt>
                <c:pt idx="180">
                  <c:v>-2.7</c:v>
                </c:pt>
                <c:pt idx="181">
                  <c:v>-2.69</c:v>
                </c:pt>
                <c:pt idx="182">
                  <c:v>-2.68</c:v>
                </c:pt>
                <c:pt idx="183">
                  <c:v>-2.67</c:v>
                </c:pt>
                <c:pt idx="184">
                  <c:v>-2.66</c:v>
                </c:pt>
                <c:pt idx="185">
                  <c:v>-2.65</c:v>
                </c:pt>
                <c:pt idx="186">
                  <c:v>-2.64</c:v>
                </c:pt>
                <c:pt idx="187">
                  <c:v>-2.63</c:v>
                </c:pt>
                <c:pt idx="188">
                  <c:v>-2.62</c:v>
                </c:pt>
                <c:pt idx="189">
                  <c:v>-2.61</c:v>
                </c:pt>
                <c:pt idx="190">
                  <c:v>-2.6</c:v>
                </c:pt>
                <c:pt idx="191">
                  <c:v>-2.59</c:v>
                </c:pt>
                <c:pt idx="192">
                  <c:v>-2.58</c:v>
                </c:pt>
                <c:pt idx="193">
                  <c:v>-2.57</c:v>
                </c:pt>
                <c:pt idx="194">
                  <c:v>-2.56</c:v>
                </c:pt>
                <c:pt idx="195">
                  <c:v>-2.5499999999999998</c:v>
                </c:pt>
                <c:pt idx="196">
                  <c:v>-2.54</c:v>
                </c:pt>
                <c:pt idx="197">
                  <c:v>-2.5299999999999998</c:v>
                </c:pt>
                <c:pt idx="198">
                  <c:v>-2.52</c:v>
                </c:pt>
                <c:pt idx="199">
                  <c:v>-2.5099999999999998</c:v>
                </c:pt>
                <c:pt idx="200">
                  <c:v>-2.5</c:v>
                </c:pt>
                <c:pt idx="201">
                  <c:v>-2.4899999999999998</c:v>
                </c:pt>
                <c:pt idx="202">
                  <c:v>-2.48</c:v>
                </c:pt>
                <c:pt idx="203">
                  <c:v>-2.4699999999999998</c:v>
                </c:pt>
                <c:pt idx="204">
                  <c:v>-2.46</c:v>
                </c:pt>
                <c:pt idx="205">
                  <c:v>-2.4499999999999997</c:v>
                </c:pt>
                <c:pt idx="206">
                  <c:v>-2.44</c:v>
                </c:pt>
                <c:pt idx="207">
                  <c:v>-2.4299999999999997</c:v>
                </c:pt>
                <c:pt idx="208">
                  <c:v>-2.42</c:v>
                </c:pt>
                <c:pt idx="209">
                  <c:v>-2.4099999999999997</c:v>
                </c:pt>
                <c:pt idx="210">
                  <c:v>-2.4</c:v>
                </c:pt>
                <c:pt idx="211">
                  <c:v>-2.3899999999999997</c:v>
                </c:pt>
                <c:pt idx="212">
                  <c:v>-2.38</c:v>
                </c:pt>
                <c:pt idx="213">
                  <c:v>-2.3699999999999997</c:v>
                </c:pt>
                <c:pt idx="214">
                  <c:v>-2.36</c:v>
                </c:pt>
                <c:pt idx="215">
                  <c:v>-2.3499999999999988</c:v>
                </c:pt>
                <c:pt idx="216">
                  <c:v>-2.34</c:v>
                </c:pt>
                <c:pt idx="217">
                  <c:v>-2.3299999999999987</c:v>
                </c:pt>
                <c:pt idx="218">
                  <c:v>-2.3199999999999967</c:v>
                </c:pt>
                <c:pt idx="219">
                  <c:v>-2.3099999999999987</c:v>
                </c:pt>
                <c:pt idx="220">
                  <c:v>-2.2999999999999998</c:v>
                </c:pt>
                <c:pt idx="221">
                  <c:v>-2.29</c:v>
                </c:pt>
                <c:pt idx="222">
                  <c:v>-2.2799999999999998</c:v>
                </c:pt>
                <c:pt idx="223">
                  <c:v>-2.27</c:v>
                </c:pt>
                <c:pt idx="224">
                  <c:v>-2.2599999999999998</c:v>
                </c:pt>
                <c:pt idx="225">
                  <c:v>-2.25</c:v>
                </c:pt>
                <c:pt idx="226">
                  <c:v>-2.2400000000000002</c:v>
                </c:pt>
                <c:pt idx="227">
                  <c:v>-2.23</c:v>
                </c:pt>
                <c:pt idx="228">
                  <c:v>-2.2200000000000002</c:v>
                </c:pt>
                <c:pt idx="229">
                  <c:v>-2.21</c:v>
                </c:pt>
                <c:pt idx="230">
                  <c:v>-2.2000000000000002</c:v>
                </c:pt>
                <c:pt idx="231">
                  <c:v>-2.19</c:v>
                </c:pt>
                <c:pt idx="232">
                  <c:v>-2.1800000000000002</c:v>
                </c:pt>
                <c:pt idx="233">
                  <c:v>-2.17</c:v>
                </c:pt>
                <c:pt idx="234">
                  <c:v>-2.16</c:v>
                </c:pt>
                <c:pt idx="235">
                  <c:v>-2.15</c:v>
                </c:pt>
                <c:pt idx="236">
                  <c:v>-2.14</c:v>
                </c:pt>
                <c:pt idx="237">
                  <c:v>-2.13</c:v>
                </c:pt>
                <c:pt idx="238">
                  <c:v>-2.12</c:v>
                </c:pt>
                <c:pt idx="239">
                  <c:v>-2.11</c:v>
                </c:pt>
                <c:pt idx="240">
                  <c:v>-2.1</c:v>
                </c:pt>
                <c:pt idx="241">
                  <c:v>-2.09</c:v>
                </c:pt>
                <c:pt idx="242">
                  <c:v>-2.08</c:v>
                </c:pt>
                <c:pt idx="243">
                  <c:v>-2.0699999999999998</c:v>
                </c:pt>
                <c:pt idx="244">
                  <c:v>-2.06</c:v>
                </c:pt>
                <c:pt idx="245">
                  <c:v>-2.0499999999999998</c:v>
                </c:pt>
                <c:pt idx="246">
                  <c:v>-2.04</c:v>
                </c:pt>
                <c:pt idx="247">
                  <c:v>-2.0299999999999998</c:v>
                </c:pt>
                <c:pt idx="248">
                  <c:v>-2.02</c:v>
                </c:pt>
                <c:pt idx="249">
                  <c:v>-2.0099999999999998</c:v>
                </c:pt>
                <c:pt idx="250">
                  <c:v>-2</c:v>
                </c:pt>
                <c:pt idx="251">
                  <c:v>-1.9900000000000022</c:v>
                </c:pt>
                <c:pt idx="252">
                  <c:v>-1.9800000000000022</c:v>
                </c:pt>
                <c:pt idx="253">
                  <c:v>-1.970000000000002</c:v>
                </c:pt>
                <c:pt idx="254">
                  <c:v>-1.960000000000002</c:v>
                </c:pt>
                <c:pt idx="255">
                  <c:v>-1.950000000000002</c:v>
                </c:pt>
                <c:pt idx="256">
                  <c:v>-1.9400000000000019</c:v>
                </c:pt>
                <c:pt idx="257">
                  <c:v>-1.9300000000000019</c:v>
                </c:pt>
                <c:pt idx="258">
                  <c:v>-1.9200000000000019</c:v>
                </c:pt>
                <c:pt idx="259">
                  <c:v>-1.9100000000000001</c:v>
                </c:pt>
                <c:pt idx="260">
                  <c:v>-1.9000000000000001</c:v>
                </c:pt>
                <c:pt idx="261">
                  <c:v>-1.8900000000000001</c:v>
                </c:pt>
                <c:pt idx="262">
                  <c:v>-1.8800000000000001</c:v>
                </c:pt>
                <c:pt idx="263">
                  <c:v>-1.87</c:v>
                </c:pt>
                <c:pt idx="264">
                  <c:v>-1.86</c:v>
                </c:pt>
                <c:pt idx="265">
                  <c:v>-1.85</c:v>
                </c:pt>
                <c:pt idx="266">
                  <c:v>-1.84</c:v>
                </c:pt>
                <c:pt idx="267">
                  <c:v>-1.83</c:v>
                </c:pt>
                <c:pt idx="268">
                  <c:v>-1.82</c:v>
                </c:pt>
                <c:pt idx="269">
                  <c:v>-1.81</c:v>
                </c:pt>
                <c:pt idx="270">
                  <c:v>-1.8</c:v>
                </c:pt>
                <c:pt idx="271">
                  <c:v>-1.79</c:v>
                </c:pt>
                <c:pt idx="272">
                  <c:v>-1.78</c:v>
                </c:pt>
                <c:pt idx="273">
                  <c:v>-1.77</c:v>
                </c:pt>
                <c:pt idx="274">
                  <c:v>-1.76</c:v>
                </c:pt>
                <c:pt idx="275">
                  <c:v>-1.75</c:v>
                </c:pt>
                <c:pt idx="276">
                  <c:v>-1.74</c:v>
                </c:pt>
                <c:pt idx="277">
                  <c:v>-1.73</c:v>
                </c:pt>
                <c:pt idx="278">
                  <c:v>-1.72</c:v>
                </c:pt>
                <c:pt idx="279">
                  <c:v>-1.71</c:v>
                </c:pt>
                <c:pt idx="280">
                  <c:v>-1.7</c:v>
                </c:pt>
                <c:pt idx="281">
                  <c:v>-1.6900000000000019</c:v>
                </c:pt>
                <c:pt idx="282">
                  <c:v>-1.6800000000000019</c:v>
                </c:pt>
                <c:pt idx="283">
                  <c:v>-1.6700000000000019</c:v>
                </c:pt>
                <c:pt idx="284">
                  <c:v>-1.6600000000000001</c:v>
                </c:pt>
                <c:pt idx="285">
                  <c:v>-1.6500000000000001</c:v>
                </c:pt>
                <c:pt idx="286">
                  <c:v>-1.6400000000000001</c:v>
                </c:pt>
                <c:pt idx="287">
                  <c:v>-1.6300000000000001</c:v>
                </c:pt>
                <c:pt idx="288">
                  <c:v>-1.62</c:v>
                </c:pt>
                <c:pt idx="289">
                  <c:v>-1.61</c:v>
                </c:pt>
                <c:pt idx="290">
                  <c:v>-1.6</c:v>
                </c:pt>
                <c:pt idx="291">
                  <c:v>-1.59</c:v>
                </c:pt>
                <c:pt idx="292">
                  <c:v>-1.58</c:v>
                </c:pt>
                <c:pt idx="293">
                  <c:v>-1.57</c:v>
                </c:pt>
                <c:pt idx="294">
                  <c:v>-1.56</c:v>
                </c:pt>
                <c:pt idx="295">
                  <c:v>-1.55</c:v>
                </c:pt>
                <c:pt idx="296">
                  <c:v>-1.54</c:v>
                </c:pt>
                <c:pt idx="297">
                  <c:v>-1.53</c:v>
                </c:pt>
                <c:pt idx="298">
                  <c:v>-1.52</c:v>
                </c:pt>
                <c:pt idx="299">
                  <c:v>-1.51</c:v>
                </c:pt>
                <c:pt idx="300">
                  <c:v>-1.5</c:v>
                </c:pt>
                <c:pt idx="301">
                  <c:v>-1.49</c:v>
                </c:pt>
                <c:pt idx="302">
                  <c:v>-1.48</c:v>
                </c:pt>
                <c:pt idx="303">
                  <c:v>-1.47</c:v>
                </c:pt>
                <c:pt idx="304">
                  <c:v>-1.46</c:v>
                </c:pt>
                <c:pt idx="305">
                  <c:v>-1.45</c:v>
                </c:pt>
                <c:pt idx="306">
                  <c:v>-1.44</c:v>
                </c:pt>
                <c:pt idx="307">
                  <c:v>-1.43</c:v>
                </c:pt>
                <c:pt idx="308">
                  <c:v>-1.42</c:v>
                </c:pt>
                <c:pt idx="309">
                  <c:v>-1.41</c:v>
                </c:pt>
                <c:pt idx="310">
                  <c:v>-1.4</c:v>
                </c:pt>
                <c:pt idx="311">
                  <c:v>-1.3900000000000001</c:v>
                </c:pt>
                <c:pt idx="312">
                  <c:v>-1.3800000000000001</c:v>
                </c:pt>
                <c:pt idx="313">
                  <c:v>-1.37</c:v>
                </c:pt>
                <c:pt idx="314">
                  <c:v>-1.36</c:v>
                </c:pt>
                <c:pt idx="315">
                  <c:v>-1.35</c:v>
                </c:pt>
                <c:pt idx="316">
                  <c:v>-1.34</c:v>
                </c:pt>
                <c:pt idx="317">
                  <c:v>-1.33</c:v>
                </c:pt>
                <c:pt idx="318">
                  <c:v>-1.32</c:v>
                </c:pt>
                <c:pt idx="319">
                  <c:v>-1.31</c:v>
                </c:pt>
                <c:pt idx="320">
                  <c:v>-1.3</c:v>
                </c:pt>
                <c:pt idx="321">
                  <c:v>-1.29</c:v>
                </c:pt>
                <c:pt idx="322">
                  <c:v>-1.28</c:v>
                </c:pt>
                <c:pt idx="323">
                  <c:v>-1.27</c:v>
                </c:pt>
                <c:pt idx="324">
                  <c:v>-1.26</c:v>
                </c:pt>
                <c:pt idx="325">
                  <c:v>-1.25</c:v>
                </c:pt>
                <c:pt idx="326">
                  <c:v>-1.24</c:v>
                </c:pt>
                <c:pt idx="327">
                  <c:v>-1.23</c:v>
                </c:pt>
                <c:pt idx="328">
                  <c:v>-1.22</c:v>
                </c:pt>
                <c:pt idx="329">
                  <c:v>-1.21</c:v>
                </c:pt>
                <c:pt idx="330">
                  <c:v>-1.2</c:v>
                </c:pt>
                <c:pt idx="331">
                  <c:v>-1.1900000000000019</c:v>
                </c:pt>
                <c:pt idx="332">
                  <c:v>-1.1800000000000019</c:v>
                </c:pt>
                <c:pt idx="333">
                  <c:v>-1.1700000000000019</c:v>
                </c:pt>
                <c:pt idx="334">
                  <c:v>-1.1599999999999977</c:v>
                </c:pt>
                <c:pt idx="335">
                  <c:v>-1.1499999999999977</c:v>
                </c:pt>
                <c:pt idx="336">
                  <c:v>-1.1399999999999977</c:v>
                </c:pt>
                <c:pt idx="337">
                  <c:v>-1.1299999999999977</c:v>
                </c:pt>
                <c:pt idx="338">
                  <c:v>-1.1200000000000001</c:v>
                </c:pt>
                <c:pt idx="339">
                  <c:v>-1.1100000000000001</c:v>
                </c:pt>
                <c:pt idx="340">
                  <c:v>-1.1000000000000001</c:v>
                </c:pt>
                <c:pt idx="341">
                  <c:v>-1.0900000000000001</c:v>
                </c:pt>
                <c:pt idx="342">
                  <c:v>-1.08</c:v>
                </c:pt>
                <c:pt idx="343">
                  <c:v>-1.07</c:v>
                </c:pt>
                <c:pt idx="344">
                  <c:v>-1.06</c:v>
                </c:pt>
                <c:pt idx="345">
                  <c:v>-1.05</c:v>
                </c:pt>
                <c:pt idx="346">
                  <c:v>-1.04</c:v>
                </c:pt>
                <c:pt idx="347">
                  <c:v>-1.03</c:v>
                </c:pt>
                <c:pt idx="348">
                  <c:v>-1.02</c:v>
                </c:pt>
                <c:pt idx="349">
                  <c:v>-1.01</c:v>
                </c:pt>
                <c:pt idx="350">
                  <c:v>-1</c:v>
                </c:pt>
                <c:pt idx="351">
                  <c:v>-0.99</c:v>
                </c:pt>
                <c:pt idx="352">
                  <c:v>-0.98</c:v>
                </c:pt>
                <c:pt idx="353">
                  <c:v>-0.97000000000000064</c:v>
                </c:pt>
                <c:pt idx="354">
                  <c:v>-0.96000000000000063</c:v>
                </c:pt>
                <c:pt idx="355">
                  <c:v>-0.95000000000000062</c:v>
                </c:pt>
                <c:pt idx="356">
                  <c:v>-0.94000000000000061</c:v>
                </c:pt>
                <c:pt idx="357">
                  <c:v>-0.93</c:v>
                </c:pt>
                <c:pt idx="358">
                  <c:v>-0.92</c:v>
                </c:pt>
                <c:pt idx="359">
                  <c:v>-0.91</c:v>
                </c:pt>
                <c:pt idx="360">
                  <c:v>-0.9</c:v>
                </c:pt>
                <c:pt idx="361">
                  <c:v>-0.89</c:v>
                </c:pt>
                <c:pt idx="362">
                  <c:v>-0.88</c:v>
                </c:pt>
                <c:pt idx="363">
                  <c:v>-0.87000000000000099</c:v>
                </c:pt>
                <c:pt idx="364">
                  <c:v>-0.86000000000000065</c:v>
                </c:pt>
                <c:pt idx="365">
                  <c:v>-0.85000000000000064</c:v>
                </c:pt>
                <c:pt idx="366">
                  <c:v>-0.84000000000000064</c:v>
                </c:pt>
                <c:pt idx="367">
                  <c:v>-0.83000000000000063</c:v>
                </c:pt>
                <c:pt idx="368">
                  <c:v>-0.82000000000000062</c:v>
                </c:pt>
                <c:pt idx="369">
                  <c:v>-0.81</c:v>
                </c:pt>
                <c:pt idx="370">
                  <c:v>-0.8</c:v>
                </c:pt>
                <c:pt idx="371">
                  <c:v>-0.79</c:v>
                </c:pt>
                <c:pt idx="372">
                  <c:v>-0.78</c:v>
                </c:pt>
                <c:pt idx="373">
                  <c:v>-0.77000000000000113</c:v>
                </c:pt>
                <c:pt idx="374">
                  <c:v>-0.76000000000000112</c:v>
                </c:pt>
                <c:pt idx="375">
                  <c:v>-0.75000000000000111</c:v>
                </c:pt>
                <c:pt idx="376">
                  <c:v>-0.74000000000000099</c:v>
                </c:pt>
                <c:pt idx="377">
                  <c:v>-0.73000000000000065</c:v>
                </c:pt>
                <c:pt idx="378">
                  <c:v>-0.72000000000000064</c:v>
                </c:pt>
                <c:pt idx="379">
                  <c:v>-0.71000000000000063</c:v>
                </c:pt>
                <c:pt idx="380">
                  <c:v>-0.70000000000000062</c:v>
                </c:pt>
                <c:pt idx="381">
                  <c:v>-0.69000000000000061</c:v>
                </c:pt>
                <c:pt idx="382">
                  <c:v>-0.68</c:v>
                </c:pt>
                <c:pt idx="383">
                  <c:v>-0.67000000000000126</c:v>
                </c:pt>
                <c:pt idx="384">
                  <c:v>-0.66000000000000125</c:v>
                </c:pt>
                <c:pt idx="385">
                  <c:v>-0.65000000000000124</c:v>
                </c:pt>
                <c:pt idx="386">
                  <c:v>-0.64000000000000112</c:v>
                </c:pt>
                <c:pt idx="387">
                  <c:v>-0.63000000000000111</c:v>
                </c:pt>
                <c:pt idx="388">
                  <c:v>-0.62000000000000099</c:v>
                </c:pt>
                <c:pt idx="389">
                  <c:v>-0.61000000000000065</c:v>
                </c:pt>
                <c:pt idx="390">
                  <c:v>-0.60000000000000064</c:v>
                </c:pt>
                <c:pt idx="391">
                  <c:v>-0.59</c:v>
                </c:pt>
                <c:pt idx="392">
                  <c:v>-0.58000000000000007</c:v>
                </c:pt>
                <c:pt idx="393">
                  <c:v>-0.56999999999999995</c:v>
                </c:pt>
                <c:pt idx="394">
                  <c:v>-0.56000000000000005</c:v>
                </c:pt>
                <c:pt idx="395">
                  <c:v>-0.55000000000000004</c:v>
                </c:pt>
                <c:pt idx="396">
                  <c:v>-0.54</c:v>
                </c:pt>
                <c:pt idx="397">
                  <c:v>-0.53</c:v>
                </c:pt>
                <c:pt idx="398">
                  <c:v>-0.52</c:v>
                </c:pt>
                <c:pt idx="399">
                  <c:v>-0.51</c:v>
                </c:pt>
                <c:pt idx="400">
                  <c:v>-0.5</c:v>
                </c:pt>
                <c:pt idx="401">
                  <c:v>-0.49000000000000032</c:v>
                </c:pt>
                <c:pt idx="402">
                  <c:v>-0.48000000000000032</c:v>
                </c:pt>
                <c:pt idx="403">
                  <c:v>-0.47000000000000008</c:v>
                </c:pt>
                <c:pt idx="404">
                  <c:v>-0.46</c:v>
                </c:pt>
                <c:pt idx="405">
                  <c:v>-0.45</c:v>
                </c:pt>
                <c:pt idx="406">
                  <c:v>-0.44</c:v>
                </c:pt>
                <c:pt idx="407">
                  <c:v>-0.43000000000000038</c:v>
                </c:pt>
                <c:pt idx="408">
                  <c:v>-0.42000000000000032</c:v>
                </c:pt>
                <c:pt idx="409">
                  <c:v>-0.41000000000000031</c:v>
                </c:pt>
                <c:pt idx="410">
                  <c:v>-0.4</c:v>
                </c:pt>
                <c:pt idx="411">
                  <c:v>-0.39000000000000057</c:v>
                </c:pt>
                <c:pt idx="412">
                  <c:v>-0.38000000000000056</c:v>
                </c:pt>
                <c:pt idx="413">
                  <c:v>-0.37000000000000038</c:v>
                </c:pt>
                <c:pt idx="414">
                  <c:v>-0.36000000000000032</c:v>
                </c:pt>
                <c:pt idx="415">
                  <c:v>-0.35000000000000031</c:v>
                </c:pt>
                <c:pt idx="416">
                  <c:v>-0.34</c:v>
                </c:pt>
                <c:pt idx="417">
                  <c:v>-0.33000000000000063</c:v>
                </c:pt>
                <c:pt idx="418">
                  <c:v>-0.32000000000000056</c:v>
                </c:pt>
                <c:pt idx="419">
                  <c:v>-0.3100000000000005</c:v>
                </c:pt>
                <c:pt idx="420">
                  <c:v>-0.30000000000000032</c:v>
                </c:pt>
                <c:pt idx="421">
                  <c:v>-0.29000000000000031</c:v>
                </c:pt>
                <c:pt idx="422">
                  <c:v>-0.28000000000000008</c:v>
                </c:pt>
                <c:pt idx="423">
                  <c:v>-0.27</c:v>
                </c:pt>
                <c:pt idx="424">
                  <c:v>-0.26</c:v>
                </c:pt>
                <c:pt idx="425">
                  <c:v>-0.25</c:v>
                </c:pt>
                <c:pt idx="426">
                  <c:v>-0.24000000000000021</c:v>
                </c:pt>
                <c:pt idx="427">
                  <c:v>-0.23</c:v>
                </c:pt>
                <c:pt idx="428">
                  <c:v>-0.22</c:v>
                </c:pt>
                <c:pt idx="429">
                  <c:v>-0.21000000000000021</c:v>
                </c:pt>
                <c:pt idx="430">
                  <c:v>-0.2</c:v>
                </c:pt>
                <c:pt idx="431">
                  <c:v>-0.19</c:v>
                </c:pt>
                <c:pt idx="432">
                  <c:v>-0.18000000000000024</c:v>
                </c:pt>
                <c:pt idx="433">
                  <c:v>-0.17</c:v>
                </c:pt>
                <c:pt idx="434">
                  <c:v>-0.16</c:v>
                </c:pt>
                <c:pt idx="435">
                  <c:v>-0.15000000000000024</c:v>
                </c:pt>
                <c:pt idx="436">
                  <c:v>-0.14000000000000001</c:v>
                </c:pt>
                <c:pt idx="437">
                  <c:v>-0.13</c:v>
                </c:pt>
                <c:pt idx="438">
                  <c:v>-0.12000000000000002</c:v>
                </c:pt>
                <c:pt idx="439">
                  <c:v>-0.11</c:v>
                </c:pt>
                <c:pt idx="440">
                  <c:v>-0.1</c:v>
                </c:pt>
                <c:pt idx="441">
                  <c:v>-9.0000000000000024E-2</c:v>
                </c:pt>
                <c:pt idx="442">
                  <c:v>-8.0000000000000043E-2</c:v>
                </c:pt>
                <c:pt idx="443">
                  <c:v>-7.0000000000000021E-2</c:v>
                </c:pt>
                <c:pt idx="444">
                  <c:v>-6.0000000000000032E-2</c:v>
                </c:pt>
                <c:pt idx="445">
                  <c:v>-0.05</c:v>
                </c:pt>
                <c:pt idx="446">
                  <c:v>-4.0000000000000022E-2</c:v>
                </c:pt>
                <c:pt idx="447">
                  <c:v>-3.0000000000000002E-2</c:v>
                </c:pt>
                <c:pt idx="448">
                  <c:v>-2.0000000000000011E-2</c:v>
                </c:pt>
                <c:pt idx="449">
                  <c:v>-1.0000000000000005E-2</c:v>
                </c:pt>
                <c:pt idx="450">
                  <c:v>0</c:v>
                </c:pt>
                <c:pt idx="451">
                  <c:v>1.0000000000000005E-2</c:v>
                </c:pt>
                <c:pt idx="452">
                  <c:v>2.0000000000000011E-2</c:v>
                </c:pt>
                <c:pt idx="453">
                  <c:v>3.0000000000000002E-2</c:v>
                </c:pt>
                <c:pt idx="454">
                  <c:v>4.0000000000000022E-2</c:v>
                </c:pt>
                <c:pt idx="455">
                  <c:v>0.05</c:v>
                </c:pt>
                <c:pt idx="456">
                  <c:v>6.0000000000000032E-2</c:v>
                </c:pt>
                <c:pt idx="457">
                  <c:v>7.0000000000000021E-2</c:v>
                </c:pt>
                <c:pt idx="458">
                  <c:v>8.0000000000000043E-2</c:v>
                </c:pt>
                <c:pt idx="459">
                  <c:v>9.0000000000000024E-2</c:v>
                </c:pt>
                <c:pt idx="460">
                  <c:v>0.1</c:v>
                </c:pt>
                <c:pt idx="461">
                  <c:v>0.11</c:v>
                </c:pt>
                <c:pt idx="462">
                  <c:v>0.12000000000000002</c:v>
                </c:pt>
                <c:pt idx="463">
                  <c:v>0.13</c:v>
                </c:pt>
                <c:pt idx="464">
                  <c:v>0.14000000000000001</c:v>
                </c:pt>
                <c:pt idx="465">
                  <c:v>0.15000000000000024</c:v>
                </c:pt>
                <c:pt idx="466">
                  <c:v>0.16</c:v>
                </c:pt>
                <c:pt idx="467">
                  <c:v>0.17</c:v>
                </c:pt>
                <c:pt idx="468">
                  <c:v>0.18000000000000024</c:v>
                </c:pt>
                <c:pt idx="469">
                  <c:v>0.19</c:v>
                </c:pt>
                <c:pt idx="470">
                  <c:v>0.2</c:v>
                </c:pt>
                <c:pt idx="471">
                  <c:v>0.21000000000000021</c:v>
                </c:pt>
                <c:pt idx="472">
                  <c:v>0.22</c:v>
                </c:pt>
                <c:pt idx="473">
                  <c:v>0.23</c:v>
                </c:pt>
                <c:pt idx="474">
                  <c:v>0.24000000000000021</c:v>
                </c:pt>
                <c:pt idx="475">
                  <c:v>0.25</c:v>
                </c:pt>
                <c:pt idx="476">
                  <c:v>0.26</c:v>
                </c:pt>
                <c:pt idx="477">
                  <c:v>0.27</c:v>
                </c:pt>
                <c:pt idx="478">
                  <c:v>0.28000000000000008</c:v>
                </c:pt>
                <c:pt idx="479">
                  <c:v>0.29000000000000031</c:v>
                </c:pt>
                <c:pt idx="480">
                  <c:v>0.30000000000000032</c:v>
                </c:pt>
                <c:pt idx="481">
                  <c:v>0.3100000000000005</c:v>
                </c:pt>
                <c:pt idx="482">
                  <c:v>0.32000000000000056</c:v>
                </c:pt>
                <c:pt idx="483">
                  <c:v>0.33000000000000063</c:v>
                </c:pt>
                <c:pt idx="484">
                  <c:v>0.34</c:v>
                </c:pt>
                <c:pt idx="485">
                  <c:v>0.35000000000000031</c:v>
                </c:pt>
                <c:pt idx="486">
                  <c:v>0.36000000000000032</c:v>
                </c:pt>
                <c:pt idx="487">
                  <c:v>0.37000000000000038</c:v>
                </c:pt>
                <c:pt idx="488">
                  <c:v>0.38000000000000056</c:v>
                </c:pt>
                <c:pt idx="489">
                  <c:v>0.39000000000000057</c:v>
                </c:pt>
                <c:pt idx="490">
                  <c:v>0.4</c:v>
                </c:pt>
                <c:pt idx="491">
                  <c:v>0.41000000000000031</c:v>
                </c:pt>
                <c:pt idx="492">
                  <c:v>0.42000000000000032</c:v>
                </c:pt>
                <c:pt idx="493">
                  <c:v>0.43000000000000038</c:v>
                </c:pt>
                <c:pt idx="494">
                  <c:v>0.44</c:v>
                </c:pt>
                <c:pt idx="495">
                  <c:v>0.45</c:v>
                </c:pt>
                <c:pt idx="496">
                  <c:v>0.46</c:v>
                </c:pt>
                <c:pt idx="497">
                  <c:v>0.47000000000000008</c:v>
                </c:pt>
                <c:pt idx="498">
                  <c:v>0.48000000000000032</c:v>
                </c:pt>
                <c:pt idx="499">
                  <c:v>0.49000000000000032</c:v>
                </c:pt>
                <c:pt idx="500">
                  <c:v>0.5</c:v>
                </c:pt>
                <c:pt idx="501">
                  <c:v>0.51</c:v>
                </c:pt>
                <c:pt idx="502">
                  <c:v>0.52</c:v>
                </c:pt>
                <c:pt idx="503">
                  <c:v>0.53</c:v>
                </c:pt>
                <c:pt idx="504">
                  <c:v>0.54</c:v>
                </c:pt>
                <c:pt idx="505">
                  <c:v>0.55000000000000004</c:v>
                </c:pt>
                <c:pt idx="506">
                  <c:v>0.56000000000000005</c:v>
                </c:pt>
                <c:pt idx="507">
                  <c:v>0.56999999999999995</c:v>
                </c:pt>
                <c:pt idx="508">
                  <c:v>0.58000000000000007</c:v>
                </c:pt>
                <c:pt idx="509">
                  <c:v>0.59</c:v>
                </c:pt>
                <c:pt idx="510">
                  <c:v>0.60000000000000064</c:v>
                </c:pt>
                <c:pt idx="511">
                  <c:v>0.61000000000000065</c:v>
                </c:pt>
                <c:pt idx="512">
                  <c:v>0.62000000000000099</c:v>
                </c:pt>
                <c:pt idx="513">
                  <c:v>0.63000000000000111</c:v>
                </c:pt>
                <c:pt idx="514">
                  <c:v>0.64000000000000112</c:v>
                </c:pt>
                <c:pt idx="515">
                  <c:v>0.65000000000000124</c:v>
                </c:pt>
                <c:pt idx="516">
                  <c:v>0.66000000000000125</c:v>
                </c:pt>
                <c:pt idx="517">
                  <c:v>0.67000000000000126</c:v>
                </c:pt>
                <c:pt idx="518">
                  <c:v>0.68</c:v>
                </c:pt>
                <c:pt idx="519">
                  <c:v>0.69000000000000061</c:v>
                </c:pt>
                <c:pt idx="520">
                  <c:v>0.70000000000000062</c:v>
                </c:pt>
                <c:pt idx="521">
                  <c:v>0.71000000000000063</c:v>
                </c:pt>
                <c:pt idx="522">
                  <c:v>0.72000000000000064</c:v>
                </c:pt>
                <c:pt idx="523">
                  <c:v>0.73000000000000065</c:v>
                </c:pt>
                <c:pt idx="524">
                  <c:v>0.74000000000000099</c:v>
                </c:pt>
                <c:pt idx="525">
                  <c:v>0.75000000000000111</c:v>
                </c:pt>
                <c:pt idx="526">
                  <c:v>0.76000000000000112</c:v>
                </c:pt>
                <c:pt idx="527">
                  <c:v>0.77000000000000113</c:v>
                </c:pt>
                <c:pt idx="528">
                  <c:v>0.78</c:v>
                </c:pt>
                <c:pt idx="529">
                  <c:v>0.79</c:v>
                </c:pt>
                <c:pt idx="530">
                  <c:v>0.8</c:v>
                </c:pt>
                <c:pt idx="531">
                  <c:v>0.81</c:v>
                </c:pt>
                <c:pt idx="532">
                  <c:v>0.82000000000000062</c:v>
                </c:pt>
                <c:pt idx="533">
                  <c:v>0.83000000000000063</c:v>
                </c:pt>
                <c:pt idx="534">
                  <c:v>0.84000000000000064</c:v>
                </c:pt>
                <c:pt idx="535">
                  <c:v>0.85000000000000064</c:v>
                </c:pt>
                <c:pt idx="536">
                  <c:v>0.86000000000000065</c:v>
                </c:pt>
                <c:pt idx="537">
                  <c:v>0.87000000000000099</c:v>
                </c:pt>
                <c:pt idx="538">
                  <c:v>0.88</c:v>
                </c:pt>
                <c:pt idx="539">
                  <c:v>0.89</c:v>
                </c:pt>
                <c:pt idx="540">
                  <c:v>0.9</c:v>
                </c:pt>
                <c:pt idx="541">
                  <c:v>0.91</c:v>
                </c:pt>
                <c:pt idx="542">
                  <c:v>0.92</c:v>
                </c:pt>
                <c:pt idx="543">
                  <c:v>0.93</c:v>
                </c:pt>
                <c:pt idx="544">
                  <c:v>0.94000000000000061</c:v>
                </c:pt>
                <c:pt idx="545">
                  <c:v>0.95000000000000062</c:v>
                </c:pt>
                <c:pt idx="546">
                  <c:v>0.96000000000000063</c:v>
                </c:pt>
                <c:pt idx="547">
                  <c:v>0.97000000000000064</c:v>
                </c:pt>
                <c:pt idx="548">
                  <c:v>0.98</c:v>
                </c:pt>
                <c:pt idx="549">
                  <c:v>0.99</c:v>
                </c:pt>
                <c:pt idx="550">
                  <c:v>1</c:v>
                </c:pt>
                <c:pt idx="551">
                  <c:v>1.01</c:v>
                </c:pt>
                <c:pt idx="552">
                  <c:v>1.02</c:v>
                </c:pt>
                <c:pt idx="553">
                  <c:v>1.03</c:v>
                </c:pt>
                <c:pt idx="554">
                  <c:v>1.04</c:v>
                </c:pt>
                <c:pt idx="555">
                  <c:v>1.05</c:v>
                </c:pt>
                <c:pt idx="556">
                  <c:v>1.06</c:v>
                </c:pt>
                <c:pt idx="557">
                  <c:v>1.07</c:v>
                </c:pt>
                <c:pt idx="558">
                  <c:v>1.08</c:v>
                </c:pt>
                <c:pt idx="559">
                  <c:v>1.0900000000000001</c:v>
                </c:pt>
                <c:pt idx="560">
                  <c:v>1.1000000000000001</c:v>
                </c:pt>
                <c:pt idx="561">
                  <c:v>1.1100000000000001</c:v>
                </c:pt>
                <c:pt idx="562">
                  <c:v>1.1200000000000001</c:v>
                </c:pt>
                <c:pt idx="563">
                  <c:v>1.1299999999999977</c:v>
                </c:pt>
                <c:pt idx="564">
                  <c:v>1.1399999999999977</c:v>
                </c:pt>
                <c:pt idx="565">
                  <c:v>1.1499999999999977</c:v>
                </c:pt>
                <c:pt idx="566">
                  <c:v>1.1599999999999977</c:v>
                </c:pt>
                <c:pt idx="567">
                  <c:v>1.1700000000000019</c:v>
                </c:pt>
                <c:pt idx="568">
                  <c:v>1.1800000000000019</c:v>
                </c:pt>
                <c:pt idx="569">
                  <c:v>1.1900000000000019</c:v>
                </c:pt>
                <c:pt idx="570">
                  <c:v>1.2</c:v>
                </c:pt>
                <c:pt idx="571">
                  <c:v>1.21</c:v>
                </c:pt>
                <c:pt idx="572">
                  <c:v>1.22</c:v>
                </c:pt>
                <c:pt idx="573">
                  <c:v>1.23</c:v>
                </c:pt>
                <c:pt idx="574">
                  <c:v>1.24</c:v>
                </c:pt>
                <c:pt idx="575">
                  <c:v>1.25</c:v>
                </c:pt>
                <c:pt idx="576">
                  <c:v>1.26</c:v>
                </c:pt>
                <c:pt idx="577">
                  <c:v>1.27</c:v>
                </c:pt>
                <c:pt idx="578">
                  <c:v>1.28</c:v>
                </c:pt>
                <c:pt idx="579">
                  <c:v>1.29</c:v>
                </c:pt>
                <c:pt idx="580">
                  <c:v>1.3</c:v>
                </c:pt>
                <c:pt idx="581">
                  <c:v>1.31</c:v>
                </c:pt>
                <c:pt idx="582">
                  <c:v>1.32</c:v>
                </c:pt>
                <c:pt idx="583">
                  <c:v>1.33</c:v>
                </c:pt>
                <c:pt idx="584">
                  <c:v>1.34</c:v>
                </c:pt>
                <c:pt idx="585">
                  <c:v>1.35</c:v>
                </c:pt>
                <c:pt idx="586">
                  <c:v>1.36</c:v>
                </c:pt>
                <c:pt idx="587">
                  <c:v>1.37</c:v>
                </c:pt>
                <c:pt idx="588">
                  <c:v>1.3800000000000001</c:v>
                </c:pt>
                <c:pt idx="589">
                  <c:v>1.3900000000000001</c:v>
                </c:pt>
                <c:pt idx="590">
                  <c:v>1.4</c:v>
                </c:pt>
                <c:pt idx="591">
                  <c:v>1.41</c:v>
                </c:pt>
                <c:pt idx="592">
                  <c:v>1.42</c:v>
                </c:pt>
                <c:pt idx="593">
                  <c:v>1.43</c:v>
                </c:pt>
                <c:pt idx="594">
                  <c:v>1.44</c:v>
                </c:pt>
                <c:pt idx="595">
                  <c:v>1.45</c:v>
                </c:pt>
                <c:pt idx="596">
                  <c:v>1.46</c:v>
                </c:pt>
                <c:pt idx="597">
                  <c:v>1.47</c:v>
                </c:pt>
                <c:pt idx="598">
                  <c:v>1.48</c:v>
                </c:pt>
                <c:pt idx="599">
                  <c:v>1.49</c:v>
                </c:pt>
                <c:pt idx="600">
                  <c:v>1.5</c:v>
                </c:pt>
                <c:pt idx="601">
                  <c:v>1.51</c:v>
                </c:pt>
                <c:pt idx="602">
                  <c:v>1.52</c:v>
                </c:pt>
                <c:pt idx="603">
                  <c:v>1.53</c:v>
                </c:pt>
                <c:pt idx="604">
                  <c:v>1.54</c:v>
                </c:pt>
                <c:pt idx="605">
                  <c:v>1.55</c:v>
                </c:pt>
                <c:pt idx="606">
                  <c:v>1.56</c:v>
                </c:pt>
                <c:pt idx="607">
                  <c:v>1.57</c:v>
                </c:pt>
                <c:pt idx="608">
                  <c:v>1.58</c:v>
                </c:pt>
                <c:pt idx="609">
                  <c:v>1.59</c:v>
                </c:pt>
                <c:pt idx="610">
                  <c:v>1.6</c:v>
                </c:pt>
                <c:pt idx="611">
                  <c:v>1.61</c:v>
                </c:pt>
                <c:pt idx="612">
                  <c:v>1.62</c:v>
                </c:pt>
                <c:pt idx="613">
                  <c:v>1.6300000000000001</c:v>
                </c:pt>
                <c:pt idx="614">
                  <c:v>1.6400000000000001</c:v>
                </c:pt>
                <c:pt idx="615">
                  <c:v>1.6500000000000001</c:v>
                </c:pt>
                <c:pt idx="616">
                  <c:v>1.6600000000000001</c:v>
                </c:pt>
                <c:pt idx="617">
                  <c:v>1.6700000000000019</c:v>
                </c:pt>
                <c:pt idx="618">
                  <c:v>1.6800000000000019</c:v>
                </c:pt>
                <c:pt idx="619">
                  <c:v>1.6900000000000019</c:v>
                </c:pt>
                <c:pt idx="620">
                  <c:v>1.7</c:v>
                </c:pt>
                <c:pt idx="621">
                  <c:v>1.71</c:v>
                </c:pt>
                <c:pt idx="622">
                  <c:v>1.72</c:v>
                </c:pt>
                <c:pt idx="623">
                  <c:v>1.73</c:v>
                </c:pt>
                <c:pt idx="624">
                  <c:v>1.74</c:v>
                </c:pt>
                <c:pt idx="625">
                  <c:v>1.75</c:v>
                </c:pt>
                <c:pt idx="626">
                  <c:v>1.76</c:v>
                </c:pt>
                <c:pt idx="627">
                  <c:v>1.77</c:v>
                </c:pt>
                <c:pt idx="628">
                  <c:v>1.78</c:v>
                </c:pt>
                <c:pt idx="629">
                  <c:v>1.79</c:v>
                </c:pt>
                <c:pt idx="630">
                  <c:v>1.8</c:v>
                </c:pt>
                <c:pt idx="631">
                  <c:v>1.81</c:v>
                </c:pt>
                <c:pt idx="632">
                  <c:v>1.82</c:v>
                </c:pt>
                <c:pt idx="633">
                  <c:v>1.83</c:v>
                </c:pt>
                <c:pt idx="634">
                  <c:v>1.84</c:v>
                </c:pt>
                <c:pt idx="635">
                  <c:v>1.85</c:v>
                </c:pt>
                <c:pt idx="636">
                  <c:v>1.86</c:v>
                </c:pt>
                <c:pt idx="637">
                  <c:v>1.87</c:v>
                </c:pt>
                <c:pt idx="638">
                  <c:v>1.8800000000000001</c:v>
                </c:pt>
                <c:pt idx="639">
                  <c:v>1.8900000000000001</c:v>
                </c:pt>
                <c:pt idx="640">
                  <c:v>1.9000000000000001</c:v>
                </c:pt>
                <c:pt idx="641">
                  <c:v>1.9100000000000001</c:v>
                </c:pt>
                <c:pt idx="642">
                  <c:v>1.9200000000000019</c:v>
                </c:pt>
                <c:pt idx="643">
                  <c:v>1.9300000000000019</c:v>
                </c:pt>
                <c:pt idx="644">
                  <c:v>1.9400000000000019</c:v>
                </c:pt>
                <c:pt idx="645">
                  <c:v>1.950000000000002</c:v>
                </c:pt>
                <c:pt idx="646">
                  <c:v>1.960000000000002</c:v>
                </c:pt>
                <c:pt idx="647">
                  <c:v>1.970000000000002</c:v>
                </c:pt>
                <c:pt idx="648">
                  <c:v>1.9800000000000022</c:v>
                </c:pt>
                <c:pt idx="649">
                  <c:v>1.9900000000000022</c:v>
                </c:pt>
                <c:pt idx="650">
                  <c:v>2</c:v>
                </c:pt>
                <c:pt idx="651">
                  <c:v>2.0099999999999998</c:v>
                </c:pt>
                <c:pt idx="652">
                  <c:v>2.02</c:v>
                </c:pt>
                <c:pt idx="653">
                  <c:v>2.0299999999999998</c:v>
                </c:pt>
                <c:pt idx="654">
                  <c:v>2.04</c:v>
                </c:pt>
                <c:pt idx="655">
                  <c:v>2.0499999999999998</c:v>
                </c:pt>
                <c:pt idx="656">
                  <c:v>2.06</c:v>
                </c:pt>
                <c:pt idx="657">
                  <c:v>2.0699999999999998</c:v>
                </c:pt>
                <c:pt idx="658">
                  <c:v>2.08</c:v>
                </c:pt>
                <c:pt idx="659">
                  <c:v>2.09</c:v>
                </c:pt>
                <c:pt idx="660">
                  <c:v>2.1</c:v>
                </c:pt>
                <c:pt idx="661">
                  <c:v>2.11</c:v>
                </c:pt>
                <c:pt idx="662">
                  <c:v>2.12</c:v>
                </c:pt>
                <c:pt idx="663">
                  <c:v>2.13</c:v>
                </c:pt>
                <c:pt idx="664">
                  <c:v>2.14</c:v>
                </c:pt>
                <c:pt idx="665">
                  <c:v>2.15</c:v>
                </c:pt>
                <c:pt idx="666">
                  <c:v>2.16</c:v>
                </c:pt>
                <c:pt idx="667">
                  <c:v>2.17</c:v>
                </c:pt>
                <c:pt idx="668">
                  <c:v>2.1800000000000002</c:v>
                </c:pt>
                <c:pt idx="669">
                  <c:v>2.19</c:v>
                </c:pt>
                <c:pt idx="670">
                  <c:v>2.2000000000000002</c:v>
                </c:pt>
                <c:pt idx="671">
                  <c:v>2.21</c:v>
                </c:pt>
                <c:pt idx="672">
                  <c:v>2.2200000000000002</c:v>
                </c:pt>
                <c:pt idx="673">
                  <c:v>2.23</c:v>
                </c:pt>
                <c:pt idx="674">
                  <c:v>2.2400000000000002</c:v>
                </c:pt>
                <c:pt idx="675">
                  <c:v>2.25</c:v>
                </c:pt>
                <c:pt idx="676">
                  <c:v>2.2599999999999998</c:v>
                </c:pt>
                <c:pt idx="677">
                  <c:v>2.27</c:v>
                </c:pt>
                <c:pt idx="678">
                  <c:v>2.2799999999999998</c:v>
                </c:pt>
                <c:pt idx="679">
                  <c:v>2.29</c:v>
                </c:pt>
                <c:pt idx="680">
                  <c:v>2.2999999999999998</c:v>
                </c:pt>
                <c:pt idx="681">
                  <c:v>2.3099999999999987</c:v>
                </c:pt>
                <c:pt idx="682">
                  <c:v>2.3199999999999967</c:v>
                </c:pt>
                <c:pt idx="683">
                  <c:v>2.3299999999999987</c:v>
                </c:pt>
                <c:pt idx="684">
                  <c:v>2.34</c:v>
                </c:pt>
                <c:pt idx="685">
                  <c:v>2.3499999999999988</c:v>
                </c:pt>
                <c:pt idx="686">
                  <c:v>2.36</c:v>
                </c:pt>
                <c:pt idx="687">
                  <c:v>2.3699999999999997</c:v>
                </c:pt>
                <c:pt idx="688">
                  <c:v>2.38</c:v>
                </c:pt>
                <c:pt idx="689">
                  <c:v>2.3899999999999997</c:v>
                </c:pt>
                <c:pt idx="690">
                  <c:v>2.4</c:v>
                </c:pt>
                <c:pt idx="691">
                  <c:v>2.4099999999999997</c:v>
                </c:pt>
                <c:pt idx="692">
                  <c:v>2.42</c:v>
                </c:pt>
                <c:pt idx="693">
                  <c:v>2.4299999999999997</c:v>
                </c:pt>
                <c:pt idx="694">
                  <c:v>2.44</c:v>
                </c:pt>
                <c:pt idx="695">
                  <c:v>2.4499999999999997</c:v>
                </c:pt>
                <c:pt idx="696">
                  <c:v>2.46</c:v>
                </c:pt>
                <c:pt idx="697">
                  <c:v>2.4699999999999998</c:v>
                </c:pt>
                <c:pt idx="698">
                  <c:v>2.48</c:v>
                </c:pt>
                <c:pt idx="699">
                  <c:v>2.4899999999999998</c:v>
                </c:pt>
                <c:pt idx="700">
                  <c:v>2.5</c:v>
                </c:pt>
                <c:pt idx="701">
                  <c:v>2.5099999999999998</c:v>
                </c:pt>
                <c:pt idx="702">
                  <c:v>2.52</c:v>
                </c:pt>
                <c:pt idx="703">
                  <c:v>2.5299999999999998</c:v>
                </c:pt>
                <c:pt idx="704">
                  <c:v>2.54</c:v>
                </c:pt>
                <c:pt idx="705">
                  <c:v>2.5499999999999998</c:v>
                </c:pt>
                <c:pt idx="706">
                  <c:v>2.56</c:v>
                </c:pt>
                <c:pt idx="707">
                  <c:v>2.57</c:v>
                </c:pt>
                <c:pt idx="708">
                  <c:v>2.58</c:v>
                </c:pt>
                <c:pt idx="709">
                  <c:v>2.59</c:v>
                </c:pt>
                <c:pt idx="710">
                  <c:v>2.6</c:v>
                </c:pt>
                <c:pt idx="711">
                  <c:v>2.61</c:v>
                </c:pt>
                <c:pt idx="712">
                  <c:v>2.62</c:v>
                </c:pt>
                <c:pt idx="713">
                  <c:v>2.63</c:v>
                </c:pt>
                <c:pt idx="714">
                  <c:v>2.64</c:v>
                </c:pt>
                <c:pt idx="715">
                  <c:v>2.65</c:v>
                </c:pt>
                <c:pt idx="716">
                  <c:v>2.66</c:v>
                </c:pt>
                <c:pt idx="717">
                  <c:v>2.67</c:v>
                </c:pt>
                <c:pt idx="718">
                  <c:v>2.68</c:v>
                </c:pt>
                <c:pt idx="719">
                  <c:v>2.69</c:v>
                </c:pt>
                <c:pt idx="720">
                  <c:v>2.7</c:v>
                </c:pt>
                <c:pt idx="721">
                  <c:v>2.71</c:v>
                </c:pt>
                <c:pt idx="722">
                  <c:v>2.72</c:v>
                </c:pt>
                <c:pt idx="723">
                  <c:v>2.73</c:v>
                </c:pt>
                <c:pt idx="724">
                  <c:v>2.74</c:v>
                </c:pt>
                <c:pt idx="725">
                  <c:v>2.75</c:v>
                </c:pt>
                <c:pt idx="726">
                  <c:v>2.7600000000000002</c:v>
                </c:pt>
                <c:pt idx="727">
                  <c:v>2.77</c:v>
                </c:pt>
                <c:pt idx="728">
                  <c:v>2.7800000000000002</c:v>
                </c:pt>
                <c:pt idx="729">
                  <c:v>2.79</c:v>
                </c:pt>
                <c:pt idx="730">
                  <c:v>2.8</c:v>
                </c:pt>
                <c:pt idx="731">
                  <c:v>2.8099999999999987</c:v>
                </c:pt>
                <c:pt idx="732">
                  <c:v>2.82</c:v>
                </c:pt>
                <c:pt idx="733">
                  <c:v>2.8299999999999987</c:v>
                </c:pt>
                <c:pt idx="734">
                  <c:v>2.84</c:v>
                </c:pt>
                <c:pt idx="735">
                  <c:v>2.8499999999999988</c:v>
                </c:pt>
                <c:pt idx="736">
                  <c:v>2.86</c:v>
                </c:pt>
                <c:pt idx="737">
                  <c:v>2.8699999999999997</c:v>
                </c:pt>
                <c:pt idx="738">
                  <c:v>2.88</c:v>
                </c:pt>
                <c:pt idx="739">
                  <c:v>2.8899999999999997</c:v>
                </c:pt>
                <c:pt idx="740">
                  <c:v>2.9</c:v>
                </c:pt>
                <c:pt idx="741">
                  <c:v>2.9099999999999997</c:v>
                </c:pt>
                <c:pt idx="742">
                  <c:v>2.92</c:v>
                </c:pt>
                <c:pt idx="743">
                  <c:v>2.9299999999999997</c:v>
                </c:pt>
                <c:pt idx="744">
                  <c:v>2.94</c:v>
                </c:pt>
                <c:pt idx="745">
                  <c:v>2.9499999999999997</c:v>
                </c:pt>
                <c:pt idx="746">
                  <c:v>2.96</c:v>
                </c:pt>
                <c:pt idx="747">
                  <c:v>2.9699999999999998</c:v>
                </c:pt>
                <c:pt idx="748">
                  <c:v>2.98</c:v>
                </c:pt>
                <c:pt idx="749">
                  <c:v>2.9899999999999998</c:v>
                </c:pt>
                <c:pt idx="750">
                  <c:v>3</c:v>
                </c:pt>
                <c:pt idx="751">
                  <c:v>3.01</c:v>
                </c:pt>
                <c:pt idx="752">
                  <c:v>3.02</c:v>
                </c:pt>
                <c:pt idx="753">
                  <c:v>3.03</c:v>
                </c:pt>
                <c:pt idx="754">
                  <c:v>3.04</c:v>
                </c:pt>
                <c:pt idx="755">
                  <c:v>3.05</c:v>
                </c:pt>
                <c:pt idx="756">
                  <c:v>3.06</c:v>
                </c:pt>
                <c:pt idx="757">
                  <c:v>3.07</c:v>
                </c:pt>
                <c:pt idx="758">
                  <c:v>3.08</c:v>
                </c:pt>
                <c:pt idx="759">
                  <c:v>3.09</c:v>
                </c:pt>
                <c:pt idx="760">
                  <c:v>3.1</c:v>
                </c:pt>
                <c:pt idx="761">
                  <c:v>3.11</c:v>
                </c:pt>
                <c:pt idx="762">
                  <c:v>3.12</c:v>
                </c:pt>
                <c:pt idx="763">
                  <c:v>3.13</c:v>
                </c:pt>
                <c:pt idx="764">
                  <c:v>3.14</c:v>
                </c:pt>
                <c:pt idx="765">
                  <c:v>3.15</c:v>
                </c:pt>
                <c:pt idx="766">
                  <c:v>3.16</c:v>
                </c:pt>
                <c:pt idx="767">
                  <c:v>3.17</c:v>
                </c:pt>
                <c:pt idx="768">
                  <c:v>3.18</c:v>
                </c:pt>
                <c:pt idx="769">
                  <c:v>3.19</c:v>
                </c:pt>
                <c:pt idx="770">
                  <c:v>3.2</c:v>
                </c:pt>
                <c:pt idx="771">
                  <c:v>3.21</c:v>
                </c:pt>
                <c:pt idx="772">
                  <c:v>3.22</c:v>
                </c:pt>
                <c:pt idx="773">
                  <c:v>3.23</c:v>
                </c:pt>
                <c:pt idx="774">
                  <c:v>3.24</c:v>
                </c:pt>
                <c:pt idx="775">
                  <c:v>3.25</c:v>
                </c:pt>
                <c:pt idx="776">
                  <c:v>3.2600000000000002</c:v>
                </c:pt>
                <c:pt idx="777">
                  <c:v>3.27</c:v>
                </c:pt>
                <c:pt idx="778">
                  <c:v>3.2800000000000002</c:v>
                </c:pt>
                <c:pt idx="779">
                  <c:v>3.29</c:v>
                </c:pt>
                <c:pt idx="780">
                  <c:v>3.3</c:v>
                </c:pt>
                <c:pt idx="781">
                  <c:v>3.3099999999999987</c:v>
                </c:pt>
                <c:pt idx="782">
                  <c:v>3.32</c:v>
                </c:pt>
                <c:pt idx="783">
                  <c:v>3.3299999999999987</c:v>
                </c:pt>
                <c:pt idx="784">
                  <c:v>3.34</c:v>
                </c:pt>
                <c:pt idx="785">
                  <c:v>3.3499999999999988</c:v>
                </c:pt>
                <c:pt idx="786">
                  <c:v>3.36</c:v>
                </c:pt>
                <c:pt idx="787">
                  <c:v>3.3699999999999997</c:v>
                </c:pt>
                <c:pt idx="788">
                  <c:v>3.38</c:v>
                </c:pt>
                <c:pt idx="789">
                  <c:v>3.3899999999999997</c:v>
                </c:pt>
                <c:pt idx="790">
                  <c:v>3.4</c:v>
                </c:pt>
                <c:pt idx="791">
                  <c:v>3.4099999999999997</c:v>
                </c:pt>
                <c:pt idx="792">
                  <c:v>3.42</c:v>
                </c:pt>
                <c:pt idx="793">
                  <c:v>3.4299999999999997</c:v>
                </c:pt>
                <c:pt idx="794">
                  <c:v>3.44</c:v>
                </c:pt>
                <c:pt idx="795">
                  <c:v>3.4499999999999997</c:v>
                </c:pt>
                <c:pt idx="796">
                  <c:v>3.46</c:v>
                </c:pt>
                <c:pt idx="797">
                  <c:v>3.4699999999999998</c:v>
                </c:pt>
                <c:pt idx="798">
                  <c:v>3.48</c:v>
                </c:pt>
                <c:pt idx="799">
                  <c:v>3.4899999999999998</c:v>
                </c:pt>
                <c:pt idx="800">
                  <c:v>3.5</c:v>
                </c:pt>
                <c:pt idx="801">
                  <c:v>3.51</c:v>
                </c:pt>
                <c:pt idx="802">
                  <c:v>3.52</c:v>
                </c:pt>
                <c:pt idx="803">
                  <c:v>3.53</c:v>
                </c:pt>
                <c:pt idx="804">
                  <c:v>3.54</c:v>
                </c:pt>
                <c:pt idx="805">
                  <c:v>3.55</c:v>
                </c:pt>
                <c:pt idx="806">
                  <c:v>3.56</c:v>
                </c:pt>
                <c:pt idx="807">
                  <c:v>3.57</c:v>
                </c:pt>
                <c:pt idx="808">
                  <c:v>3.58</c:v>
                </c:pt>
                <c:pt idx="809">
                  <c:v>3.59</c:v>
                </c:pt>
                <c:pt idx="810">
                  <c:v>3.6</c:v>
                </c:pt>
                <c:pt idx="811">
                  <c:v>3.61</c:v>
                </c:pt>
                <c:pt idx="812">
                  <c:v>3.62</c:v>
                </c:pt>
                <c:pt idx="813">
                  <c:v>3.63</c:v>
                </c:pt>
                <c:pt idx="814">
                  <c:v>3.64</c:v>
                </c:pt>
                <c:pt idx="815">
                  <c:v>3.65</c:v>
                </c:pt>
                <c:pt idx="816">
                  <c:v>3.66</c:v>
                </c:pt>
                <c:pt idx="817">
                  <c:v>3.67</c:v>
                </c:pt>
                <c:pt idx="818">
                  <c:v>3.6800000000000099</c:v>
                </c:pt>
                <c:pt idx="819">
                  <c:v>3.69</c:v>
                </c:pt>
                <c:pt idx="820">
                  <c:v>3.7000000000000099</c:v>
                </c:pt>
                <c:pt idx="821">
                  <c:v>3.71</c:v>
                </c:pt>
                <c:pt idx="822">
                  <c:v>3.720000000000014</c:v>
                </c:pt>
                <c:pt idx="823">
                  <c:v>3.7300000000000102</c:v>
                </c:pt>
                <c:pt idx="824">
                  <c:v>3.740000000000014</c:v>
                </c:pt>
                <c:pt idx="825">
                  <c:v>3.7500000000000102</c:v>
                </c:pt>
                <c:pt idx="826">
                  <c:v>3.7600000000000144</c:v>
                </c:pt>
                <c:pt idx="827">
                  <c:v>3.7700000000000098</c:v>
                </c:pt>
                <c:pt idx="828">
                  <c:v>3.7800000000000145</c:v>
                </c:pt>
                <c:pt idx="829">
                  <c:v>3.7900000000000098</c:v>
                </c:pt>
                <c:pt idx="830">
                  <c:v>3.80000000000001</c:v>
                </c:pt>
                <c:pt idx="831">
                  <c:v>3.8100000000000067</c:v>
                </c:pt>
                <c:pt idx="832">
                  <c:v>3.8200000000000101</c:v>
                </c:pt>
                <c:pt idx="833">
                  <c:v>3.8300000000000067</c:v>
                </c:pt>
                <c:pt idx="834">
                  <c:v>3.8400000000000101</c:v>
                </c:pt>
                <c:pt idx="835">
                  <c:v>3.8500000000000068</c:v>
                </c:pt>
                <c:pt idx="836">
                  <c:v>3.8600000000000101</c:v>
                </c:pt>
                <c:pt idx="837">
                  <c:v>3.8700000000000077</c:v>
                </c:pt>
                <c:pt idx="838">
                  <c:v>3.8800000000000101</c:v>
                </c:pt>
                <c:pt idx="839">
                  <c:v>3.8900000000000077</c:v>
                </c:pt>
                <c:pt idx="840">
                  <c:v>3.9000000000000101</c:v>
                </c:pt>
                <c:pt idx="841">
                  <c:v>3.9100000000000077</c:v>
                </c:pt>
                <c:pt idx="842">
                  <c:v>3.9200000000000101</c:v>
                </c:pt>
                <c:pt idx="843">
                  <c:v>3.9300000000000077</c:v>
                </c:pt>
                <c:pt idx="844">
                  <c:v>3.9400000000000102</c:v>
                </c:pt>
                <c:pt idx="845">
                  <c:v>3.9500000000000077</c:v>
                </c:pt>
                <c:pt idx="846">
                  <c:v>3.9600000000000102</c:v>
                </c:pt>
                <c:pt idx="847">
                  <c:v>3.97000000000001</c:v>
                </c:pt>
                <c:pt idx="848">
                  <c:v>3.9800000000000102</c:v>
                </c:pt>
                <c:pt idx="849">
                  <c:v>3.99000000000001</c:v>
                </c:pt>
                <c:pt idx="850">
                  <c:v>4.0000000000000098</c:v>
                </c:pt>
                <c:pt idx="851">
                  <c:v>4.0100000000000096</c:v>
                </c:pt>
                <c:pt idx="852">
                  <c:v>4.0200000000000085</c:v>
                </c:pt>
                <c:pt idx="853">
                  <c:v>4.03000000000001</c:v>
                </c:pt>
                <c:pt idx="854">
                  <c:v>4.0400000000000098</c:v>
                </c:pt>
                <c:pt idx="855">
                  <c:v>4.0500000000000096</c:v>
                </c:pt>
                <c:pt idx="856">
                  <c:v>4.0600000000000085</c:v>
                </c:pt>
                <c:pt idx="857">
                  <c:v>4.0700000000000101</c:v>
                </c:pt>
                <c:pt idx="858">
                  <c:v>4.0800000000000098</c:v>
                </c:pt>
                <c:pt idx="859">
                  <c:v>4.0900000000000096</c:v>
                </c:pt>
                <c:pt idx="860">
                  <c:v>4.1000000000000085</c:v>
                </c:pt>
                <c:pt idx="861">
                  <c:v>4.1100000000000145</c:v>
                </c:pt>
                <c:pt idx="862">
                  <c:v>4.1200000000000108</c:v>
                </c:pt>
                <c:pt idx="863">
                  <c:v>4.1300000000000097</c:v>
                </c:pt>
                <c:pt idx="864">
                  <c:v>4.1400000000000095</c:v>
                </c:pt>
                <c:pt idx="865">
                  <c:v>4.1500000000000075</c:v>
                </c:pt>
                <c:pt idx="866">
                  <c:v>4.1600000000000117</c:v>
                </c:pt>
                <c:pt idx="867">
                  <c:v>4.1700000000000204</c:v>
                </c:pt>
                <c:pt idx="868">
                  <c:v>4.1800000000000201</c:v>
                </c:pt>
                <c:pt idx="869">
                  <c:v>4.1900000000000155</c:v>
                </c:pt>
                <c:pt idx="870">
                  <c:v>4.2000000000000197</c:v>
                </c:pt>
                <c:pt idx="871">
                  <c:v>4.2100000000000204</c:v>
                </c:pt>
                <c:pt idx="872">
                  <c:v>4.2200000000000202</c:v>
                </c:pt>
                <c:pt idx="873">
                  <c:v>4.230000000000028</c:v>
                </c:pt>
                <c:pt idx="874">
                  <c:v>4.2400000000000198</c:v>
                </c:pt>
                <c:pt idx="875">
                  <c:v>4.2500000000000204</c:v>
                </c:pt>
                <c:pt idx="876">
                  <c:v>4.2600000000000202</c:v>
                </c:pt>
                <c:pt idx="877">
                  <c:v>4.270000000000028</c:v>
                </c:pt>
                <c:pt idx="878">
                  <c:v>4.2800000000000198</c:v>
                </c:pt>
                <c:pt idx="879">
                  <c:v>4.2900000000000196</c:v>
                </c:pt>
                <c:pt idx="880">
                  <c:v>4.3000000000000203</c:v>
                </c:pt>
                <c:pt idx="881">
                  <c:v>4.31000000000002</c:v>
                </c:pt>
                <c:pt idx="882">
                  <c:v>4.3200000000000145</c:v>
                </c:pt>
                <c:pt idx="883">
                  <c:v>4.3300000000000196</c:v>
                </c:pt>
                <c:pt idx="884">
                  <c:v>4.3400000000000203</c:v>
                </c:pt>
                <c:pt idx="885">
                  <c:v>4.3500000000000201</c:v>
                </c:pt>
                <c:pt idx="886">
                  <c:v>4.3600000000000145</c:v>
                </c:pt>
                <c:pt idx="887">
                  <c:v>4.3700000000000196</c:v>
                </c:pt>
                <c:pt idx="888">
                  <c:v>4.3800000000000203</c:v>
                </c:pt>
                <c:pt idx="889">
                  <c:v>4.3900000000000201</c:v>
                </c:pt>
                <c:pt idx="890">
                  <c:v>4.4000000000000199</c:v>
                </c:pt>
                <c:pt idx="891">
                  <c:v>4.4100000000000197</c:v>
                </c:pt>
                <c:pt idx="892">
                  <c:v>4.4200000000000204</c:v>
                </c:pt>
                <c:pt idx="893">
                  <c:v>4.430000000000029</c:v>
                </c:pt>
                <c:pt idx="894">
                  <c:v>4.4400000000000199</c:v>
                </c:pt>
                <c:pt idx="895">
                  <c:v>4.4500000000000197</c:v>
                </c:pt>
                <c:pt idx="896">
                  <c:v>4.4600000000000204</c:v>
                </c:pt>
                <c:pt idx="897">
                  <c:v>4.4700000000000291</c:v>
                </c:pt>
                <c:pt idx="898">
                  <c:v>4.480000000000028</c:v>
                </c:pt>
                <c:pt idx="899">
                  <c:v>4.4900000000000198</c:v>
                </c:pt>
                <c:pt idx="900">
                  <c:v>4.5000000000000204</c:v>
                </c:pt>
              </c:numCache>
            </c:numRef>
          </c:xVal>
          <c:yVal>
            <c:numRef>
              <c:f>'N394'!$D$2:$D$902</c:f>
              <c:numCache>
                <c:formatCode>0.0000</c:formatCode>
                <c:ptCount val="9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2.5808235582959322E-308</c:v>
                </c:pt>
                <c:pt idx="262">
                  <c:v>4.3577624115858197E-305</c:v>
                </c:pt>
                <c:pt idx="263">
                  <c:v>7.0780987132012276E-302</c:v>
                </c:pt>
                <c:pt idx="264">
                  <c:v>1.105275211638946E-298</c:v>
                </c:pt>
                <c:pt idx="265">
                  <c:v>1.6593007495067393E-295</c:v>
                </c:pt>
                <c:pt idx="266">
                  <c:v>2.3948635307124429E-292</c:v>
                </c:pt>
                <c:pt idx="267">
                  <c:v>3.3230550253507658E-289</c:v>
                </c:pt>
                <c:pt idx="268">
                  <c:v>4.4329773906118872E-286</c:v>
                </c:pt>
                <c:pt idx="269">
                  <c:v>5.6853190751684038E-283</c:v>
                </c:pt>
                <c:pt idx="270">
                  <c:v>7.0099615823466266E-280</c:v>
                </c:pt>
                <c:pt idx="271">
                  <c:v>8.3095599351425824E-277</c:v>
                </c:pt>
                <c:pt idx="272">
                  <c:v>9.4698288648961767E-274</c:v>
                </c:pt>
                <c:pt idx="273">
                  <c:v>1.0375477294426068E-270</c:v>
                </c:pt>
                <c:pt idx="274">
                  <c:v>1.0928889016042753E-267</c:v>
                </c:pt>
                <c:pt idx="275">
                  <c:v>1.1067411463753543E-264</c:v>
                </c:pt>
                <c:pt idx="276">
                  <c:v>1.0775026326939396E-261</c:v>
                </c:pt>
                <c:pt idx="277">
                  <c:v>1.0085397068860728E-258</c:v>
                </c:pt>
                <c:pt idx="278">
                  <c:v>9.0754919814481335E-256</c:v>
                </c:pt>
                <c:pt idx="279">
                  <c:v>7.8514524824825116E-253</c:v>
                </c:pt>
                <c:pt idx="280">
                  <c:v>6.5302924261681323E-250</c:v>
                </c:pt>
                <c:pt idx="281">
                  <c:v>5.2217753973301143E-247</c:v>
                </c:pt>
                <c:pt idx="282">
                  <c:v>4.0142722707992527E-244</c:v>
                </c:pt>
                <c:pt idx="283">
                  <c:v>2.9668711698172617E-241</c:v>
                </c:pt>
                <c:pt idx="284">
                  <c:v>2.1081131825813462E-238</c:v>
                </c:pt>
                <c:pt idx="285">
                  <c:v>1.4401001040666398E-235</c:v>
                </c:pt>
                <c:pt idx="286">
                  <c:v>9.4579086046411294E-233</c:v>
                </c:pt>
                <c:pt idx="287">
                  <c:v>5.9717465973234272E-230</c:v>
                </c:pt>
                <c:pt idx="288">
                  <c:v>3.625030044458942E-227</c:v>
                </c:pt>
                <c:pt idx="289">
                  <c:v>2.1155631268309435E-224</c:v>
                </c:pt>
                <c:pt idx="290">
                  <c:v>1.1869834546232302E-221</c:v>
                </c:pt>
                <c:pt idx="291">
                  <c:v>6.4027685180727945E-219</c:v>
                </c:pt>
                <c:pt idx="292">
                  <c:v>3.3204394001849327E-216</c:v>
                </c:pt>
                <c:pt idx="293">
                  <c:v>1.6554958769374608E-213</c:v>
                </c:pt>
                <c:pt idx="294">
                  <c:v>7.935341159456902E-211</c:v>
                </c:pt>
                <c:pt idx="295">
                  <c:v>3.6568590903045107E-208</c:v>
                </c:pt>
                <c:pt idx="296">
                  <c:v>1.6201534288534288E-205</c:v>
                </c:pt>
                <c:pt idx="297">
                  <c:v>6.9009603345610042E-203</c:v>
                </c:pt>
                <c:pt idx="298">
                  <c:v>2.8259766061216497E-200</c:v>
                </c:pt>
                <c:pt idx="299">
                  <c:v>1.1125855514468363E-197</c:v>
                </c:pt>
                <c:pt idx="300">
                  <c:v>4.2111845198425291E-195</c:v>
                </c:pt>
                <c:pt idx="301">
                  <c:v>1.5324323482629023E-192</c:v>
                </c:pt>
                <c:pt idx="302">
                  <c:v>5.3612334625975806E-190</c:v>
                </c:pt>
                <c:pt idx="303">
                  <c:v>1.803244780433534E-187</c:v>
                </c:pt>
                <c:pt idx="304">
                  <c:v>5.8311121251669491E-185</c:v>
                </c:pt>
                <c:pt idx="305">
                  <c:v>1.8128214734349604E-182</c:v>
                </c:pt>
                <c:pt idx="306">
                  <c:v>5.4183344761051077E-180</c:v>
                </c:pt>
                <c:pt idx="307">
                  <c:v>1.5569831400139584E-177</c:v>
                </c:pt>
                <c:pt idx="308">
                  <c:v>4.301397044661817E-175</c:v>
                </c:pt>
                <c:pt idx="309">
                  <c:v>1.1424649342952862E-172</c:v>
                </c:pt>
                <c:pt idx="310">
                  <c:v>2.9173205621309683E-170</c:v>
                </c:pt>
                <c:pt idx="311">
                  <c:v>7.1619875143219434E-168</c:v>
                </c:pt>
                <c:pt idx="312">
                  <c:v>1.6904070934802868E-165</c:v>
                </c:pt>
                <c:pt idx="313">
                  <c:v>3.8358145669544299E-163</c:v>
                </c:pt>
                <c:pt idx="314">
                  <c:v>8.3682118282355587E-161</c:v>
                </c:pt>
                <c:pt idx="315">
                  <c:v>1.7551599677645146E-158</c:v>
                </c:pt>
                <c:pt idx="316">
                  <c:v>3.5392394062823767E-156</c:v>
                </c:pt>
                <c:pt idx="317">
                  <c:v>6.8613977104092433E-154</c:v>
                </c:pt>
                <c:pt idx="318">
                  <c:v>1.2788655394242908E-151</c:v>
                </c:pt>
                <c:pt idx="319">
                  <c:v>2.291643413363472E-149</c:v>
                </c:pt>
                <c:pt idx="320">
                  <c:v>3.9480195020497997E-147</c:v>
                </c:pt>
                <c:pt idx="321">
                  <c:v>6.5391584380697299E-145</c:v>
                </c:pt>
                <c:pt idx="322">
                  <c:v>1.041297884854133E-142</c:v>
                </c:pt>
                <c:pt idx="323">
                  <c:v>1.5941856782951093E-140</c:v>
                </c:pt>
                <c:pt idx="324">
                  <c:v>2.3464637491706221E-138</c:v>
                </c:pt>
                <c:pt idx="325">
                  <c:v>3.3204738514054066E-136</c:v>
                </c:pt>
                <c:pt idx="326">
                  <c:v>4.5174961665167687E-134</c:v>
                </c:pt>
                <c:pt idx="327">
                  <c:v>5.9089086973508125E-132</c:v>
                </c:pt>
                <c:pt idx="328">
                  <c:v>7.4306836664429256E-130</c:v>
                </c:pt>
                <c:pt idx="329">
                  <c:v>8.9838506842166317E-128</c:v>
                </c:pt>
                <c:pt idx="330">
                  <c:v>1.0442603510747836E-125</c:v>
                </c:pt>
                <c:pt idx="331">
                  <c:v>1.1669918435725899E-123</c:v>
                </c:pt>
                <c:pt idx="332">
                  <c:v>1.2538335298927964E-121</c:v>
                </c:pt>
                <c:pt idx="333">
                  <c:v>1.2951653796035358E-119</c:v>
                </c:pt>
                <c:pt idx="334">
                  <c:v>1.2862462668109976E-117</c:v>
                </c:pt>
                <c:pt idx="335">
                  <c:v>1.2281088109141754E-115</c:v>
                </c:pt>
                <c:pt idx="336">
                  <c:v>1.1273626856262557E-113</c:v>
                </c:pt>
                <c:pt idx="337">
                  <c:v>9.9495817810532697E-112</c:v>
                </c:pt>
                <c:pt idx="338">
                  <c:v>8.4422971010145037E-110</c:v>
                </c:pt>
                <c:pt idx="339">
                  <c:v>6.8870200984853343E-108</c:v>
                </c:pt>
                <c:pt idx="340">
                  <c:v>5.4015358368124338E-106</c:v>
                </c:pt>
                <c:pt idx="341">
                  <c:v>4.0730397483830222E-104</c:v>
                </c:pt>
                <c:pt idx="342">
                  <c:v>2.9528119855968524E-102</c:v>
                </c:pt>
                <c:pt idx="343">
                  <c:v>2.0581119262774949E-100</c:v>
                </c:pt>
                <c:pt idx="344">
                  <c:v>1.3791722849598819E-98</c:v>
                </c:pt>
                <c:pt idx="345">
                  <c:v>8.885557535971271E-97</c:v>
                </c:pt>
                <c:pt idx="346">
                  <c:v>5.5038649726817438E-95</c:v>
                </c:pt>
                <c:pt idx="347">
                  <c:v>3.2776915448509813E-93</c:v>
                </c:pt>
                <c:pt idx="348">
                  <c:v>1.8766613664664118E-91</c:v>
                </c:pt>
                <c:pt idx="349">
                  <c:v>1.0330505454387336E-89</c:v>
                </c:pt>
                <c:pt idx="350">
                  <c:v>5.4673308916640826E-88</c:v>
                </c:pt>
                <c:pt idx="351">
                  <c:v>2.7819388743396747E-86</c:v>
                </c:pt>
                <c:pt idx="352">
                  <c:v>1.3609386688172009E-84</c:v>
                </c:pt>
                <c:pt idx="353">
                  <c:v>6.4010111355992137E-83</c:v>
                </c:pt>
                <c:pt idx="354">
                  <c:v>2.8945295220124403E-81</c:v>
                </c:pt>
                <c:pt idx="355">
                  <c:v>1.25842423148001E-79</c:v>
                </c:pt>
                <c:pt idx="356">
                  <c:v>5.2601262449624422E-78</c:v>
                </c:pt>
                <c:pt idx="357">
                  <c:v>2.1139056023117608E-76</c:v>
                </c:pt>
                <c:pt idx="358">
                  <c:v>8.167622586031698E-75</c:v>
                </c:pt>
                <c:pt idx="359">
                  <c:v>3.0340777605418616E-73</c:v>
                </c:pt>
                <c:pt idx="360">
                  <c:v>1.0836250935063959E-71</c:v>
                </c:pt>
                <c:pt idx="361">
                  <c:v>3.7209430983761185E-70</c:v>
                </c:pt>
                <c:pt idx="362">
                  <c:v>1.2284258967540345E-68</c:v>
                </c:pt>
                <c:pt idx="363">
                  <c:v>3.8991252795602068E-67</c:v>
                </c:pt>
                <c:pt idx="364">
                  <c:v>1.1898933589943591E-65</c:v>
                </c:pt>
                <c:pt idx="365">
                  <c:v>3.4911768789507313E-64</c:v>
                </c:pt>
                <c:pt idx="366">
                  <c:v>9.8482476850632026E-63</c:v>
                </c:pt>
                <c:pt idx="367">
                  <c:v>2.6709742987242572E-61</c:v>
                </c:pt>
                <c:pt idx="368">
                  <c:v>6.9647323605688915E-60</c:v>
                </c:pt>
                <c:pt idx="369">
                  <c:v>1.7460773276023482E-58</c:v>
                </c:pt>
                <c:pt idx="370">
                  <c:v>4.2086922966898452E-57</c:v>
                </c:pt>
                <c:pt idx="371">
                  <c:v>9.753396543647441E-56</c:v>
                </c:pt>
                <c:pt idx="372">
                  <c:v>2.1731511707438263E-54</c:v>
                </c:pt>
                <c:pt idx="373">
                  <c:v>4.6553216239527501E-53</c:v>
                </c:pt>
                <c:pt idx="374">
                  <c:v>9.5881647135813661E-52</c:v>
                </c:pt>
                <c:pt idx="375">
                  <c:v>1.8986620614078741E-50</c:v>
                </c:pt>
                <c:pt idx="376">
                  <c:v>3.614819351118673E-49</c:v>
                </c:pt>
                <c:pt idx="377">
                  <c:v>6.6168701696006481E-48</c:v>
                </c:pt>
                <c:pt idx="378">
                  <c:v>1.1645176276463399E-46</c:v>
                </c:pt>
                <c:pt idx="379">
                  <c:v>1.9704585768415972E-45</c:v>
                </c:pt>
                <c:pt idx="380">
                  <c:v>3.2056543421796274E-44</c:v>
                </c:pt>
                <c:pt idx="381">
                  <c:v>5.0141181602140023E-43</c:v>
                </c:pt>
                <c:pt idx="382">
                  <c:v>7.5405196812778619E-42</c:v>
                </c:pt>
                <c:pt idx="383">
                  <c:v>1.0902778363190976E-40</c:v>
                </c:pt>
                <c:pt idx="384">
                  <c:v>1.5156629420428071E-39</c:v>
                </c:pt>
                <c:pt idx="385">
                  <c:v>2.0258065643783819E-38</c:v>
                </c:pt>
                <c:pt idx="386">
                  <c:v>2.6032960484861093E-37</c:v>
                </c:pt>
                <c:pt idx="387">
                  <c:v>3.2164717174352066E-36</c:v>
                </c:pt>
                <c:pt idx="388">
                  <c:v>3.8209104239064219E-35</c:v>
                </c:pt>
                <c:pt idx="389">
                  <c:v>4.3640052592052736E-34</c:v>
                </c:pt>
                <c:pt idx="390">
                  <c:v>4.7922041495684706E-33</c:v>
                </c:pt>
                <c:pt idx="391">
                  <c:v>5.0596134577689349E-32</c:v>
                </c:pt>
                <c:pt idx="392">
                  <c:v>5.1360789935155833E-31</c:v>
                </c:pt>
                <c:pt idx="393">
                  <c:v>5.0127808786172981E-30</c:v>
                </c:pt>
                <c:pt idx="394">
                  <c:v>4.7039073575055588E-29</c:v>
                </c:pt>
                <c:pt idx="395">
                  <c:v>4.2439684971610809E-28</c:v>
                </c:pt>
                <c:pt idx="396">
                  <c:v>3.6814527792125491E-27</c:v>
                </c:pt>
                <c:pt idx="397">
                  <c:v>3.0704380870847395E-26</c:v>
                </c:pt>
                <c:pt idx="398">
                  <c:v>2.4621574211956694E-25</c:v>
                </c:pt>
                <c:pt idx="399">
                  <c:v>1.8983049595590117E-24</c:v>
                </c:pt>
                <c:pt idx="400">
                  <c:v>1.4071849164145781E-23</c:v>
                </c:pt>
                <c:pt idx="401">
                  <c:v>1.00293251239147E-22</c:v>
                </c:pt>
                <c:pt idx="402">
                  <c:v>6.8727084870535656E-22</c:v>
                </c:pt>
                <c:pt idx="403">
                  <c:v>4.5281429795787326E-21</c:v>
                </c:pt>
                <c:pt idx="404">
                  <c:v>2.8684590428664658E-20</c:v>
                </c:pt>
                <c:pt idx="405">
                  <c:v>1.7470840664568819E-19</c:v>
                </c:pt>
                <c:pt idx="406">
                  <c:v>1.0230948347537678E-18</c:v>
                </c:pt>
                <c:pt idx="407">
                  <c:v>5.7604343087768678E-18</c:v>
                </c:pt>
                <c:pt idx="408">
                  <c:v>3.118402110743689E-17</c:v>
                </c:pt>
                <c:pt idx="409">
                  <c:v>1.6231058918216432E-16</c:v>
                </c:pt>
                <c:pt idx="410">
                  <c:v>8.1226873985887556E-16</c:v>
                </c:pt>
                <c:pt idx="411">
                  <c:v>3.9083285389637511E-15</c:v>
                </c:pt>
                <c:pt idx="412">
                  <c:v>1.8080944534381304E-14</c:v>
                </c:pt>
                <c:pt idx="413">
                  <c:v>8.0424833854046622E-14</c:v>
                </c:pt>
                <c:pt idx="414">
                  <c:v>3.4395253693353361E-13</c:v>
                </c:pt>
                <c:pt idx="415">
                  <c:v>1.4143158904255892E-12</c:v>
                </c:pt>
                <c:pt idx="416">
                  <c:v>5.5915749624164954E-12</c:v>
                </c:pt>
                <c:pt idx="417">
                  <c:v>2.1255042203364351E-11</c:v>
                </c:pt>
                <c:pt idx="418">
                  <c:v>7.7683742164922132E-11</c:v>
                </c:pt>
                <c:pt idx="419">
                  <c:v>2.7298507452483213E-10</c:v>
                </c:pt>
                <c:pt idx="420">
                  <c:v>9.2233462107127268E-10</c:v>
                </c:pt>
                <c:pt idx="421">
                  <c:v>2.9962579714319092E-9</c:v>
                </c:pt>
                <c:pt idx="422">
                  <c:v>9.3586070290803286E-9</c:v>
                </c:pt>
                <c:pt idx="423">
                  <c:v>2.8105076091816373E-8</c:v>
                </c:pt>
                <c:pt idx="424">
                  <c:v>8.1152160328914642E-8</c:v>
                </c:pt>
                <c:pt idx="425">
                  <c:v>2.2529816785573312E-7</c:v>
                </c:pt>
                <c:pt idx="426">
                  <c:v>6.0139068103204447E-7</c:v>
                </c:pt>
                <c:pt idx="427">
                  <c:v>1.543472131437802E-6</c:v>
                </c:pt>
                <c:pt idx="428">
                  <c:v>3.8087566023303896E-6</c:v>
                </c:pt>
                <c:pt idx="429">
                  <c:v>9.0367123810608671E-6</c:v>
                </c:pt>
                <c:pt idx="430">
                  <c:v>2.0614872276780797E-5</c:v>
                </c:pt>
                <c:pt idx="431">
                  <c:v>4.5216189832775396E-5</c:v>
                </c:pt>
                <c:pt idx="432">
                  <c:v>9.5356558552195692E-5</c:v>
                </c:pt>
                <c:pt idx="433">
                  <c:v>1.9335287005006781E-4</c:v>
                </c:pt>
                <c:pt idx="434">
                  <c:v>3.7695913827617974E-4</c:v>
                </c:pt>
                <c:pt idx="435">
                  <c:v>7.0661307712782684E-4</c:v>
                </c:pt>
                <c:pt idx="436">
                  <c:v>1.2735410302955341E-3</c:v>
                </c:pt>
                <c:pt idx="437">
                  <c:v>2.2069282568648635E-3</c:v>
                </c:pt>
                <c:pt idx="438">
                  <c:v>3.6771183742343519E-3</c:v>
                </c:pt>
                <c:pt idx="439">
                  <c:v>5.8907587774742493E-3</c:v>
                </c:pt>
                <c:pt idx="440">
                  <c:v>9.0735910585610161E-3</c:v>
                </c:pt>
                <c:pt idx="441">
                  <c:v>1.3437905848372901E-2</c:v>
                </c:pt>
                <c:pt idx="442">
                  <c:v>1.9135001503476801E-2</c:v>
                </c:pt>
                <c:pt idx="443">
                  <c:v>2.6198112315626576E-2</c:v>
                </c:pt>
                <c:pt idx="444">
                  <c:v>3.4487058991942154E-2</c:v>
                </c:pt>
                <c:pt idx="445">
                  <c:v>4.3650280795571497E-2</c:v>
                </c:pt>
                <c:pt idx="446">
                  <c:v>5.3120566420570607E-2</c:v>
                </c:pt>
                <c:pt idx="447">
                  <c:v>6.2156015959603808E-2</c:v>
                </c:pt>
                <c:pt idx="448">
                  <c:v>6.9927579130043396E-2</c:v>
                </c:pt>
                <c:pt idx="449">
                  <c:v>7.5641249595027785E-2</c:v>
                </c:pt>
                <c:pt idx="450">
                  <c:v>7.8670840692442068E-2</c:v>
                </c:pt>
                <c:pt idx="451">
                  <c:v>7.8670840692442068E-2</c:v>
                </c:pt>
                <c:pt idx="452">
                  <c:v>7.5641249595027785E-2</c:v>
                </c:pt>
                <c:pt idx="453">
                  <c:v>6.9927579130043396E-2</c:v>
                </c:pt>
                <c:pt idx="454">
                  <c:v>6.2156015959603808E-2</c:v>
                </c:pt>
                <c:pt idx="455">
                  <c:v>5.3120566420570607E-2</c:v>
                </c:pt>
                <c:pt idx="456">
                  <c:v>4.3650280795571497E-2</c:v>
                </c:pt>
                <c:pt idx="457">
                  <c:v>3.4487058991942154E-2</c:v>
                </c:pt>
                <c:pt idx="458">
                  <c:v>2.6198112315626576E-2</c:v>
                </c:pt>
                <c:pt idx="459">
                  <c:v>1.9135001503476801E-2</c:v>
                </c:pt>
                <c:pt idx="460">
                  <c:v>1.3437905848372901E-2</c:v>
                </c:pt>
                <c:pt idx="461">
                  <c:v>9.0735910585610161E-3</c:v>
                </c:pt>
                <c:pt idx="462">
                  <c:v>5.8907587774742493E-3</c:v>
                </c:pt>
                <c:pt idx="463">
                  <c:v>3.6771183742343519E-3</c:v>
                </c:pt>
                <c:pt idx="464">
                  <c:v>2.2069282568648635E-3</c:v>
                </c:pt>
                <c:pt idx="465">
                  <c:v>1.2735410302955341E-3</c:v>
                </c:pt>
                <c:pt idx="466">
                  <c:v>7.0661307712782684E-4</c:v>
                </c:pt>
                <c:pt idx="467">
                  <c:v>3.7695913827617974E-4</c:v>
                </c:pt>
                <c:pt idx="468">
                  <c:v>1.9335287005006781E-4</c:v>
                </c:pt>
                <c:pt idx="469">
                  <c:v>9.5356558552195692E-5</c:v>
                </c:pt>
                <c:pt idx="470">
                  <c:v>4.5216189832775396E-5</c:v>
                </c:pt>
                <c:pt idx="471">
                  <c:v>2.0614872276780797E-5</c:v>
                </c:pt>
                <c:pt idx="472">
                  <c:v>9.0367123810608671E-6</c:v>
                </c:pt>
                <c:pt idx="473">
                  <c:v>3.8087566023303896E-6</c:v>
                </c:pt>
                <c:pt idx="474">
                  <c:v>1.543472131437802E-6</c:v>
                </c:pt>
                <c:pt idx="475">
                  <c:v>6.0139068103204447E-7</c:v>
                </c:pt>
                <c:pt idx="476">
                  <c:v>2.252981678996247E-7</c:v>
                </c:pt>
                <c:pt idx="477">
                  <c:v>8.1152160325004685E-8</c:v>
                </c:pt>
                <c:pt idx="478">
                  <c:v>2.8105076044227058E-8</c:v>
                </c:pt>
                <c:pt idx="479">
                  <c:v>9.3586070004648061E-9</c:v>
                </c:pt>
                <c:pt idx="480">
                  <c:v>2.9962580194720173E-9</c:v>
                </c:pt>
                <c:pt idx="481">
                  <c:v>9.2233465309732858E-10</c:v>
                </c:pt>
                <c:pt idx="482">
                  <c:v>2.7298507898621128E-10</c:v>
                </c:pt>
                <c:pt idx="483">
                  <c:v>7.7683748322954526E-11</c:v>
                </c:pt>
                <c:pt idx="484">
                  <c:v>2.1254997761843855E-11</c:v>
                </c:pt>
                <c:pt idx="485">
                  <c:v>5.5915272412221756E-12</c:v>
                </c:pt>
                <c:pt idx="486">
                  <c:v>1.4143131110699944E-12</c:v>
                </c:pt>
                <c:pt idx="487">
                  <c:v>3.4394709302887481E-13</c:v>
                </c:pt>
                <c:pt idx="488">
                  <c:v>8.0491169285324354E-14</c:v>
                </c:pt>
                <c:pt idx="489">
                  <c:v>1.8096635301390165E-14</c:v>
                </c:pt>
                <c:pt idx="490">
                  <c:v>3.8857805861880763E-15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A10F-4CC7-8402-4EACA52346E1}"/>
            </c:ext>
          </c:extLst>
        </c:ser>
        <c:ser>
          <c:idx val="2"/>
          <c:order val="1"/>
          <c:tx>
            <c:v>Z(0.5;1)</c:v>
          </c:tx>
          <c:marker>
            <c:symbol val="none"/>
          </c:marker>
          <c:xVal>
            <c:numRef>
              <c:f>'N394'!$G$2:$G$902</c:f>
              <c:numCache>
                <c:formatCode>0.00</c:formatCode>
                <c:ptCount val="901"/>
                <c:pt idx="0">
                  <c:v>-3.9999999999999787</c:v>
                </c:pt>
                <c:pt idx="1">
                  <c:v>-3.9899999999999798</c:v>
                </c:pt>
                <c:pt idx="2">
                  <c:v>-3.9799999999999787</c:v>
                </c:pt>
                <c:pt idx="3">
                  <c:v>-3.9699999999999798</c:v>
                </c:pt>
                <c:pt idx="4">
                  <c:v>-3.9599999999999778</c:v>
                </c:pt>
                <c:pt idx="5">
                  <c:v>-3.9499999999999797</c:v>
                </c:pt>
                <c:pt idx="6">
                  <c:v>-3.9399999999999777</c:v>
                </c:pt>
                <c:pt idx="7">
                  <c:v>-3.9299999999999797</c:v>
                </c:pt>
                <c:pt idx="8">
                  <c:v>-3.9199999999999777</c:v>
                </c:pt>
                <c:pt idx="9">
                  <c:v>-3.9099999999999797</c:v>
                </c:pt>
                <c:pt idx="10">
                  <c:v>-3.8999999999999777</c:v>
                </c:pt>
                <c:pt idx="11">
                  <c:v>-3.8899999999999797</c:v>
                </c:pt>
                <c:pt idx="12">
                  <c:v>-3.8799999999999777</c:v>
                </c:pt>
                <c:pt idx="13">
                  <c:v>-3.8699999999999797</c:v>
                </c:pt>
                <c:pt idx="14">
                  <c:v>-3.8599999999999777</c:v>
                </c:pt>
                <c:pt idx="15">
                  <c:v>-3.8499999999999797</c:v>
                </c:pt>
                <c:pt idx="16">
                  <c:v>-3.8399999999999777</c:v>
                </c:pt>
                <c:pt idx="17">
                  <c:v>-3.8299999999999788</c:v>
                </c:pt>
                <c:pt idx="18">
                  <c:v>-3.8199999999999767</c:v>
                </c:pt>
                <c:pt idx="19">
                  <c:v>-3.8099999999999787</c:v>
                </c:pt>
                <c:pt idx="20">
                  <c:v>-3.7999999999999803</c:v>
                </c:pt>
                <c:pt idx="21">
                  <c:v>-3.7899999999999796</c:v>
                </c:pt>
                <c:pt idx="22">
                  <c:v>-3.7799999999999798</c:v>
                </c:pt>
                <c:pt idx="23">
                  <c:v>-3.76999999999998</c:v>
                </c:pt>
                <c:pt idx="24">
                  <c:v>-3.7599999999999798</c:v>
                </c:pt>
                <c:pt idx="25">
                  <c:v>-3.7499999999999796</c:v>
                </c:pt>
                <c:pt idx="26">
                  <c:v>-3.7399999999999798</c:v>
                </c:pt>
                <c:pt idx="27">
                  <c:v>-3.72999999999998</c:v>
                </c:pt>
                <c:pt idx="28">
                  <c:v>-3.7199999999999798</c:v>
                </c:pt>
                <c:pt idx="29">
                  <c:v>-3.7099999999999804</c:v>
                </c:pt>
                <c:pt idx="30">
                  <c:v>-3.6999999999999797</c:v>
                </c:pt>
                <c:pt idx="31">
                  <c:v>-3.68999999999998</c:v>
                </c:pt>
                <c:pt idx="32">
                  <c:v>-3.6799999999999797</c:v>
                </c:pt>
                <c:pt idx="33">
                  <c:v>-3.6699999999999804</c:v>
                </c:pt>
                <c:pt idx="34">
                  <c:v>-3.6599999999999797</c:v>
                </c:pt>
                <c:pt idx="35">
                  <c:v>-3.6499999999999799</c:v>
                </c:pt>
                <c:pt idx="36">
                  <c:v>-3.6399999999999797</c:v>
                </c:pt>
                <c:pt idx="37">
                  <c:v>-3.6299999999999804</c:v>
                </c:pt>
                <c:pt idx="38">
                  <c:v>-3.6199999999999903</c:v>
                </c:pt>
                <c:pt idx="39">
                  <c:v>-3.6099999999999897</c:v>
                </c:pt>
                <c:pt idx="40">
                  <c:v>-3.5999999999999797</c:v>
                </c:pt>
                <c:pt idx="41">
                  <c:v>-3.5899999999999803</c:v>
                </c:pt>
                <c:pt idx="42">
                  <c:v>-3.5799999999999903</c:v>
                </c:pt>
                <c:pt idx="43">
                  <c:v>-3.5699999999999887</c:v>
                </c:pt>
                <c:pt idx="44">
                  <c:v>-3.5599999999999867</c:v>
                </c:pt>
                <c:pt idx="45">
                  <c:v>-3.5499999999999901</c:v>
                </c:pt>
                <c:pt idx="46">
                  <c:v>-3.5399999999999903</c:v>
                </c:pt>
                <c:pt idx="47">
                  <c:v>-3.5299999999999887</c:v>
                </c:pt>
                <c:pt idx="48">
                  <c:v>-3.5199999999999867</c:v>
                </c:pt>
                <c:pt idx="49">
                  <c:v>-3.50999999999999</c:v>
                </c:pt>
                <c:pt idx="50">
                  <c:v>-3.4999999999999867</c:v>
                </c:pt>
                <c:pt idx="51">
                  <c:v>-3.48999999999999</c:v>
                </c:pt>
                <c:pt idx="52">
                  <c:v>-3.4799999999999867</c:v>
                </c:pt>
                <c:pt idx="53">
                  <c:v>-3.46999999999999</c:v>
                </c:pt>
                <c:pt idx="54">
                  <c:v>-3.4599999999999862</c:v>
                </c:pt>
                <c:pt idx="55">
                  <c:v>-3.44999999999999</c:v>
                </c:pt>
                <c:pt idx="56">
                  <c:v>-3.4399999999999862</c:v>
                </c:pt>
                <c:pt idx="57">
                  <c:v>-3.4299999999999877</c:v>
                </c:pt>
                <c:pt idx="58">
                  <c:v>-3.4199999999999862</c:v>
                </c:pt>
                <c:pt idx="59">
                  <c:v>-3.4099999999999877</c:v>
                </c:pt>
                <c:pt idx="60">
                  <c:v>-3.3999999999999861</c:v>
                </c:pt>
                <c:pt idx="61">
                  <c:v>-3.3899999999999877</c:v>
                </c:pt>
                <c:pt idx="62">
                  <c:v>-3.3799999999999857</c:v>
                </c:pt>
                <c:pt idx="63">
                  <c:v>-3.3699999999999877</c:v>
                </c:pt>
                <c:pt idx="64">
                  <c:v>-3.3599999999999857</c:v>
                </c:pt>
                <c:pt idx="65">
                  <c:v>-3.3499999999999877</c:v>
                </c:pt>
                <c:pt idx="66">
                  <c:v>-3.3399999999999856</c:v>
                </c:pt>
                <c:pt idx="67">
                  <c:v>-3.3299999999999867</c:v>
                </c:pt>
                <c:pt idx="68">
                  <c:v>-3.3199999999999856</c:v>
                </c:pt>
                <c:pt idx="69">
                  <c:v>-3.3099999999999867</c:v>
                </c:pt>
                <c:pt idx="70">
                  <c:v>-3.2999999999999901</c:v>
                </c:pt>
                <c:pt idx="71">
                  <c:v>-3.2899999999999898</c:v>
                </c:pt>
                <c:pt idx="72">
                  <c:v>-3.27999999999999</c:v>
                </c:pt>
                <c:pt idx="73">
                  <c:v>-3.2699999999999898</c:v>
                </c:pt>
                <c:pt idx="74">
                  <c:v>-3.25999999999999</c:v>
                </c:pt>
                <c:pt idx="75">
                  <c:v>-3.2499999999999898</c:v>
                </c:pt>
                <c:pt idx="76">
                  <c:v>-3.23999999999999</c:v>
                </c:pt>
                <c:pt idx="77">
                  <c:v>-3.2299999999999902</c:v>
                </c:pt>
                <c:pt idx="78">
                  <c:v>-3.22</c:v>
                </c:pt>
                <c:pt idx="79">
                  <c:v>-3.21</c:v>
                </c:pt>
                <c:pt idx="80">
                  <c:v>-3.2</c:v>
                </c:pt>
                <c:pt idx="81">
                  <c:v>-3.19</c:v>
                </c:pt>
                <c:pt idx="82">
                  <c:v>-3.18</c:v>
                </c:pt>
                <c:pt idx="83">
                  <c:v>-3.17</c:v>
                </c:pt>
                <c:pt idx="84">
                  <c:v>-3.16</c:v>
                </c:pt>
                <c:pt idx="85">
                  <c:v>-3.15</c:v>
                </c:pt>
                <c:pt idx="86">
                  <c:v>-3.14</c:v>
                </c:pt>
                <c:pt idx="87">
                  <c:v>-3.13</c:v>
                </c:pt>
                <c:pt idx="88">
                  <c:v>-3.12</c:v>
                </c:pt>
                <c:pt idx="89">
                  <c:v>-3.11</c:v>
                </c:pt>
                <c:pt idx="90">
                  <c:v>-3.1</c:v>
                </c:pt>
                <c:pt idx="91">
                  <c:v>-3.09</c:v>
                </c:pt>
                <c:pt idx="92">
                  <c:v>-3.08</c:v>
                </c:pt>
                <c:pt idx="93">
                  <c:v>-3.07</c:v>
                </c:pt>
                <c:pt idx="94">
                  <c:v>-3.06</c:v>
                </c:pt>
                <c:pt idx="95">
                  <c:v>-3.05</c:v>
                </c:pt>
                <c:pt idx="96">
                  <c:v>-3.04</c:v>
                </c:pt>
                <c:pt idx="97">
                  <c:v>-3.03</c:v>
                </c:pt>
                <c:pt idx="98">
                  <c:v>-3.02</c:v>
                </c:pt>
                <c:pt idx="99">
                  <c:v>-3.01</c:v>
                </c:pt>
                <c:pt idx="100">
                  <c:v>-3</c:v>
                </c:pt>
                <c:pt idx="101">
                  <c:v>-2.9899999999999998</c:v>
                </c:pt>
                <c:pt idx="102">
                  <c:v>-2.98</c:v>
                </c:pt>
                <c:pt idx="103">
                  <c:v>-2.9699999999999998</c:v>
                </c:pt>
                <c:pt idx="104">
                  <c:v>-2.96</c:v>
                </c:pt>
                <c:pt idx="105">
                  <c:v>-2.9499999999999997</c:v>
                </c:pt>
                <c:pt idx="106">
                  <c:v>-2.94</c:v>
                </c:pt>
                <c:pt idx="107">
                  <c:v>-2.9299999999999997</c:v>
                </c:pt>
                <c:pt idx="108">
                  <c:v>-2.92</c:v>
                </c:pt>
                <c:pt idx="109">
                  <c:v>-2.9099999999999997</c:v>
                </c:pt>
                <c:pt idx="110">
                  <c:v>-2.9</c:v>
                </c:pt>
                <c:pt idx="111">
                  <c:v>-2.8899999999999997</c:v>
                </c:pt>
                <c:pt idx="112">
                  <c:v>-2.88</c:v>
                </c:pt>
                <c:pt idx="113">
                  <c:v>-2.8699999999999997</c:v>
                </c:pt>
                <c:pt idx="114">
                  <c:v>-2.86</c:v>
                </c:pt>
                <c:pt idx="115">
                  <c:v>-2.8499999999999988</c:v>
                </c:pt>
                <c:pt idx="116">
                  <c:v>-2.84</c:v>
                </c:pt>
                <c:pt idx="117">
                  <c:v>-2.8299999999999987</c:v>
                </c:pt>
                <c:pt idx="118">
                  <c:v>-2.82</c:v>
                </c:pt>
                <c:pt idx="119">
                  <c:v>-2.8099999999999987</c:v>
                </c:pt>
                <c:pt idx="120">
                  <c:v>-2.8</c:v>
                </c:pt>
                <c:pt idx="121">
                  <c:v>-2.79</c:v>
                </c:pt>
                <c:pt idx="122">
                  <c:v>-2.7800000000000002</c:v>
                </c:pt>
                <c:pt idx="123">
                  <c:v>-2.77</c:v>
                </c:pt>
                <c:pt idx="124">
                  <c:v>-2.7600000000000002</c:v>
                </c:pt>
                <c:pt idx="125">
                  <c:v>-2.75</c:v>
                </c:pt>
                <c:pt idx="126">
                  <c:v>-2.74</c:v>
                </c:pt>
                <c:pt idx="127">
                  <c:v>-2.73</c:v>
                </c:pt>
                <c:pt idx="128">
                  <c:v>-2.72</c:v>
                </c:pt>
                <c:pt idx="129">
                  <c:v>-2.71</c:v>
                </c:pt>
                <c:pt idx="130">
                  <c:v>-2.7</c:v>
                </c:pt>
                <c:pt idx="131">
                  <c:v>-2.69</c:v>
                </c:pt>
                <c:pt idx="132">
                  <c:v>-2.68</c:v>
                </c:pt>
                <c:pt idx="133">
                  <c:v>-2.67</c:v>
                </c:pt>
                <c:pt idx="134">
                  <c:v>-2.66</c:v>
                </c:pt>
                <c:pt idx="135">
                  <c:v>-2.65</c:v>
                </c:pt>
                <c:pt idx="136">
                  <c:v>-2.64</c:v>
                </c:pt>
                <c:pt idx="137">
                  <c:v>-2.63</c:v>
                </c:pt>
                <c:pt idx="138">
                  <c:v>-2.62</c:v>
                </c:pt>
                <c:pt idx="139">
                  <c:v>-2.61</c:v>
                </c:pt>
                <c:pt idx="140">
                  <c:v>-2.6</c:v>
                </c:pt>
                <c:pt idx="141">
                  <c:v>-2.59</c:v>
                </c:pt>
                <c:pt idx="142">
                  <c:v>-2.58</c:v>
                </c:pt>
                <c:pt idx="143">
                  <c:v>-2.57</c:v>
                </c:pt>
                <c:pt idx="144">
                  <c:v>-2.56</c:v>
                </c:pt>
                <c:pt idx="145">
                  <c:v>-2.5499999999999998</c:v>
                </c:pt>
                <c:pt idx="146">
                  <c:v>-2.54</c:v>
                </c:pt>
                <c:pt idx="147">
                  <c:v>-2.5299999999999998</c:v>
                </c:pt>
                <c:pt idx="148">
                  <c:v>-2.52</c:v>
                </c:pt>
                <c:pt idx="149">
                  <c:v>-2.5099999999999998</c:v>
                </c:pt>
                <c:pt idx="150">
                  <c:v>-2.5</c:v>
                </c:pt>
                <c:pt idx="151">
                  <c:v>-2.4899999999999998</c:v>
                </c:pt>
                <c:pt idx="152">
                  <c:v>-2.48</c:v>
                </c:pt>
                <c:pt idx="153">
                  <c:v>-2.4699999999999998</c:v>
                </c:pt>
                <c:pt idx="154">
                  <c:v>-2.46</c:v>
                </c:pt>
                <c:pt idx="155">
                  <c:v>-2.4499999999999997</c:v>
                </c:pt>
                <c:pt idx="156">
                  <c:v>-2.44</c:v>
                </c:pt>
                <c:pt idx="157">
                  <c:v>-2.4299999999999997</c:v>
                </c:pt>
                <c:pt idx="158">
                  <c:v>-2.42</c:v>
                </c:pt>
                <c:pt idx="159">
                  <c:v>-2.4099999999999997</c:v>
                </c:pt>
                <c:pt idx="160">
                  <c:v>-2.4</c:v>
                </c:pt>
                <c:pt idx="161">
                  <c:v>-2.3899999999999997</c:v>
                </c:pt>
                <c:pt idx="162">
                  <c:v>-2.38</c:v>
                </c:pt>
                <c:pt idx="163">
                  <c:v>-2.3699999999999997</c:v>
                </c:pt>
                <c:pt idx="164">
                  <c:v>-2.36</c:v>
                </c:pt>
                <c:pt idx="165">
                  <c:v>-2.3499999999999988</c:v>
                </c:pt>
                <c:pt idx="166">
                  <c:v>-2.34</c:v>
                </c:pt>
                <c:pt idx="167">
                  <c:v>-2.3299999999999987</c:v>
                </c:pt>
                <c:pt idx="168">
                  <c:v>-2.3199999999999967</c:v>
                </c:pt>
                <c:pt idx="169">
                  <c:v>-2.3099999999999987</c:v>
                </c:pt>
                <c:pt idx="170">
                  <c:v>-2.2999999999999998</c:v>
                </c:pt>
                <c:pt idx="171">
                  <c:v>-2.29</c:v>
                </c:pt>
                <c:pt idx="172">
                  <c:v>-2.2799999999999998</c:v>
                </c:pt>
                <c:pt idx="173">
                  <c:v>-2.27</c:v>
                </c:pt>
                <c:pt idx="174">
                  <c:v>-2.2599999999999998</c:v>
                </c:pt>
                <c:pt idx="175">
                  <c:v>-2.25</c:v>
                </c:pt>
                <c:pt idx="176">
                  <c:v>-2.2400000000000002</c:v>
                </c:pt>
                <c:pt idx="177">
                  <c:v>-2.23</c:v>
                </c:pt>
                <c:pt idx="178">
                  <c:v>-2.2200000000000002</c:v>
                </c:pt>
                <c:pt idx="179">
                  <c:v>-2.21</c:v>
                </c:pt>
                <c:pt idx="180">
                  <c:v>-2.2000000000000002</c:v>
                </c:pt>
                <c:pt idx="181">
                  <c:v>-2.19</c:v>
                </c:pt>
                <c:pt idx="182">
                  <c:v>-2.1800000000000002</c:v>
                </c:pt>
                <c:pt idx="183">
                  <c:v>-2.17</c:v>
                </c:pt>
                <c:pt idx="184">
                  <c:v>-2.16</c:v>
                </c:pt>
                <c:pt idx="185">
                  <c:v>-2.15</c:v>
                </c:pt>
                <c:pt idx="186">
                  <c:v>-2.14</c:v>
                </c:pt>
                <c:pt idx="187">
                  <c:v>-2.13</c:v>
                </c:pt>
                <c:pt idx="188">
                  <c:v>-2.12</c:v>
                </c:pt>
                <c:pt idx="189">
                  <c:v>-2.11</c:v>
                </c:pt>
                <c:pt idx="190">
                  <c:v>-2.1</c:v>
                </c:pt>
                <c:pt idx="191">
                  <c:v>-2.09</c:v>
                </c:pt>
                <c:pt idx="192">
                  <c:v>-2.08</c:v>
                </c:pt>
                <c:pt idx="193">
                  <c:v>-2.0699999999999998</c:v>
                </c:pt>
                <c:pt idx="194">
                  <c:v>-2.06</c:v>
                </c:pt>
                <c:pt idx="195">
                  <c:v>-2.0499999999999998</c:v>
                </c:pt>
                <c:pt idx="196">
                  <c:v>-2.04</c:v>
                </c:pt>
                <c:pt idx="197">
                  <c:v>-2.0299999999999998</c:v>
                </c:pt>
                <c:pt idx="198">
                  <c:v>-2.02</c:v>
                </c:pt>
                <c:pt idx="199">
                  <c:v>-2.0099999999999998</c:v>
                </c:pt>
                <c:pt idx="200">
                  <c:v>-2</c:v>
                </c:pt>
                <c:pt idx="201">
                  <c:v>-1.9900000000000024</c:v>
                </c:pt>
                <c:pt idx="202">
                  <c:v>-1.9800000000000022</c:v>
                </c:pt>
                <c:pt idx="203">
                  <c:v>-1.9700000000000022</c:v>
                </c:pt>
                <c:pt idx="204">
                  <c:v>-1.960000000000002</c:v>
                </c:pt>
                <c:pt idx="205">
                  <c:v>-1.9500000000000022</c:v>
                </c:pt>
                <c:pt idx="206">
                  <c:v>-1.9400000000000019</c:v>
                </c:pt>
                <c:pt idx="207">
                  <c:v>-1.9300000000000022</c:v>
                </c:pt>
                <c:pt idx="208">
                  <c:v>-1.9200000000000019</c:v>
                </c:pt>
                <c:pt idx="209">
                  <c:v>-1.9100000000000001</c:v>
                </c:pt>
                <c:pt idx="210">
                  <c:v>-1.9000000000000001</c:v>
                </c:pt>
                <c:pt idx="211">
                  <c:v>-1.8900000000000001</c:v>
                </c:pt>
                <c:pt idx="212">
                  <c:v>-1.8800000000000001</c:v>
                </c:pt>
                <c:pt idx="213">
                  <c:v>-1.87</c:v>
                </c:pt>
                <c:pt idx="214">
                  <c:v>-1.8599999999999974</c:v>
                </c:pt>
                <c:pt idx="215">
                  <c:v>-1.85</c:v>
                </c:pt>
                <c:pt idx="216">
                  <c:v>-1.8399999999999974</c:v>
                </c:pt>
                <c:pt idx="217">
                  <c:v>-1.83</c:v>
                </c:pt>
                <c:pt idx="218">
                  <c:v>-1.8199999999999974</c:v>
                </c:pt>
                <c:pt idx="219">
                  <c:v>-1.81</c:v>
                </c:pt>
                <c:pt idx="220">
                  <c:v>-1.7999999999999972</c:v>
                </c:pt>
                <c:pt idx="221">
                  <c:v>-1.79</c:v>
                </c:pt>
                <c:pt idx="222">
                  <c:v>-1.7799999999999971</c:v>
                </c:pt>
                <c:pt idx="223">
                  <c:v>-1.77</c:v>
                </c:pt>
                <c:pt idx="224">
                  <c:v>-1.7599999999999965</c:v>
                </c:pt>
                <c:pt idx="225">
                  <c:v>-1.75</c:v>
                </c:pt>
                <c:pt idx="226">
                  <c:v>-1.7400000000000002</c:v>
                </c:pt>
                <c:pt idx="227">
                  <c:v>-1.73</c:v>
                </c:pt>
                <c:pt idx="228">
                  <c:v>-1.7200000000000002</c:v>
                </c:pt>
                <c:pt idx="229">
                  <c:v>-1.71</c:v>
                </c:pt>
                <c:pt idx="230">
                  <c:v>-1.7000000000000002</c:v>
                </c:pt>
                <c:pt idx="231">
                  <c:v>-1.6900000000000019</c:v>
                </c:pt>
                <c:pt idx="232">
                  <c:v>-1.6800000000000022</c:v>
                </c:pt>
                <c:pt idx="233">
                  <c:v>-1.6700000000000019</c:v>
                </c:pt>
                <c:pt idx="234">
                  <c:v>-1.6600000000000001</c:v>
                </c:pt>
                <c:pt idx="235">
                  <c:v>-1.6500000000000001</c:v>
                </c:pt>
                <c:pt idx="236">
                  <c:v>-1.6400000000000001</c:v>
                </c:pt>
                <c:pt idx="237">
                  <c:v>-1.6300000000000001</c:v>
                </c:pt>
                <c:pt idx="238">
                  <c:v>-1.62</c:v>
                </c:pt>
                <c:pt idx="239">
                  <c:v>-1.6099999999999974</c:v>
                </c:pt>
                <c:pt idx="240">
                  <c:v>-1.6</c:v>
                </c:pt>
                <c:pt idx="241">
                  <c:v>-1.5899999999999974</c:v>
                </c:pt>
                <c:pt idx="242">
                  <c:v>-1.58</c:v>
                </c:pt>
                <c:pt idx="243">
                  <c:v>-1.5699999999999974</c:v>
                </c:pt>
                <c:pt idx="244">
                  <c:v>-1.56</c:v>
                </c:pt>
                <c:pt idx="245">
                  <c:v>-1.5499999999999972</c:v>
                </c:pt>
                <c:pt idx="246">
                  <c:v>-1.54</c:v>
                </c:pt>
                <c:pt idx="247">
                  <c:v>-1.5299999999999971</c:v>
                </c:pt>
                <c:pt idx="248">
                  <c:v>-1.52</c:v>
                </c:pt>
                <c:pt idx="249">
                  <c:v>-1.5099999999999965</c:v>
                </c:pt>
                <c:pt idx="250">
                  <c:v>-1.5</c:v>
                </c:pt>
                <c:pt idx="251">
                  <c:v>-1.49</c:v>
                </c:pt>
                <c:pt idx="252">
                  <c:v>-1.48</c:v>
                </c:pt>
                <c:pt idx="253">
                  <c:v>-1.47</c:v>
                </c:pt>
                <c:pt idx="254">
                  <c:v>-1.46</c:v>
                </c:pt>
                <c:pt idx="255">
                  <c:v>-1.45</c:v>
                </c:pt>
                <c:pt idx="256">
                  <c:v>-1.44</c:v>
                </c:pt>
                <c:pt idx="257">
                  <c:v>-1.43</c:v>
                </c:pt>
                <c:pt idx="258">
                  <c:v>-1.42</c:v>
                </c:pt>
                <c:pt idx="259">
                  <c:v>-1.41</c:v>
                </c:pt>
                <c:pt idx="260">
                  <c:v>-1.4</c:v>
                </c:pt>
                <c:pt idx="261">
                  <c:v>-1.3900000000000001</c:v>
                </c:pt>
                <c:pt idx="262">
                  <c:v>-1.3800000000000001</c:v>
                </c:pt>
                <c:pt idx="263">
                  <c:v>-1.37</c:v>
                </c:pt>
                <c:pt idx="264">
                  <c:v>-1.36</c:v>
                </c:pt>
                <c:pt idx="265">
                  <c:v>-1.35</c:v>
                </c:pt>
                <c:pt idx="266">
                  <c:v>-1.34</c:v>
                </c:pt>
                <c:pt idx="267">
                  <c:v>-1.33</c:v>
                </c:pt>
                <c:pt idx="268">
                  <c:v>-1.32</c:v>
                </c:pt>
                <c:pt idx="269">
                  <c:v>-1.31</c:v>
                </c:pt>
                <c:pt idx="270">
                  <c:v>-1.3</c:v>
                </c:pt>
                <c:pt idx="271">
                  <c:v>-1.29</c:v>
                </c:pt>
                <c:pt idx="272">
                  <c:v>-1.28</c:v>
                </c:pt>
                <c:pt idx="273">
                  <c:v>-1.27</c:v>
                </c:pt>
                <c:pt idx="274">
                  <c:v>-1.26</c:v>
                </c:pt>
                <c:pt idx="275">
                  <c:v>-1.25</c:v>
                </c:pt>
                <c:pt idx="276">
                  <c:v>-1.24</c:v>
                </c:pt>
                <c:pt idx="277">
                  <c:v>-1.23</c:v>
                </c:pt>
                <c:pt idx="278">
                  <c:v>-1.22</c:v>
                </c:pt>
                <c:pt idx="279">
                  <c:v>-1.21</c:v>
                </c:pt>
                <c:pt idx="280">
                  <c:v>-1.2</c:v>
                </c:pt>
                <c:pt idx="281">
                  <c:v>-1.1900000000000019</c:v>
                </c:pt>
                <c:pt idx="282">
                  <c:v>-1.1800000000000019</c:v>
                </c:pt>
                <c:pt idx="283">
                  <c:v>-1.1700000000000019</c:v>
                </c:pt>
                <c:pt idx="284">
                  <c:v>-1.1599999999999977</c:v>
                </c:pt>
                <c:pt idx="285">
                  <c:v>-1.1499999999999977</c:v>
                </c:pt>
                <c:pt idx="286">
                  <c:v>-1.1399999999999977</c:v>
                </c:pt>
                <c:pt idx="287">
                  <c:v>-1.1299999999999977</c:v>
                </c:pt>
                <c:pt idx="288">
                  <c:v>-1.1200000000000001</c:v>
                </c:pt>
                <c:pt idx="289">
                  <c:v>-1.1100000000000001</c:v>
                </c:pt>
                <c:pt idx="290">
                  <c:v>-1.1000000000000001</c:v>
                </c:pt>
                <c:pt idx="291">
                  <c:v>-1.0900000000000001</c:v>
                </c:pt>
                <c:pt idx="292">
                  <c:v>-1.08</c:v>
                </c:pt>
                <c:pt idx="293">
                  <c:v>-1.07</c:v>
                </c:pt>
                <c:pt idx="294">
                  <c:v>-1.06</c:v>
                </c:pt>
                <c:pt idx="295">
                  <c:v>-1.05</c:v>
                </c:pt>
                <c:pt idx="296">
                  <c:v>-1.04</c:v>
                </c:pt>
                <c:pt idx="297">
                  <c:v>-1.03</c:v>
                </c:pt>
                <c:pt idx="298">
                  <c:v>-1.02</c:v>
                </c:pt>
                <c:pt idx="299">
                  <c:v>-1.01</c:v>
                </c:pt>
                <c:pt idx="300">
                  <c:v>-1</c:v>
                </c:pt>
                <c:pt idx="301">
                  <c:v>-0.99</c:v>
                </c:pt>
                <c:pt idx="302">
                  <c:v>-0.98</c:v>
                </c:pt>
                <c:pt idx="303">
                  <c:v>-0.97000000000000064</c:v>
                </c:pt>
                <c:pt idx="304">
                  <c:v>-0.96000000000000063</c:v>
                </c:pt>
                <c:pt idx="305">
                  <c:v>-0.95000000000000062</c:v>
                </c:pt>
                <c:pt idx="306">
                  <c:v>-0.94000000000000061</c:v>
                </c:pt>
                <c:pt idx="307">
                  <c:v>-0.92999999999999994</c:v>
                </c:pt>
                <c:pt idx="308">
                  <c:v>-0.91999999999999993</c:v>
                </c:pt>
                <c:pt idx="309">
                  <c:v>-0.90999999999999992</c:v>
                </c:pt>
                <c:pt idx="310">
                  <c:v>-0.89999999999999991</c:v>
                </c:pt>
                <c:pt idx="311">
                  <c:v>-0.8899999999999999</c:v>
                </c:pt>
                <c:pt idx="312">
                  <c:v>-0.88</c:v>
                </c:pt>
                <c:pt idx="313">
                  <c:v>-0.87000000000000111</c:v>
                </c:pt>
                <c:pt idx="314">
                  <c:v>-0.86000000000000065</c:v>
                </c:pt>
                <c:pt idx="315">
                  <c:v>-0.85000000000000064</c:v>
                </c:pt>
                <c:pt idx="316">
                  <c:v>-0.84000000000000064</c:v>
                </c:pt>
                <c:pt idx="317">
                  <c:v>-0.83000000000000063</c:v>
                </c:pt>
                <c:pt idx="318">
                  <c:v>-0.82000000000000062</c:v>
                </c:pt>
                <c:pt idx="319">
                  <c:v>-0.81</c:v>
                </c:pt>
                <c:pt idx="320">
                  <c:v>-0.8</c:v>
                </c:pt>
                <c:pt idx="321">
                  <c:v>-0.79</c:v>
                </c:pt>
                <c:pt idx="322">
                  <c:v>-0.78</c:v>
                </c:pt>
                <c:pt idx="323">
                  <c:v>-0.77000000000000113</c:v>
                </c:pt>
                <c:pt idx="324">
                  <c:v>-0.76000000000000112</c:v>
                </c:pt>
                <c:pt idx="325">
                  <c:v>-0.75000000000000111</c:v>
                </c:pt>
                <c:pt idx="326">
                  <c:v>-0.74000000000000099</c:v>
                </c:pt>
                <c:pt idx="327">
                  <c:v>-0.73000000000000065</c:v>
                </c:pt>
                <c:pt idx="328">
                  <c:v>-0.72000000000000064</c:v>
                </c:pt>
                <c:pt idx="329">
                  <c:v>-0.71000000000000063</c:v>
                </c:pt>
                <c:pt idx="330">
                  <c:v>-0.70000000000000062</c:v>
                </c:pt>
                <c:pt idx="331">
                  <c:v>-0.69000000000000061</c:v>
                </c:pt>
                <c:pt idx="332">
                  <c:v>-0.68</c:v>
                </c:pt>
                <c:pt idx="333">
                  <c:v>-0.67000000000000115</c:v>
                </c:pt>
                <c:pt idx="334">
                  <c:v>-0.66000000000000114</c:v>
                </c:pt>
                <c:pt idx="335">
                  <c:v>-0.65000000000000113</c:v>
                </c:pt>
                <c:pt idx="336">
                  <c:v>-0.64000000000000101</c:v>
                </c:pt>
                <c:pt idx="337">
                  <c:v>-0.630000000000001</c:v>
                </c:pt>
                <c:pt idx="338">
                  <c:v>-0.62000000000000111</c:v>
                </c:pt>
                <c:pt idx="339">
                  <c:v>-0.61000000000000065</c:v>
                </c:pt>
                <c:pt idx="340">
                  <c:v>-0.60000000000000064</c:v>
                </c:pt>
                <c:pt idx="341">
                  <c:v>-0.59000000000000008</c:v>
                </c:pt>
                <c:pt idx="342">
                  <c:v>-0.58000000000000007</c:v>
                </c:pt>
                <c:pt idx="343">
                  <c:v>-0.57000000000000062</c:v>
                </c:pt>
                <c:pt idx="344">
                  <c:v>-0.56000000000000005</c:v>
                </c:pt>
                <c:pt idx="345">
                  <c:v>-0.55000000000000004</c:v>
                </c:pt>
                <c:pt idx="346">
                  <c:v>-0.54</c:v>
                </c:pt>
                <c:pt idx="347">
                  <c:v>-0.53</c:v>
                </c:pt>
                <c:pt idx="348">
                  <c:v>-0.52</c:v>
                </c:pt>
                <c:pt idx="349">
                  <c:v>-0.51</c:v>
                </c:pt>
                <c:pt idx="350">
                  <c:v>-0.5</c:v>
                </c:pt>
                <c:pt idx="351">
                  <c:v>-0.49000000000000032</c:v>
                </c:pt>
                <c:pt idx="352">
                  <c:v>-0.48000000000000032</c:v>
                </c:pt>
                <c:pt idx="353">
                  <c:v>-0.47000000000000008</c:v>
                </c:pt>
                <c:pt idx="354">
                  <c:v>-0.46</c:v>
                </c:pt>
                <c:pt idx="355">
                  <c:v>-0.45</c:v>
                </c:pt>
                <c:pt idx="356">
                  <c:v>-0.44000000000000006</c:v>
                </c:pt>
                <c:pt idx="357">
                  <c:v>-0.43000000000000038</c:v>
                </c:pt>
                <c:pt idx="358">
                  <c:v>-0.42000000000000032</c:v>
                </c:pt>
                <c:pt idx="359">
                  <c:v>-0.41000000000000031</c:v>
                </c:pt>
                <c:pt idx="360">
                  <c:v>-0.4</c:v>
                </c:pt>
                <c:pt idx="361">
                  <c:v>-0.39000000000000057</c:v>
                </c:pt>
                <c:pt idx="362">
                  <c:v>-0.38000000000000056</c:v>
                </c:pt>
                <c:pt idx="363">
                  <c:v>-0.37000000000000038</c:v>
                </c:pt>
                <c:pt idx="364">
                  <c:v>-0.36000000000000032</c:v>
                </c:pt>
                <c:pt idx="365">
                  <c:v>-0.35000000000000031</c:v>
                </c:pt>
                <c:pt idx="366">
                  <c:v>-0.34000000000000008</c:v>
                </c:pt>
                <c:pt idx="367">
                  <c:v>-0.33000000000000063</c:v>
                </c:pt>
                <c:pt idx="368">
                  <c:v>-0.32000000000000056</c:v>
                </c:pt>
                <c:pt idx="369">
                  <c:v>-0.31000000000000055</c:v>
                </c:pt>
                <c:pt idx="370">
                  <c:v>-0.30000000000000032</c:v>
                </c:pt>
                <c:pt idx="371">
                  <c:v>-0.29000000000000031</c:v>
                </c:pt>
                <c:pt idx="372">
                  <c:v>-0.28000000000000008</c:v>
                </c:pt>
                <c:pt idx="373">
                  <c:v>-0.27</c:v>
                </c:pt>
                <c:pt idx="374">
                  <c:v>-0.26</c:v>
                </c:pt>
                <c:pt idx="375">
                  <c:v>-0.25</c:v>
                </c:pt>
                <c:pt idx="376">
                  <c:v>-0.24000000000000021</c:v>
                </c:pt>
                <c:pt idx="377">
                  <c:v>-0.23</c:v>
                </c:pt>
                <c:pt idx="378">
                  <c:v>-0.22000000000000003</c:v>
                </c:pt>
                <c:pt idx="379">
                  <c:v>-0.21000000000000021</c:v>
                </c:pt>
                <c:pt idx="380">
                  <c:v>-0.2</c:v>
                </c:pt>
                <c:pt idx="381">
                  <c:v>-0.19</c:v>
                </c:pt>
                <c:pt idx="382">
                  <c:v>-0.18000000000000024</c:v>
                </c:pt>
                <c:pt idx="383">
                  <c:v>-0.17000000000000004</c:v>
                </c:pt>
                <c:pt idx="384">
                  <c:v>-0.16000000000000003</c:v>
                </c:pt>
                <c:pt idx="385">
                  <c:v>-0.15000000000000024</c:v>
                </c:pt>
                <c:pt idx="386">
                  <c:v>-0.14000000000000001</c:v>
                </c:pt>
                <c:pt idx="387">
                  <c:v>-0.13</c:v>
                </c:pt>
                <c:pt idx="388">
                  <c:v>-0.12000000000000002</c:v>
                </c:pt>
                <c:pt idx="389">
                  <c:v>-0.10999999999999999</c:v>
                </c:pt>
                <c:pt idx="390">
                  <c:v>-0.1</c:v>
                </c:pt>
                <c:pt idx="391">
                  <c:v>-9.0000000000000024E-2</c:v>
                </c:pt>
                <c:pt idx="392">
                  <c:v>-8.0000000000000043E-2</c:v>
                </c:pt>
                <c:pt idx="393">
                  <c:v>-6.9999999999999993E-2</c:v>
                </c:pt>
                <c:pt idx="394">
                  <c:v>-6.0000000000000102E-2</c:v>
                </c:pt>
                <c:pt idx="395">
                  <c:v>-5.0000000000000093E-2</c:v>
                </c:pt>
                <c:pt idx="396">
                  <c:v>-4.0000000000000063E-2</c:v>
                </c:pt>
                <c:pt idx="397">
                  <c:v>-3.0000000000000051E-2</c:v>
                </c:pt>
                <c:pt idx="398">
                  <c:v>-2.0000000000000032E-2</c:v>
                </c:pt>
                <c:pt idx="399">
                  <c:v>-1.0000000000000021E-2</c:v>
                </c:pt>
                <c:pt idx="400">
                  <c:v>0</c:v>
                </c:pt>
                <c:pt idx="401">
                  <c:v>1.0000000000000021E-2</c:v>
                </c:pt>
                <c:pt idx="402">
                  <c:v>2.0000000000000032E-2</c:v>
                </c:pt>
                <c:pt idx="403">
                  <c:v>3.0000000000000051E-2</c:v>
                </c:pt>
                <c:pt idx="404">
                  <c:v>3.999999999999998E-2</c:v>
                </c:pt>
                <c:pt idx="405">
                  <c:v>0.05</c:v>
                </c:pt>
                <c:pt idx="406">
                  <c:v>6.0000000000000032E-2</c:v>
                </c:pt>
                <c:pt idx="407">
                  <c:v>7.0000000000000021E-2</c:v>
                </c:pt>
                <c:pt idx="408">
                  <c:v>8.0000000000000043E-2</c:v>
                </c:pt>
                <c:pt idx="409">
                  <c:v>9.0000000000000024E-2</c:v>
                </c:pt>
                <c:pt idx="410">
                  <c:v>0.1</c:v>
                </c:pt>
                <c:pt idx="411">
                  <c:v>0.10999999999999999</c:v>
                </c:pt>
                <c:pt idx="412">
                  <c:v>0.12000000000000002</c:v>
                </c:pt>
                <c:pt idx="413">
                  <c:v>0.13</c:v>
                </c:pt>
                <c:pt idx="414">
                  <c:v>0.14000000000000001</c:v>
                </c:pt>
                <c:pt idx="415">
                  <c:v>0.15000000000000024</c:v>
                </c:pt>
                <c:pt idx="416">
                  <c:v>0.16000000000000003</c:v>
                </c:pt>
                <c:pt idx="417">
                  <c:v>0.17</c:v>
                </c:pt>
                <c:pt idx="418">
                  <c:v>0.18000000000000024</c:v>
                </c:pt>
                <c:pt idx="419">
                  <c:v>0.19</c:v>
                </c:pt>
                <c:pt idx="420">
                  <c:v>0.2</c:v>
                </c:pt>
                <c:pt idx="421">
                  <c:v>0.21000000000000021</c:v>
                </c:pt>
                <c:pt idx="422">
                  <c:v>0.22000000000000003</c:v>
                </c:pt>
                <c:pt idx="423">
                  <c:v>0.23</c:v>
                </c:pt>
                <c:pt idx="424">
                  <c:v>0.24000000000000021</c:v>
                </c:pt>
                <c:pt idx="425">
                  <c:v>0.25</c:v>
                </c:pt>
                <c:pt idx="426">
                  <c:v>0.26</c:v>
                </c:pt>
                <c:pt idx="427">
                  <c:v>0.27</c:v>
                </c:pt>
                <c:pt idx="428">
                  <c:v>0.28000000000000008</c:v>
                </c:pt>
                <c:pt idx="429">
                  <c:v>0.29000000000000031</c:v>
                </c:pt>
                <c:pt idx="430">
                  <c:v>0.30000000000000032</c:v>
                </c:pt>
                <c:pt idx="431">
                  <c:v>0.3100000000000005</c:v>
                </c:pt>
                <c:pt idx="432">
                  <c:v>0.32000000000000056</c:v>
                </c:pt>
                <c:pt idx="433">
                  <c:v>0.33000000000000063</c:v>
                </c:pt>
                <c:pt idx="434">
                  <c:v>0.34000000000000008</c:v>
                </c:pt>
                <c:pt idx="435">
                  <c:v>0.35000000000000031</c:v>
                </c:pt>
                <c:pt idx="436">
                  <c:v>0.36000000000000032</c:v>
                </c:pt>
                <c:pt idx="437">
                  <c:v>0.37000000000000038</c:v>
                </c:pt>
                <c:pt idx="438">
                  <c:v>0.38000000000000056</c:v>
                </c:pt>
                <c:pt idx="439">
                  <c:v>0.39000000000000057</c:v>
                </c:pt>
                <c:pt idx="440">
                  <c:v>0.4</c:v>
                </c:pt>
                <c:pt idx="441">
                  <c:v>0.41000000000000031</c:v>
                </c:pt>
                <c:pt idx="442">
                  <c:v>0.42000000000000032</c:v>
                </c:pt>
                <c:pt idx="443">
                  <c:v>0.43000000000000038</c:v>
                </c:pt>
                <c:pt idx="444">
                  <c:v>0.44</c:v>
                </c:pt>
                <c:pt idx="445">
                  <c:v>0.45</c:v>
                </c:pt>
                <c:pt idx="446">
                  <c:v>0.46</c:v>
                </c:pt>
                <c:pt idx="447">
                  <c:v>0.47000000000000008</c:v>
                </c:pt>
                <c:pt idx="448">
                  <c:v>0.48000000000000032</c:v>
                </c:pt>
                <c:pt idx="449">
                  <c:v>0.49000000000000032</c:v>
                </c:pt>
                <c:pt idx="450">
                  <c:v>0.5</c:v>
                </c:pt>
                <c:pt idx="451">
                  <c:v>0.51</c:v>
                </c:pt>
                <c:pt idx="452">
                  <c:v>0.52</c:v>
                </c:pt>
                <c:pt idx="453">
                  <c:v>0.53</c:v>
                </c:pt>
                <c:pt idx="454">
                  <c:v>0.54</c:v>
                </c:pt>
                <c:pt idx="455">
                  <c:v>0.55000000000000004</c:v>
                </c:pt>
                <c:pt idx="456">
                  <c:v>0.56000000000000005</c:v>
                </c:pt>
                <c:pt idx="457">
                  <c:v>0.57000000000000062</c:v>
                </c:pt>
                <c:pt idx="458">
                  <c:v>0.58000000000000007</c:v>
                </c:pt>
                <c:pt idx="459">
                  <c:v>0.59</c:v>
                </c:pt>
                <c:pt idx="460">
                  <c:v>0.60000000000000064</c:v>
                </c:pt>
                <c:pt idx="461">
                  <c:v>0.61000000000000065</c:v>
                </c:pt>
                <c:pt idx="462">
                  <c:v>0.62000000000000099</c:v>
                </c:pt>
                <c:pt idx="463">
                  <c:v>0.63000000000000111</c:v>
                </c:pt>
                <c:pt idx="464">
                  <c:v>0.64000000000000112</c:v>
                </c:pt>
                <c:pt idx="465">
                  <c:v>0.65000000000000124</c:v>
                </c:pt>
                <c:pt idx="466">
                  <c:v>0.66000000000000125</c:v>
                </c:pt>
                <c:pt idx="467">
                  <c:v>0.67000000000000126</c:v>
                </c:pt>
                <c:pt idx="468">
                  <c:v>0.68</c:v>
                </c:pt>
                <c:pt idx="469">
                  <c:v>0.69000000000000061</c:v>
                </c:pt>
                <c:pt idx="470">
                  <c:v>0.70000000000000062</c:v>
                </c:pt>
                <c:pt idx="471">
                  <c:v>0.71000000000000063</c:v>
                </c:pt>
                <c:pt idx="472">
                  <c:v>0.72000000000000064</c:v>
                </c:pt>
                <c:pt idx="473">
                  <c:v>0.73000000000000065</c:v>
                </c:pt>
                <c:pt idx="474">
                  <c:v>0.74000000000000099</c:v>
                </c:pt>
                <c:pt idx="475">
                  <c:v>0.75000000000000111</c:v>
                </c:pt>
                <c:pt idx="476">
                  <c:v>0.76000000000000112</c:v>
                </c:pt>
                <c:pt idx="477">
                  <c:v>0.77000000000000113</c:v>
                </c:pt>
                <c:pt idx="478">
                  <c:v>0.78</c:v>
                </c:pt>
                <c:pt idx="479">
                  <c:v>0.79</c:v>
                </c:pt>
                <c:pt idx="480">
                  <c:v>0.8</c:v>
                </c:pt>
                <c:pt idx="481">
                  <c:v>0.81</c:v>
                </c:pt>
                <c:pt idx="482">
                  <c:v>0.82000000000000062</c:v>
                </c:pt>
                <c:pt idx="483">
                  <c:v>0.83000000000000063</c:v>
                </c:pt>
                <c:pt idx="484">
                  <c:v>0.84000000000000064</c:v>
                </c:pt>
                <c:pt idx="485">
                  <c:v>0.85000000000000064</c:v>
                </c:pt>
                <c:pt idx="486">
                  <c:v>0.86000000000000065</c:v>
                </c:pt>
                <c:pt idx="487">
                  <c:v>0.87000000000000099</c:v>
                </c:pt>
                <c:pt idx="488">
                  <c:v>0.88</c:v>
                </c:pt>
                <c:pt idx="489">
                  <c:v>0.89</c:v>
                </c:pt>
                <c:pt idx="490">
                  <c:v>0.9</c:v>
                </c:pt>
                <c:pt idx="491">
                  <c:v>0.90999999999999992</c:v>
                </c:pt>
                <c:pt idx="492">
                  <c:v>0.91999999999999993</c:v>
                </c:pt>
                <c:pt idx="493">
                  <c:v>0.92999999999999994</c:v>
                </c:pt>
                <c:pt idx="494">
                  <c:v>0.94000000000000061</c:v>
                </c:pt>
                <c:pt idx="495">
                  <c:v>0.95000000000000062</c:v>
                </c:pt>
                <c:pt idx="496">
                  <c:v>0.96000000000000063</c:v>
                </c:pt>
                <c:pt idx="497">
                  <c:v>0.97000000000000064</c:v>
                </c:pt>
                <c:pt idx="498">
                  <c:v>0.98</c:v>
                </c:pt>
                <c:pt idx="499">
                  <c:v>0.99</c:v>
                </c:pt>
                <c:pt idx="500">
                  <c:v>1</c:v>
                </c:pt>
                <c:pt idx="501">
                  <c:v>1.01</c:v>
                </c:pt>
                <c:pt idx="502">
                  <c:v>1.02</c:v>
                </c:pt>
                <c:pt idx="503">
                  <c:v>1.03</c:v>
                </c:pt>
                <c:pt idx="504">
                  <c:v>1.04</c:v>
                </c:pt>
                <c:pt idx="505">
                  <c:v>1.05</c:v>
                </c:pt>
                <c:pt idx="506">
                  <c:v>1.06</c:v>
                </c:pt>
                <c:pt idx="507">
                  <c:v>1.0699999999999974</c:v>
                </c:pt>
                <c:pt idx="508">
                  <c:v>1.08</c:v>
                </c:pt>
                <c:pt idx="509">
                  <c:v>1.0899999999999974</c:v>
                </c:pt>
                <c:pt idx="510">
                  <c:v>1.1000000000000001</c:v>
                </c:pt>
                <c:pt idx="511">
                  <c:v>1.1099999999999974</c:v>
                </c:pt>
                <c:pt idx="512">
                  <c:v>1.1200000000000001</c:v>
                </c:pt>
                <c:pt idx="513">
                  <c:v>1.1299999999999977</c:v>
                </c:pt>
                <c:pt idx="514">
                  <c:v>1.1400000000000001</c:v>
                </c:pt>
                <c:pt idx="515">
                  <c:v>1.1499999999999977</c:v>
                </c:pt>
                <c:pt idx="516">
                  <c:v>1.1600000000000001</c:v>
                </c:pt>
                <c:pt idx="517">
                  <c:v>1.1700000000000019</c:v>
                </c:pt>
                <c:pt idx="518">
                  <c:v>1.1800000000000022</c:v>
                </c:pt>
                <c:pt idx="519">
                  <c:v>1.1900000000000019</c:v>
                </c:pt>
                <c:pt idx="520">
                  <c:v>1.2</c:v>
                </c:pt>
                <c:pt idx="521">
                  <c:v>1.21</c:v>
                </c:pt>
                <c:pt idx="522">
                  <c:v>1.22</c:v>
                </c:pt>
                <c:pt idx="523">
                  <c:v>1.23</c:v>
                </c:pt>
                <c:pt idx="524">
                  <c:v>1.24</c:v>
                </c:pt>
                <c:pt idx="525">
                  <c:v>1.25</c:v>
                </c:pt>
                <c:pt idx="526">
                  <c:v>1.26</c:v>
                </c:pt>
                <c:pt idx="527">
                  <c:v>1.27</c:v>
                </c:pt>
                <c:pt idx="528">
                  <c:v>1.28</c:v>
                </c:pt>
                <c:pt idx="529">
                  <c:v>1.29</c:v>
                </c:pt>
                <c:pt idx="530">
                  <c:v>1.3</c:v>
                </c:pt>
                <c:pt idx="531">
                  <c:v>1.31</c:v>
                </c:pt>
                <c:pt idx="532">
                  <c:v>1.3199999999999974</c:v>
                </c:pt>
                <c:pt idx="533">
                  <c:v>1.33</c:v>
                </c:pt>
                <c:pt idx="534">
                  <c:v>1.3399999999999974</c:v>
                </c:pt>
                <c:pt idx="535">
                  <c:v>1.35</c:v>
                </c:pt>
                <c:pt idx="536">
                  <c:v>1.3599999999999974</c:v>
                </c:pt>
                <c:pt idx="537">
                  <c:v>1.37</c:v>
                </c:pt>
                <c:pt idx="538">
                  <c:v>1.3800000000000001</c:v>
                </c:pt>
                <c:pt idx="539">
                  <c:v>1.3900000000000001</c:v>
                </c:pt>
                <c:pt idx="540">
                  <c:v>1.4</c:v>
                </c:pt>
                <c:pt idx="541">
                  <c:v>1.41</c:v>
                </c:pt>
                <c:pt idx="542">
                  <c:v>1.42</c:v>
                </c:pt>
                <c:pt idx="543">
                  <c:v>1.4300000000000002</c:v>
                </c:pt>
                <c:pt idx="544">
                  <c:v>1.44</c:v>
                </c:pt>
                <c:pt idx="545">
                  <c:v>1.45</c:v>
                </c:pt>
                <c:pt idx="546">
                  <c:v>1.46</c:v>
                </c:pt>
                <c:pt idx="547">
                  <c:v>1.47</c:v>
                </c:pt>
                <c:pt idx="548">
                  <c:v>1.48</c:v>
                </c:pt>
                <c:pt idx="549">
                  <c:v>1.49</c:v>
                </c:pt>
                <c:pt idx="550">
                  <c:v>1.5</c:v>
                </c:pt>
                <c:pt idx="551">
                  <c:v>1.51</c:v>
                </c:pt>
                <c:pt idx="552">
                  <c:v>1.52</c:v>
                </c:pt>
                <c:pt idx="553">
                  <c:v>1.53</c:v>
                </c:pt>
                <c:pt idx="554">
                  <c:v>1.54</c:v>
                </c:pt>
                <c:pt idx="555">
                  <c:v>1.55</c:v>
                </c:pt>
                <c:pt idx="556">
                  <c:v>1.56</c:v>
                </c:pt>
                <c:pt idx="557">
                  <c:v>1.57</c:v>
                </c:pt>
                <c:pt idx="558">
                  <c:v>1.58</c:v>
                </c:pt>
                <c:pt idx="559">
                  <c:v>1.59</c:v>
                </c:pt>
                <c:pt idx="560">
                  <c:v>1.6</c:v>
                </c:pt>
                <c:pt idx="561">
                  <c:v>1.61</c:v>
                </c:pt>
                <c:pt idx="562">
                  <c:v>1.62</c:v>
                </c:pt>
                <c:pt idx="563">
                  <c:v>1.6300000000000001</c:v>
                </c:pt>
                <c:pt idx="564">
                  <c:v>1.6400000000000001</c:v>
                </c:pt>
                <c:pt idx="565">
                  <c:v>1.6500000000000001</c:v>
                </c:pt>
                <c:pt idx="566">
                  <c:v>1.6600000000000001</c:v>
                </c:pt>
                <c:pt idx="567">
                  <c:v>1.6700000000000019</c:v>
                </c:pt>
                <c:pt idx="568">
                  <c:v>1.6800000000000019</c:v>
                </c:pt>
                <c:pt idx="569">
                  <c:v>1.6900000000000019</c:v>
                </c:pt>
                <c:pt idx="570">
                  <c:v>1.7</c:v>
                </c:pt>
                <c:pt idx="571">
                  <c:v>1.71</c:v>
                </c:pt>
                <c:pt idx="572">
                  <c:v>1.72</c:v>
                </c:pt>
                <c:pt idx="573">
                  <c:v>1.73</c:v>
                </c:pt>
                <c:pt idx="574">
                  <c:v>1.74</c:v>
                </c:pt>
                <c:pt idx="575">
                  <c:v>1.75</c:v>
                </c:pt>
                <c:pt idx="576">
                  <c:v>1.76</c:v>
                </c:pt>
                <c:pt idx="577">
                  <c:v>1.77</c:v>
                </c:pt>
                <c:pt idx="578">
                  <c:v>1.78</c:v>
                </c:pt>
                <c:pt idx="579">
                  <c:v>1.79</c:v>
                </c:pt>
                <c:pt idx="580">
                  <c:v>1.8</c:v>
                </c:pt>
                <c:pt idx="581">
                  <c:v>1.81</c:v>
                </c:pt>
                <c:pt idx="582">
                  <c:v>1.82</c:v>
                </c:pt>
                <c:pt idx="583">
                  <c:v>1.83</c:v>
                </c:pt>
                <c:pt idx="584">
                  <c:v>1.84</c:v>
                </c:pt>
                <c:pt idx="585">
                  <c:v>1.85</c:v>
                </c:pt>
                <c:pt idx="586">
                  <c:v>1.86</c:v>
                </c:pt>
                <c:pt idx="587">
                  <c:v>1.87</c:v>
                </c:pt>
                <c:pt idx="588">
                  <c:v>1.8800000000000001</c:v>
                </c:pt>
                <c:pt idx="589">
                  <c:v>1.8900000000000001</c:v>
                </c:pt>
                <c:pt idx="590">
                  <c:v>1.9000000000000001</c:v>
                </c:pt>
                <c:pt idx="591">
                  <c:v>1.9100000000000001</c:v>
                </c:pt>
                <c:pt idx="592">
                  <c:v>1.9200000000000019</c:v>
                </c:pt>
                <c:pt idx="593">
                  <c:v>1.9300000000000019</c:v>
                </c:pt>
                <c:pt idx="594">
                  <c:v>1.9400000000000019</c:v>
                </c:pt>
                <c:pt idx="595">
                  <c:v>1.950000000000002</c:v>
                </c:pt>
                <c:pt idx="596">
                  <c:v>1.960000000000002</c:v>
                </c:pt>
                <c:pt idx="597">
                  <c:v>1.970000000000002</c:v>
                </c:pt>
                <c:pt idx="598">
                  <c:v>1.9800000000000022</c:v>
                </c:pt>
                <c:pt idx="599">
                  <c:v>1.9900000000000022</c:v>
                </c:pt>
                <c:pt idx="600">
                  <c:v>2</c:v>
                </c:pt>
                <c:pt idx="601">
                  <c:v>2.0099999999999998</c:v>
                </c:pt>
                <c:pt idx="602">
                  <c:v>2.02</c:v>
                </c:pt>
                <c:pt idx="603">
                  <c:v>2.0299999999999998</c:v>
                </c:pt>
                <c:pt idx="604">
                  <c:v>2.04</c:v>
                </c:pt>
                <c:pt idx="605">
                  <c:v>2.0499999999999998</c:v>
                </c:pt>
                <c:pt idx="606">
                  <c:v>2.06</c:v>
                </c:pt>
                <c:pt idx="607">
                  <c:v>2.0700000000000003</c:v>
                </c:pt>
                <c:pt idx="608">
                  <c:v>2.08</c:v>
                </c:pt>
                <c:pt idx="609">
                  <c:v>2.09</c:v>
                </c:pt>
                <c:pt idx="610">
                  <c:v>2.1</c:v>
                </c:pt>
                <c:pt idx="611">
                  <c:v>2.1100000000000003</c:v>
                </c:pt>
                <c:pt idx="612">
                  <c:v>2.12</c:v>
                </c:pt>
                <c:pt idx="613">
                  <c:v>2.13</c:v>
                </c:pt>
                <c:pt idx="614">
                  <c:v>2.1399999999999997</c:v>
                </c:pt>
                <c:pt idx="615">
                  <c:v>2.15</c:v>
                </c:pt>
                <c:pt idx="616">
                  <c:v>2.16</c:v>
                </c:pt>
                <c:pt idx="617">
                  <c:v>2.17</c:v>
                </c:pt>
                <c:pt idx="618">
                  <c:v>2.1799999999999997</c:v>
                </c:pt>
                <c:pt idx="619">
                  <c:v>2.19</c:v>
                </c:pt>
                <c:pt idx="620">
                  <c:v>2.2000000000000002</c:v>
                </c:pt>
                <c:pt idx="621">
                  <c:v>2.21</c:v>
                </c:pt>
                <c:pt idx="622">
                  <c:v>2.2199999999999998</c:v>
                </c:pt>
                <c:pt idx="623">
                  <c:v>2.23</c:v>
                </c:pt>
                <c:pt idx="624">
                  <c:v>2.2400000000000002</c:v>
                </c:pt>
                <c:pt idx="625">
                  <c:v>2.25</c:v>
                </c:pt>
                <c:pt idx="626">
                  <c:v>2.2599999999999998</c:v>
                </c:pt>
                <c:pt idx="627">
                  <c:v>2.27</c:v>
                </c:pt>
                <c:pt idx="628">
                  <c:v>2.2800000000000002</c:v>
                </c:pt>
                <c:pt idx="629">
                  <c:v>2.29</c:v>
                </c:pt>
                <c:pt idx="630">
                  <c:v>2.2999999999999998</c:v>
                </c:pt>
                <c:pt idx="631">
                  <c:v>2.3099999999999987</c:v>
                </c:pt>
                <c:pt idx="632">
                  <c:v>2.3200000000000003</c:v>
                </c:pt>
                <c:pt idx="633">
                  <c:v>2.3299999999999987</c:v>
                </c:pt>
                <c:pt idx="634">
                  <c:v>2.34</c:v>
                </c:pt>
                <c:pt idx="635">
                  <c:v>2.3499999999999988</c:v>
                </c:pt>
                <c:pt idx="636">
                  <c:v>2.3600000000000003</c:v>
                </c:pt>
                <c:pt idx="637">
                  <c:v>2.3699999999999997</c:v>
                </c:pt>
                <c:pt idx="638">
                  <c:v>2.38</c:v>
                </c:pt>
                <c:pt idx="639">
                  <c:v>2.3899999999999997</c:v>
                </c:pt>
                <c:pt idx="640">
                  <c:v>2.4</c:v>
                </c:pt>
                <c:pt idx="641">
                  <c:v>2.4099999999999997</c:v>
                </c:pt>
                <c:pt idx="642">
                  <c:v>2.42</c:v>
                </c:pt>
                <c:pt idx="643">
                  <c:v>2.4299999999999997</c:v>
                </c:pt>
                <c:pt idx="644">
                  <c:v>2.44</c:v>
                </c:pt>
                <c:pt idx="645">
                  <c:v>2.4499999999999997</c:v>
                </c:pt>
                <c:pt idx="646">
                  <c:v>2.46</c:v>
                </c:pt>
                <c:pt idx="647">
                  <c:v>2.4699999999999998</c:v>
                </c:pt>
                <c:pt idx="648">
                  <c:v>2.48</c:v>
                </c:pt>
                <c:pt idx="649">
                  <c:v>2.4899999999999998</c:v>
                </c:pt>
                <c:pt idx="650">
                  <c:v>2.5</c:v>
                </c:pt>
                <c:pt idx="651">
                  <c:v>2.5099999999999998</c:v>
                </c:pt>
                <c:pt idx="652">
                  <c:v>2.52</c:v>
                </c:pt>
                <c:pt idx="653">
                  <c:v>2.5299999999999998</c:v>
                </c:pt>
                <c:pt idx="654">
                  <c:v>2.54</c:v>
                </c:pt>
                <c:pt idx="655">
                  <c:v>2.5499999999999998</c:v>
                </c:pt>
                <c:pt idx="656">
                  <c:v>2.56</c:v>
                </c:pt>
                <c:pt idx="657">
                  <c:v>2.57</c:v>
                </c:pt>
                <c:pt idx="658">
                  <c:v>2.58</c:v>
                </c:pt>
                <c:pt idx="659">
                  <c:v>2.59</c:v>
                </c:pt>
                <c:pt idx="660">
                  <c:v>2.6</c:v>
                </c:pt>
                <c:pt idx="661">
                  <c:v>2.61</c:v>
                </c:pt>
                <c:pt idx="662">
                  <c:v>2.62</c:v>
                </c:pt>
                <c:pt idx="663">
                  <c:v>2.63</c:v>
                </c:pt>
                <c:pt idx="664">
                  <c:v>2.64</c:v>
                </c:pt>
                <c:pt idx="665">
                  <c:v>2.65</c:v>
                </c:pt>
                <c:pt idx="666">
                  <c:v>2.66</c:v>
                </c:pt>
                <c:pt idx="667">
                  <c:v>2.67</c:v>
                </c:pt>
                <c:pt idx="668">
                  <c:v>2.68</c:v>
                </c:pt>
                <c:pt idx="669">
                  <c:v>2.69</c:v>
                </c:pt>
                <c:pt idx="670">
                  <c:v>2.7</c:v>
                </c:pt>
                <c:pt idx="671">
                  <c:v>2.71</c:v>
                </c:pt>
                <c:pt idx="672">
                  <c:v>2.72</c:v>
                </c:pt>
                <c:pt idx="673">
                  <c:v>2.73</c:v>
                </c:pt>
                <c:pt idx="674">
                  <c:v>2.74</c:v>
                </c:pt>
                <c:pt idx="675">
                  <c:v>2.75</c:v>
                </c:pt>
                <c:pt idx="676">
                  <c:v>2.7600000000000002</c:v>
                </c:pt>
                <c:pt idx="677">
                  <c:v>2.77</c:v>
                </c:pt>
                <c:pt idx="678">
                  <c:v>2.7800000000000002</c:v>
                </c:pt>
                <c:pt idx="679">
                  <c:v>2.79</c:v>
                </c:pt>
                <c:pt idx="680">
                  <c:v>2.8</c:v>
                </c:pt>
                <c:pt idx="681">
                  <c:v>2.8099999999999987</c:v>
                </c:pt>
                <c:pt idx="682">
                  <c:v>2.82</c:v>
                </c:pt>
                <c:pt idx="683">
                  <c:v>2.8299999999999987</c:v>
                </c:pt>
                <c:pt idx="684">
                  <c:v>2.84</c:v>
                </c:pt>
                <c:pt idx="685">
                  <c:v>2.8499999999999988</c:v>
                </c:pt>
                <c:pt idx="686">
                  <c:v>2.86</c:v>
                </c:pt>
                <c:pt idx="687">
                  <c:v>2.8699999999999997</c:v>
                </c:pt>
                <c:pt idx="688">
                  <c:v>2.88</c:v>
                </c:pt>
                <c:pt idx="689">
                  <c:v>2.8899999999999997</c:v>
                </c:pt>
                <c:pt idx="690">
                  <c:v>2.9</c:v>
                </c:pt>
                <c:pt idx="691">
                  <c:v>2.9099999999999997</c:v>
                </c:pt>
                <c:pt idx="692">
                  <c:v>2.92</c:v>
                </c:pt>
                <c:pt idx="693">
                  <c:v>2.9299999999999997</c:v>
                </c:pt>
                <c:pt idx="694">
                  <c:v>2.94</c:v>
                </c:pt>
                <c:pt idx="695">
                  <c:v>2.9499999999999997</c:v>
                </c:pt>
                <c:pt idx="696">
                  <c:v>2.96</c:v>
                </c:pt>
                <c:pt idx="697">
                  <c:v>2.9699999999999998</c:v>
                </c:pt>
                <c:pt idx="698">
                  <c:v>2.98</c:v>
                </c:pt>
                <c:pt idx="699">
                  <c:v>2.9899999999999998</c:v>
                </c:pt>
                <c:pt idx="700">
                  <c:v>3</c:v>
                </c:pt>
                <c:pt idx="701">
                  <c:v>3.01</c:v>
                </c:pt>
                <c:pt idx="702">
                  <c:v>3.02</c:v>
                </c:pt>
                <c:pt idx="703">
                  <c:v>3.03</c:v>
                </c:pt>
                <c:pt idx="704">
                  <c:v>3.04</c:v>
                </c:pt>
                <c:pt idx="705">
                  <c:v>3.05</c:v>
                </c:pt>
                <c:pt idx="706">
                  <c:v>3.06</c:v>
                </c:pt>
                <c:pt idx="707">
                  <c:v>3.07</c:v>
                </c:pt>
                <c:pt idx="708">
                  <c:v>3.08</c:v>
                </c:pt>
                <c:pt idx="709">
                  <c:v>3.09</c:v>
                </c:pt>
                <c:pt idx="710">
                  <c:v>3.1</c:v>
                </c:pt>
                <c:pt idx="711">
                  <c:v>3.11</c:v>
                </c:pt>
                <c:pt idx="712">
                  <c:v>3.12</c:v>
                </c:pt>
                <c:pt idx="713">
                  <c:v>3.13</c:v>
                </c:pt>
                <c:pt idx="714">
                  <c:v>3.14</c:v>
                </c:pt>
                <c:pt idx="715">
                  <c:v>3.15</c:v>
                </c:pt>
                <c:pt idx="716">
                  <c:v>3.16</c:v>
                </c:pt>
                <c:pt idx="717">
                  <c:v>3.17</c:v>
                </c:pt>
                <c:pt idx="718">
                  <c:v>3.18</c:v>
                </c:pt>
                <c:pt idx="719">
                  <c:v>3.19</c:v>
                </c:pt>
                <c:pt idx="720">
                  <c:v>3.2</c:v>
                </c:pt>
                <c:pt idx="721">
                  <c:v>3.21</c:v>
                </c:pt>
                <c:pt idx="722">
                  <c:v>3.22</c:v>
                </c:pt>
                <c:pt idx="723">
                  <c:v>3.23</c:v>
                </c:pt>
                <c:pt idx="724">
                  <c:v>3.24</c:v>
                </c:pt>
                <c:pt idx="725">
                  <c:v>3.25</c:v>
                </c:pt>
                <c:pt idx="726">
                  <c:v>3.2600000000000002</c:v>
                </c:pt>
                <c:pt idx="727">
                  <c:v>3.27</c:v>
                </c:pt>
                <c:pt idx="728">
                  <c:v>3.2800000000000002</c:v>
                </c:pt>
                <c:pt idx="729">
                  <c:v>3.29</c:v>
                </c:pt>
                <c:pt idx="730">
                  <c:v>3.3</c:v>
                </c:pt>
                <c:pt idx="731">
                  <c:v>3.3099999999999987</c:v>
                </c:pt>
                <c:pt idx="732">
                  <c:v>3.32</c:v>
                </c:pt>
                <c:pt idx="733">
                  <c:v>3.3299999999999987</c:v>
                </c:pt>
                <c:pt idx="734">
                  <c:v>3.34</c:v>
                </c:pt>
                <c:pt idx="735">
                  <c:v>3.3499999999999988</c:v>
                </c:pt>
                <c:pt idx="736">
                  <c:v>3.36</c:v>
                </c:pt>
                <c:pt idx="737">
                  <c:v>3.3699999999999997</c:v>
                </c:pt>
                <c:pt idx="738">
                  <c:v>3.38</c:v>
                </c:pt>
                <c:pt idx="739">
                  <c:v>3.3899999999999997</c:v>
                </c:pt>
                <c:pt idx="740">
                  <c:v>3.4</c:v>
                </c:pt>
                <c:pt idx="741">
                  <c:v>3.4099999999999997</c:v>
                </c:pt>
                <c:pt idx="742">
                  <c:v>3.42</c:v>
                </c:pt>
                <c:pt idx="743">
                  <c:v>3.4299999999999997</c:v>
                </c:pt>
                <c:pt idx="744">
                  <c:v>3.44</c:v>
                </c:pt>
                <c:pt idx="745">
                  <c:v>3.4499999999999997</c:v>
                </c:pt>
                <c:pt idx="746">
                  <c:v>3.46</c:v>
                </c:pt>
                <c:pt idx="747">
                  <c:v>3.4699999999999998</c:v>
                </c:pt>
                <c:pt idx="748">
                  <c:v>3.48</c:v>
                </c:pt>
                <c:pt idx="749">
                  <c:v>3.4899999999999998</c:v>
                </c:pt>
                <c:pt idx="750">
                  <c:v>3.5</c:v>
                </c:pt>
                <c:pt idx="751">
                  <c:v>3.51</c:v>
                </c:pt>
                <c:pt idx="752">
                  <c:v>3.52</c:v>
                </c:pt>
                <c:pt idx="753">
                  <c:v>3.53</c:v>
                </c:pt>
                <c:pt idx="754">
                  <c:v>3.54</c:v>
                </c:pt>
                <c:pt idx="755">
                  <c:v>3.55</c:v>
                </c:pt>
                <c:pt idx="756">
                  <c:v>3.56</c:v>
                </c:pt>
                <c:pt idx="757">
                  <c:v>3.57</c:v>
                </c:pt>
                <c:pt idx="758">
                  <c:v>3.58</c:v>
                </c:pt>
                <c:pt idx="759">
                  <c:v>3.59</c:v>
                </c:pt>
                <c:pt idx="760">
                  <c:v>3.6</c:v>
                </c:pt>
                <c:pt idx="761">
                  <c:v>3.61</c:v>
                </c:pt>
                <c:pt idx="762">
                  <c:v>3.62</c:v>
                </c:pt>
                <c:pt idx="763">
                  <c:v>3.63</c:v>
                </c:pt>
                <c:pt idx="764">
                  <c:v>3.64</c:v>
                </c:pt>
                <c:pt idx="765">
                  <c:v>3.65</c:v>
                </c:pt>
                <c:pt idx="766">
                  <c:v>3.66</c:v>
                </c:pt>
                <c:pt idx="767">
                  <c:v>3.67</c:v>
                </c:pt>
                <c:pt idx="768">
                  <c:v>3.68</c:v>
                </c:pt>
                <c:pt idx="769">
                  <c:v>3.69</c:v>
                </c:pt>
                <c:pt idx="770">
                  <c:v>3.7</c:v>
                </c:pt>
                <c:pt idx="771">
                  <c:v>3.71</c:v>
                </c:pt>
                <c:pt idx="772">
                  <c:v>3.72</c:v>
                </c:pt>
                <c:pt idx="773">
                  <c:v>3.73</c:v>
                </c:pt>
                <c:pt idx="774">
                  <c:v>3.74</c:v>
                </c:pt>
                <c:pt idx="775">
                  <c:v>3.75</c:v>
                </c:pt>
                <c:pt idx="776">
                  <c:v>3.7600000000000002</c:v>
                </c:pt>
                <c:pt idx="777">
                  <c:v>3.77</c:v>
                </c:pt>
                <c:pt idx="778">
                  <c:v>3.7800000000000002</c:v>
                </c:pt>
                <c:pt idx="779">
                  <c:v>3.79</c:v>
                </c:pt>
                <c:pt idx="780">
                  <c:v>3.8</c:v>
                </c:pt>
                <c:pt idx="781">
                  <c:v>3.8099999999999987</c:v>
                </c:pt>
                <c:pt idx="782">
                  <c:v>3.82</c:v>
                </c:pt>
                <c:pt idx="783">
                  <c:v>3.8299999999999987</c:v>
                </c:pt>
                <c:pt idx="784">
                  <c:v>3.84</c:v>
                </c:pt>
                <c:pt idx="785">
                  <c:v>3.8499999999999988</c:v>
                </c:pt>
                <c:pt idx="786">
                  <c:v>3.86</c:v>
                </c:pt>
                <c:pt idx="787">
                  <c:v>3.8699999999999997</c:v>
                </c:pt>
                <c:pt idx="788">
                  <c:v>3.88</c:v>
                </c:pt>
                <c:pt idx="789">
                  <c:v>3.8899999999999997</c:v>
                </c:pt>
                <c:pt idx="790">
                  <c:v>3.9</c:v>
                </c:pt>
                <c:pt idx="791">
                  <c:v>3.9099999999999997</c:v>
                </c:pt>
                <c:pt idx="792">
                  <c:v>3.92</c:v>
                </c:pt>
                <c:pt idx="793">
                  <c:v>3.9299999999999997</c:v>
                </c:pt>
                <c:pt idx="794">
                  <c:v>3.94</c:v>
                </c:pt>
                <c:pt idx="795">
                  <c:v>3.9499999999999997</c:v>
                </c:pt>
                <c:pt idx="796">
                  <c:v>3.96</c:v>
                </c:pt>
                <c:pt idx="797">
                  <c:v>3.9699999999999998</c:v>
                </c:pt>
                <c:pt idx="798">
                  <c:v>3.98</c:v>
                </c:pt>
                <c:pt idx="799">
                  <c:v>3.9899999999999998</c:v>
                </c:pt>
                <c:pt idx="800">
                  <c:v>4</c:v>
                </c:pt>
                <c:pt idx="801">
                  <c:v>4.01</c:v>
                </c:pt>
                <c:pt idx="802">
                  <c:v>4.0199999999999996</c:v>
                </c:pt>
                <c:pt idx="803">
                  <c:v>4.0299999999999985</c:v>
                </c:pt>
                <c:pt idx="804">
                  <c:v>4.04</c:v>
                </c:pt>
                <c:pt idx="805">
                  <c:v>4.05</c:v>
                </c:pt>
                <c:pt idx="806">
                  <c:v>4.0600000000000005</c:v>
                </c:pt>
                <c:pt idx="807">
                  <c:v>4.07</c:v>
                </c:pt>
                <c:pt idx="808">
                  <c:v>4.08</c:v>
                </c:pt>
                <c:pt idx="809">
                  <c:v>4.09</c:v>
                </c:pt>
                <c:pt idx="810">
                  <c:v>4.0999999999999996</c:v>
                </c:pt>
                <c:pt idx="811">
                  <c:v>4.1099999999999985</c:v>
                </c:pt>
                <c:pt idx="812">
                  <c:v>4.1199999999999966</c:v>
                </c:pt>
                <c:pt idx="813">
                  <c:v>4.13</c:v>
                </c:pt>
                <c:pt idx="814">
                  <c:v>4.1400000000000006</c:v>
                </c:pt>
                <c:pt idx="815">
                  <c:v>4.1499999999999995</c:v>
                </c:pt>
                <c:pt idx="816">
                  <c:v>4.1599999999999975</c:v>
                </c:pt>
                <c:pt idx="817">
                  <c:v>4.17</c:v>
                </c:pt>
                <c:pt idx="818">
                  <c:v>4.1800000000000095</c:v>
                </c:pt>
                <c:pt idx="819">
                  <c:v>4.1899999999999995</c:v>
                </c:pt>
                <c:pt idx="820">
                  <c:v>4.2000000000000099</c:v>
                </c:pt>
                <c:pt idx="821">
                  <c:v>4.21</c:v>
                </c:pt>
                <c:pt idx="822">
                  <c:v>4.2200000000000095</c:v>
                </c:pt>
                <c:pt idx="823">
                  <c:v>4.2300000000000102</c:v>
                </c:pt>
                <c:pt idx="824">
                  <c:v>4.24000000000001</c:v>
                </c:pt>
                <c:pt idx="825">
                  <c:v>4.2500000000000107</c:v>
                </c:pt>
                <c:pt idx="826">
                  <c:v>4.2600000000000096</c:v>
                </c:pt>
                <c:pt idx="827">
                  <c:v>4.2700000000000102</c:v>
                </c:pt>
                <c:pt idx="828">
                  <c:v>4.28000000000001</c:v>
                </c:pt>
                <c:pt idx="829">
                  <c:v>4.2900000000000098</c:v>
                </c:pt>
                <c:pt idx="830">
                  <c:v>4.3000000000000096</c:v>
                </c:pt>
                <c:pt idx="831">
                  <c:v>4.3100000000000085</c:v>
                </c:pt>
                <c:pt idx="832">
                  <c:v>4.3200000000000065</c:v>
                </c:pt>
                <c:pt idx="833">
                  <c:v>4.3300000000000098</c:v>
                </c:pt>
                <c:pt idx="834">
                  <c:v>4.3400000000000105</c:v>
                </c:pt>
                <c:pt idx="835">
                  <c:v>4.3500000000000085</c:v>
                </c:pt>
                <c:pt idx="836">
                  <c:v>4.3600000000000065</c:v>
                </c:pt>
                <c:pt idx="837">
                  <c:v>4.3700000000000099</c:v>
                </c:pt>
                <c:pt idx="838">
                  <c:v>4.3800000000000097</c:v>
                </c:pt>
                <c:pt idx="839">
                  <c:v>4.3900000000000095</c:v>
                </c:pt>
                <c:pt idx="840">
                  <c:v>4.4000000000000101</c:v>
                </c:pt>
                <c:pt idx="841">
                  <c:v>4.4100000000000099</c:v>
                </c:pt>
                <c:pt idx="842">
                  <c:v>4.4200000000000106</c:v>
                </c:pt>
                <c:pt idx="843">
                  <c:v>4.4300000000000104</c:v>
                </c:pt>
                <c:pt idx="844">
                  <c:v>4.4400000000000102</c:v>
                </c:pt>
                <c:pt idx="845">
                  <c:v>4.4500000000000099</c:v>
                </c:pt>
                <c:pt idx="846">
                  <c:v>4.4600000000000097</c:v>
                </c:pt>
                <c:pt idx="847">
                  <c:v>4.4700000000000104</c:v>
                </c:pt>
                <c:pt idx="848">
                  <c:v>4.4800000000000102</c:v>
                </c:pt>
                <c:pt idx="849">
                  <c:v>4.49000000000001</c:v>
                </c:pt>
                <c:pt idx="850">
                  <c:v>4.5000000000000098</c:v>
                </c:pt>
                <c:pt idx="851">
                  <c:v>4.5100000000000096</c:v>
                </c:pt>
                <c:pt idx="852">
                  <c:v>4.5200000000000085</c:v>
                </c:pt>
                <c:pt idx="853">
                  <c:v>4.53000000000001</c:v>
                </c:pt>
                <c:pt idx="854">
                  <c:v>4.5400000000000098</c:v>
                </c:pt>
                <c:pt idx="855">
                  <c:v>4.5500000000000096</c:v>
                </c:pt>
                <c:pt idx="856">
                  <c:v>4.5600000000000085</c:v>
                </c:pt>
                <c:pt idx="857">
                  <c:v>4.5700000000000101</c:v>
                </c:pt>
                <c:pt idx="858">
                  <c:v>4.5800000000000098</c:v>
                </c:pt>
                <c:pt idx="859">
                  <c:v>4.5900000000000096</c:v>
                </c:pt>
                <c:pt idx="860">
                  <c:v>4.6000000000000085</c:v>
                </c:pt>
                <c:pt idx="861">
                  <c:v>4.6100000000000145</c:v>
                </c:pt>
                <c:pt idx="862">
                  <c:v>4.6200000000000108</c:v>
                </c:pt>
                <c:pt idx="863">
                  <c:v>4.6300000000000097</c:v>
                </c:pt>
                <c:pt idx="864">
                  <c:v>4.6400000000000095</c:v>
                </c:pt>
                <c:pt idx="865">
                  <c:v>4.6500000000000075</c:v>
                </c:pt>
                <c:pt idx="866">
                  <c:v>4.6600000000000117</c:v>
                </c:pt>
                <c:pt idx="867">
                  <c:v>4.6700000000000204</c:v>
                </c:pt>
                <c:pt idx="868">
                  <c:v>4.6800000000000201</c:v>
                </c:pt>
                <c:pt idx="869">
                  <c:v>4.6900000000000155</c:v>
                </c:pt>
                <c:pt idx="870">
                  <c:v>4.7000000000000197</c:v>
                </c:pt>
                <c:pt idx="871">
                  <c:v>4.7100000000000204</c:v>
                </c:pt>
                <c:pt idx="872">
                  <c:v>4.7200000000000202</c:v>
                </c:pt>
                <c:pt idx="873">
                  <c:v>4.730000000000028</c:v>
                </c:pt>
                <c:pt idx="874">
                  <c:v>4.7400000000000198</c:v>
                </c:pt>
                <c:pt idx="875">
                  <c:v>4.7500000000000204</c:v>
                </c:pt>
                <c:pt idx="876">
                  <c:v>4.7600000000000202</c:v>
                </c:pt>
                <c:pt idx="877">
                  <c:v>4.770000000000028</c:v>
                </c:pt>
                <c:pt idx="878">
                  <c:v>4.7800000000000198</c:v>
                </c:pt>
                <c:pt idx="879">
                  <c:v>4.7900000000000196</c:v>
                </c:pt>
                <c:pt idx="880">
                  <c:v>4.8000000000000203</c:v>
                </c:pt>
                <c:pt idx="881">
                  <c:v>4.81000000000002</c:v>
                </c:pt>
                <c:pt idx="882">
                  <c:v>4.8200000000000145</c:v>
                </c:pt>
                <c:pt idx="883">
                  <c:v>4.8300000000000196</c:v>
                </c:pt>
                <c:pt idx="884">
                  <c:v>4.8400000000000203</c:v>
                </c:pt>
                <c:pt idx="885">
                  <c:v>4.8500000000000201</c:v>
                </c:pt>
                <c:pt idx="886">
                  <c:v>4.8600000000000145</c:v>
                </c:pt>
                <c:pt idx="887">
                  <c:v>4.8700000000000196</c:v>
                </c:pt>
                <c:pt idx="888">
                  <c:v>4.8800000000000203</c:v>
                </c:pt>
                <c:pt idx="889">
                  <c:v>4.8900000000000201</c:v>
                </c:pt>
                <c:pt idx="890">
                  <c:v>4.9000000000000199</c:v>
                </c:pt>
                <c:pt idx="891">
                  <c:v>4.9100000000000197</c:v>
                </c:pt>
                <c:pt idx="892">
                  <c:v>4.9200000000000204</c:v>
                </c:pt>
                <c:pt idx="893">
                  <c:v>4.930000000000029</c:v>
                </c:pt>
                <c:pt idx="894">
                  <c:v>4.9400000000000199</c:v>
                </c:pt>
                <c:pt idx="895">
                  <c:v>4.9500000000000197</c:v>
                </c:pt>
                <c:pt idx="896">
                  <c:v>4.9600000000000204</c:v>
                </c:pt>
                <c:pt idx="897">
                  <c:v>4.9700000000000291</c:v>
                </c:pt>
                <c:pt idx="898">
                  <c:v>4.980000000000028</c:v>
                </c:pt>
                <c:pt idx="899">
                  <c:v>4.9900000000000198</c:v>
                </c:pt>
                <c:pt idx="900">
                  <c:v>5.0000000000000204</c:v>
                </c:pt>
              </c:numCache>
            </c:numRef>
          </c:xVal>
          <c:yVal>
            <c:numRef>
              <c:f>'N394'!$D$2:$D$902</c:f>
              <c:numCache>
                <c:formatCode>0.0000</c:formatCode>
                <c:ptCount val="9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2.5808235582959322E-308</c:v>
                </c:pt>
                <c:pt idx="262">
                  <c:v>4.3577624115858197E-305</c:v>
                </c:pt>
                <c:pt idx="263">
                  <c:v>7.0780987132012276E-302</c:v>
                </c:pt>
                <c:pt idx="264">
                  <c:v>1.105275211638946E-298</c:v>
                </c:pt>
                <c:pt idx="265">
                  <c:v>1.6593007495067393E-295</c:v>
                </c:pt>
                <c:pt idx="266">
                  <c:v>2.3948635307124429E-292</c:v>
                </c:pt>
                <c:pt idx="267">
                  <c:v>3.3230550253507658E-289</c:v>
                </c:pt>
                <c:pt idx="268">
                  <c:v>4.4329773906118872E-286</c:v>
                </c:pt>
                <c:pt idx="269">
                  <c:v>5.6853190751684038E-283</c:v>
                </c:pt>
                <c:pt idx="270">
                  <c:v>7.0099615823466266E-280</c:v>
                </c:pt>
                <c:pt idx="271">
                  <c:v>8.3095599351425824E-277</c:v>
                </c:pt>
                <c:pt idx="272">
                  <c:v>9.4698288648961767E-274</c:v>
                </c:pt>
                <c:pt idx="273">
                  <c:v>1.0375477294426068E-270</c:v>
                </c:pt>
                <c:pt idx="274">
                  <c:v>1.0928889016042753E-267</c:v>
                </c:pt>
                <c:pt idx="275">
                  <c:v>1.1067411463753543E-264</c:v>
                </c:pt>
                <c:pt idx="276">
                  <c:v>1.0775026326939396E-261</c:v>
                </c:pt>
                <c:pt idx="277">
                  <c:v>1.0085397068860728E-258</c:v>
                </c:pt>
                <c:pt idx="278">
                  <c:v>9.0754919814481335E-256</c:v>
                </c:pt>
                <c:pt idx="279">
                  <c:v>7.8514524824825116E-253</c:v>
                </c:pt>
                <c:pt idx="280">
                  <c:v>6.5302924261681323E-250</c:v>
                </c:pt>
                <c:pt idx="281">
                  <c:v>5.2217753973301143E-247</c:v>
                </c:pt>
                <c:pt idx="282">
                  <c:v>4.0142722707992527E-244</c:v>
                </c:pt>
                <c:pt idx="283">
                  <c:v>2.9668711698172617E-241</c:v>
                </c:pt>
                <c:pt idx="284">
                  <c:v>2.1081131825813462E-238</c:v>
                </c:pt>
                <c:pt idx="285">
                  <c:v>1.4401001040666398E-235</c:v>
                </c:pt>
                <c:pt idx="286">
                  <c:v>9.4579086046411294E-233</c:v>
                </c:pt>
                <c:pt idx="287">
                  <c:v>5.9717465973234272E-230</c:v>
                </c:pt>
                <c:pt idx="288">
                  <c:v>3.625030044458942E-227</c:v>
                </c:pt>
                <c:pt idx="289">
                  <c:v>2.1155631268309435E-224</c:v>
                </c:pt>
                <c:pt idx="290">
                  <c:v>1.1869834546232302E-221</c:v>
                </c:pt>
                <c:pt idx="291">
                  <c:v>6.4027685180727945E-219</c:v>
                </c:pt>
                <c:pt idx="292">
                  <c:v>3.3204394001849327E-216</c:v>
                </c:pt>
                <c:pt idx="293">
                  <c:v>1.6554958769374608E-213</c:v>
                </c:pt>
                <c:pt idx="294">
                  <c:v>7.935341159456902E-211</c:v>
                </c:pt>
                <c:pt idx="295">
                  <c:v>3.6568590903045107E-208</c:v>
                </c:pt>
                <c:pt idx="296">
                  <c:v>1.6201534288534288E-205</c:v>
                </c:pt>
                <c:pt idx="297">
                  <c:v>6.9009603345610042E-203</c:v>
                </c:pt>
                <c:pt idx="298">
                  <c:v>2.8259766061216497E-200</c:v>
                </c:pt>
                <c:pt idx="299">
                  <c:v>1.1125855514468363E-197</c:v>
                </c:pt>
                <c:pt idx="300">
                  <c:v>4.2111845198425291E-195</c:v>
                </c:pt>
                <c:pt idx="301">
                  <c:v>1.5324323482629023E-192</c:v>
                </c:pt>
                <c:pt idx="302">
                  <c:v>5.3612334625975806E-190</c:v>
                </c:pt>
                <c:pt idx="303">
                  <c:v>1.803244780433534E-187</c:v>
                </c:pt>
                <c:pt idx="304">
                  <c:v>5.8311121251669491E-185</c:v>
                </c:pt>
                <c:pt idx="305">
                  <c:v>1.8128214734349604E-182</c:v>
                </c:pt>
                <c:pt idx="306">
                  <c:v>5.4183344761051077E-180</c:v>
                </c:pt>
                <c:pt idx="307">
                  <c:v>1.5569831400139584E-177</c:v>
                </c:pt>
                <c:pt idx="308">
                  <c:v>4.301397044661817E-175</c:v>
                </c:pt>
                <c:pt idx="309">
                  <c:v>1.1424649342952862E-172</c:v>
                </c:pt>
                <c:pt idx="310">
                  <c:v>2.9173205621309683E-170</c:v>
                </c:pt>
                <c:pt idx="311">
                  <c:v>7.1619875143219434E-168</c:v>
                </c:pt>
                <c:pt idx="312">
                  <c:v>1.6904070934802868E-165</c:v>
                </c:pt>
                <c:pt idx="313">
                  <c:v>3.8358145669544299E-163</c:v>
                </c:pt>
                <c:pt idx="314">
                  <c:v>8.3682118282355587E-161</c:v>
                </c:pt>
                <c:pt idx="315">
                  <c:v>1.7551599677645146E-158</c:v>
                </c:pt>
                <c:pt idx="316">
                  <c:v>3.5392394062823767E-156</c:v>
                </c:pt>
                <c:pt idx="317">
                  <c:v>6.8613977104092433E-154</c:v>
                </c:pt>
                <c:pt idx="318">
                  <c:v>1.2788655394242908E-151</c:v>
                </c:pt>
                <c:pt idx="319">
                  <c:v>2.291643413363472E-149</c:v>
                </c:pt>
                <c:pt idx="320">
                  <c:v>3.9480195020497997E-147</c:v>
                </c:pt>
                <c:pt idx="321">
                  <c:v>6.5391584380697299E-145</c:v>
                </c:pt>
                <c:pt idx="322">
                  <c:v>1.041297884854133E-142</c:v>
                </c:pt>
                <c:pt idx="323">
                  <c:v>1.5941856782951093E-140</c:v>
                </c:pt>
                <c:pt idx="324">
                  <c:v>2.3464637491706221E-138</c:v>
                </c:pt>
                <c:pt idx="325">
                  <c:v>3.3204738514054066E-136</c:v>
                </c:pt>
                <c:pt idx="326">
                  <c:v>4.5174961665167687E-134</c:v>
                </c:pt>
                <c:pt idx="327">
                  <c:v>5.9089086973508125E-132</c:v>
                </c:pt>
                <c:pt idx="328">
                  <c:v>7.4306836664429256E-130</c:v>
                </c:pt>
                <c:pt idx="329">
                  <c:v>8.9838506842166317E-128</c:v>
                </c:pt>
                <c:pt idx="330">
                  <c:v>1.0442603510747836E-125</c:v>
                </c:pt>
                <c:pt idx="331">
                  <c:v>1.1669918435725899E-123</c:v>
                </c:pt>
                <c:pt idx="332">
                  <c:v>1.2538335298927964E-121</c:v>
                </c:pt>
                <c:pt idx="333">
                  <c:v>1.2951653796035358E-119</c:v>
                </c:pt>
                <c:pt idx="334">
                  <c:v>1.2862462668109976E-117</c:v>
                </c:pt>
                <c:pt idx="335">
                  <c:v>1.2281088109141754E-115</c:v>
                </c:pt>
                <c:pt idx="336">
                  <c:v>1.1273626856262557E-113</c:v>
                </c:pt>
                <c:pt idx="337">
                  <c:v>9.9495817810532697E-112</c:v>
                </c:pt>
                <c:pt idx="338">
                  <c:v>8.4422971010145037E-110</c:v>
                </c:pt>
                <c:pt idx="339">
                  <c:v>6.8870200984853343E-108</c:v>
                </c:pt>
                <c:pt idx="340">
                  <c:v>5.4015358368124338E-106</c:v>
                </c:pt>
                <c:pt idx="341">
                  <c:v>4.0730397483830222E-104</c:v>
                </c:pt>
                <c:pt idx="342">
                  <c:v>2.9528119855968524E-102</c:v>
                </c:pt>
                <c:pt idx="343">
                  <c:v>2.0581119262774949E-100</c:v>
                </c:pt>
                <c:pt idx="344">
                  <c:v>1.3791722849598819E-98</c:v>
                </c:pt>
                <c:pt idx="345">
                  <c:v>8.885557535971271E-97</c:v>
                </c:pt>
                <c:pt idx="346">
                  <c:v>5.5038649726817438E-95</c:v>
                </c:pt>
                <c:pt idx="347">
                  <c:v>3.2776915448509813E-93</c:v>
                </c:pt>
                <c:pt idx="348">
                  <c:v>1.8766613664664118E-91</c:v>
                </c:pt>
                <c:pt idx="349">
                  <c:v>1.0330505454387336E-89</c:v>
                </c:pt>
                <c:pt idx="350">
                  <c:v>5.4673308916640826E-88</c:v>
                </c:pt>
                <c:pt idx="351">
                  <c:v>2.7819388743396747E-86</c:v>
                </c:pt>
                <c:pt idx="352">
                  <c:v>1.3609386688172009E-84</c:v>
                </c:pt>
                <c:pt idx="353">
                  <c:v>6.4010111355992137E-83</c:v>
                </c:pt>
                <c:pt idx="354">
                  <c:v>2.8945295220124403E-81</c:v>
                </c:pt>
                <c:pt idx="355">
                  <c:v>1.25842423148001E-79</c:v>
                </c:pt>
                <c:pt idx="356">
                  <c:v>5.2601262449624422E-78</c:v>
                </c:pt>
                <c:pt idx="357">
                  <c:v>2.1139056023117608E-76</c:v>
                </c:pt>
                <c:pt idx="358">
                  <c:v>8.167622586031698E-75</c:v>
                </c:pt>
                <c:pt idx="359">
                  <c:v>3.0340777605418616E-73</c:v>
                </c:pt>
                <c:pt idx="360">
                  <c:v>1.0836250935063959E-71</c:v>
                </c:pt>
                <c:pt idx="361">
                  <c:v>3.7209430983761185E-70</c:v>
                </c:pt>
                <c:pt idx="362">
                  <c:v>1.2284258967540345E-68</c:v>
                </c:pt>
                <c:pt idx="363">
                  <c:v>3.8991252795602068E-67</c:v>
                </c:pt>
                <c:pt idx="364">
                  <c:v>1.1898933589943591E-65</c:v>
                </c:pt>
                <c:pt idx="365">
                  <c:v>3.4911768789507313E-64</c:v>
                </c:pt>
                <c:pt idx="366">
                  <c:v>9.8482476850632026E-63</c:v>
                </c:pt>
                <c:pt idx="367">
                  <c:v>2.6709742987242572E-61</c:v>
                </c:pt>
                <c:pt idx="368">
                  <c:v>6.9647323605688915E-60</c:v>
                </c:pt>
                <c:pt idx="369">
                  <c:v>1.7460773276023482E-58</c:v>
                </c:pt>
                <c:pt idx="370">
                  <c:v>4.2086922966898452E-57</c:v>
                </c:pt>
                <c:pt idx="371">
                  <c:v>9.753396543647441E-56</c:v>
                </c:pt>
                <c:pt idx="372">
                  <c:v>2.1731511707438263E-54</c:v>
                </c:pt>
                <c:pt idx="373">
                  <c:v>4.6553216239527501E-53</c:v>
                </c:pt>
                <c:pt idx="374">
                  <c:v>9.5881647135813661E-52</c:v>
                </c:pt>
                <c:pt idx="375">
                  <c:v>1.8986620614078741E-50</c:v>
                </c:pt>
                <c:pt idx="376">
                  <c:v>3.614819351118673E-49</c:v>
                </c:pt>
                <c:pt idx="377">
                  <c:v>6.6168701696006481E-48</c:v>
                </c:pt>
                <c:pt idx="378">
                  <c:v>1.1645176276463399E-46</c:v>
                </c:pt>
                <c:pt idx="379">
                  <c:v>1.9704585768415972E-45</c:v>
                </c:pt>
                <c:pt idx="380">
                  <c:v>3.2056543421796274E-44</c:v>
                </c:pt>
                <c:pt idx="381">
                  <c:v>5.0141181602140023E-43</c:v>
                </c:pt>
                <c:pt idx="382">
                  <c:v>7.5405196812778619E-42</c:v>
                </c:pt>
                <c:pt idx="383">
                  <c:v>1.0902778363190976E-40</c:v>
                </c:pt>
                <c:pt idx="384">
                  <c:v>1.5156629420428071E-39</c:v>
                </c:pt>
                <c:pt idx="385">
                  <c:v>2.0258065643783819E-38</c:v>
                </c:pt>
                <c:pt idx="386">
                  <c:v>2.6032960484861093E-37</c:v>
                </c:pt>
                <c:pt idx="387">
                  <c:v>3.2164717174352066E-36</c:v>
                </c:pt>
                <c:pt idx="388">
                  <c:v>3.8209104239064219E-35</c:v>
                </c:pt>
                <c:pt idx="389">
                  <c:v>4.3640052592052736E-34</c:v>
                </c:pt>
                <c:pt idx="390">
                  <c:v>4.7922041495684706E-33</c:v>
                </c:pt>
                <c:pt idx="391">
                  <c:v>5.0596134577689349E-32</c:v>
                </c:pt>
                <c:pt idx="392">
                  <c:v>5.1360789935155833E-31</c:v>
                </c:pt>
                <c:pt idx="393">
                  <c:v>5.0127808786172981E-30</c:v>
                </c:pt>
                <c:pt idx="394">
                  <c:v>4.7039073575055588E-29</c:v>
                </c:pt>
                <c:pt idx="395">
                  <c:v>4.2439684971610809E-28</c:v>
                </c:pt>
                <c:pt idx="396">
                  <c:v>3.6814527792125491E-27</c:v>
                </c:pt>
                <c:pt idx="397">
                  <c:v>3.0704380870847395E-26</c:v>
                </c:pt>
                <c:pt idx="398">
                  <c:v>2.4621574211956694E-25</c:v>
                </c:pt>
                <c:pt idx="399">
                  <c:v>1.8983049595590117E-24</c:v>
                </c:pt>
                <c:pt idx="400">
                  <c:v>1.4071849164145781E-23</c:v>
                </c:pt>
                <c:pt idx="401">
                  <c:v>1.00293251239147E-22</c:v>
                </c:pt>
                <c:pt idx="402">
                  <c:v>6.8727084870535656E-22</c:v>
                </c:pt>
                <c:pt idx="403">
                  <c:v>4.5281429795787326E-21</c:v>
                </c:pt>
                <c:pt idx="404">
                  <c:v>2.8684590428664658E-20</c:v>
                </c:pt>
                <c:pt idx="405">
                  <c:v>1.7470840664568819E-19</c:v>
                </c:pt>
                <c:pt idx="406">
                  <c:v>1.0230948347537678E-18</c:v>
                </c:pt>
                <c:pt idx="407">
                  <c:v>5.7604343087768678E-18</c:v>
                </c:pt>
                <c:pt idx="408">
                  <c:v>3.118402110743689E-17</c:v>
                </c:pt>
                <c:pt idx="409">
                  <c:v>1.6231058918216432E-16</c:v>
                </c:pt>
                <c:pt idx="410">
                  <c:v>8.1226873985887556E-16</c:v>
                </c:pt>
                <c:pt idx="411">
                  <c:v>3.9083285389637511E-15</c:v>
                </c:pt>
                <c:pt idx="412">
                  <c:v>1.8080944534381304E-14</c:v>
                </c:pt>
                <c:pt idx="413">
                  <c:v>8.0424833854046622E-14</c:v>
                </c:pt>
                <c:pt idx="414">
                  <c:v>3.4395253693353361E-13</c:v>
                </c:pt>
                <c:pt idx="415">
                  <c:v>1.4143158904255892E-12</c:v>
                </c:pt>
                <c:pt idx="416">
                  <c:v>5.5915749624164954E-12</c:v>
                </c:pt>
                <c:pt idx="417">
                  <c:v>2.1255042203364351E-11</c:v>
                </c:pt>
                <c:pt idx="418">
                  <c:v>7.7683742164922132E-11</c:v>
                </c:pt>
                <c:pt idx="419">
                  <c:v>2.7298507452483213E-10</c:v>
                </c:pt>
                <c:pt idx="420">
                  <c:v>9.2233462107127268E-10</c:v>
                </c:pt>
                <c:pt idx="421">
                  <c:v>2.9962579714319092E-9</c:v>
                </c:pt>
                <c:pt idx="422">
                  <c:v>9.3586070290803286E-9</c:v>
                </c:pt>
                <c:pt idx="423">
                  <c:v>2.8105076091816373E-8</c:v>
                </c:pt>
                <c:pt idx="424">
                  <c:v>8.1152160328914642E-8</c:v>
                </c:pt>
                <c:pt idx="425">
                  <c:v>2.2529816785573312E-7</c:v>
                </c:pt>
                <c:pt idx="426">
                  <c:v>6.0139068103204447E-7</c:v>
                </c:pt>
                <c:pt idx="427">
                  <c:v>1.543472131437802E-6</c:v>
                </c:pt>
                <c:pt idx="428">
                  <c:v>3.8087566023303896E-6</c:v>
                </c:pt>
                <c:pt idx="429">
                  <c:v>9.0367123810608671E-6</c:v>
                </c:pt>
                <c:pt idx="430">
                  <c:v>2.0614872276780797E-5</c:v>
                </c:pt>
                <c:pt idx="431">
                  <c:v>4.5216189832775396E-5</c:v>
                </c:pt>
                <c:pt idx="432">
                  <c:v>9.5356558552195692E-5</c:v>
                </c:pt>
                <c:pt idx="433">
                  <c:v>1.9335287005006781E-4</c:v>
                </c:pt>
                <c:pt idx="434">
                  <c:v>3.7695913827617974E-4</c:v>
                </c:pt>
                <c:pt idx="435">
                  <c:v>7.0661307712782684E-4</c:v>
                </c:pt>
                <c:pt idx="436">
                  <c:v>1.2735410302955341E-3</c:v>
                </c:pt>
                <c:pt idx="437">
                  <c:v>2.2069282568648635E-3</c:v>
                </c:pt>
                <c:pt idx="438">
                  <c:v>3.6771183742343519E-3</c:v>
                </c:pt>
                <c:pt idx="439">
                  <c:v>5.8907587774742493E-3</c:v>
                </c:pt>
                <c:pt idx="440">
                  <c:v>9.0735910585610161E-3</c:v>
                </c:pt>
                <c:pt idx="441">
                  <c:v>1.3437905848372901E-2</c:v>
                </c:pt>
                <c:pt idx="442">
                  <c:v>1.9135001503476801E-2</c:v>
                </c:pt>
                <c:pt idx="443">
                  <c:v>2.6198112315626576E-2</c:v>
                </c:pt>
                <c:pt idx="444">
                  <c:v>3.4487058991942154E-2</c:v>
                </c:pt>
                <c:pt idx="445">
                  <c:v>4.3650280795571497E-2</c:v>
                </c:pt>
                <c:pt idx="446">
                  <c:v>5.3120566420570607E-2</c:v>
                </c:pt>
                <c:pt idx="447">
                  <c:v>6.2156015959603808E-2</c:v>
                </c:pt>
                <c:pt idx="448">
                  <c:v>6.9927579130043396E-2</c:v>
                </c:pt>
                <c:pt idx="449">
                  <c:v>7.5641249595027785E-2</c:v>
                </c:pt>
                <c:pt idx="450">
                  <c:v>7.8670840692442068E-2</c:v>
                </c:pt>
                <c:pt idx="451">
                  <c:v>7.8670840692442068E-2</c:v>
                </c:pt>
                <c:pt idx="452">
                  <c:v>7.5641249595027785E-2</c:v>
                </c:pt>
                <c:pt idx="453">
                  <c:v>6.9927579130043396E-2</c:v>
                </c:pt>
                <c:pt idx="454">
                  <c:v>6.2156015959603808E-2</c:v>
                </c:pt>
                <c:pt idx="455">
                  <c:v>5.3120566420570607E-2</c:v>
                </c:pt>
                <c:pt idx="456">
                  <c:v>4.3650280795571497E-2</c:v>
                </c:pt>
                <c:pt idx="457">
                  <c:v>3.4487058991942154E-2</c:v>
                </c:pt>
                <c:pt idx="458">
                  <c:v>2.6198112315626576E-2</c:v>
                </c:pt>
                <c:pt idx="459">
                  <c:v>1.9135001503476801E-2</c:v>
                </c:pt>
                <c:pt idx="460">
                  <c:v>1.3437905848372901E-2</c:v>
                </c:pt>
                <c:pt idx="461">
                  <c:v>9.0735910585610161E-3</c:v>
                </c:pt>
                <c:pt idx="462">
                  <c:v>5.8907587774742493E-3</c:v>
                </c:pt>
                <c:pt idx="463">
                  <c:v>3.6771183742343519E-3</c:v>
                </c:pt>
                <c:pt idx="464">
                  <c:v>2.2069282568648635E-3</c:v>
                </c:pt>
                <c:pt idx="465">
                  <c:v>1.2735410302955341E-3</c:v>
                </c:pt>
                <c:pt idx="466">
                  <c:v>7.0661307712782684E-4</c:v>
                </c:pt>
                <c:pt idx="467">
                  <c:v>3.7695913827617974E-4</c:v>
                </c:pt>
                <c:pt idx="468">
                  <c:v>1.9335287005006781E-4</c:v>
                </c:pt>
                <c:pt idx="469">
                  <c:v>9.5356558552195692E-5</c:v>
                </c:pt>
                <c:pt idx="470">
                  <c:v>4.5216189832775396E-5</c:v>
                </c:pt>
                <c:pt idx="471">
                  <c:v>2.0614872276780797E-5</c:v>
                </c:pt>
                <c:pt idx="472">
                  <c:v>9.0367123810608671E-6</c:v>
                </c:pt>
                <c:pt idx="473">
                  <c:v>3.8087566023303896E-6</c:v>
                </c:pt>
                <c:pt idx="474">
                  <c:v>1.543472131437802E-6</c:v>
                </c:pt>
                <c:pt idx="475">
                  <c:v>6.0139068103204447E-7</c:v>
                </c:pt>
                <c:pt idx="476">
                  <c:v>2.252981678996247E-7</c:v>
                </c:pt>
                <c:pt idx="477">
                  <c:v>8.1152160325004685E-8</c:v>
                </c:pt>
                <c:pt idx="478">
                  <c:v>2.8105076044227058E-8</c:v>
                </c:pt>
                <c:pt idx="479">
                  <c:v>9.3586070004648061E-9</c:v>
                </c:pt>
                <c:pt idx="480">
                  <c:v>2.9962580194720173E-9</c:v>
                </c:pt>
                <c:pt idx="481">
                  <c:v>9.2233465309732858E-10</c:v>
                </c:pt>
                <c:pt idx="482">
                  <c:v>2.7298507898621128E-10</c:v>
                </c:pt>
                <c:pt idx="483">
                  <c:v>7.7683748322954526E-11</c:v>
                </c:pt>
                <c:pt idx="484">
                  <c:v>2.1254997761843855E-11</c:v>
                </c:pt>
                <c:pt idx="485">
                  <c:v>5.5915272412221756E-12</c:v>
                </c:pt>
                <c:pt idx="486">
                  <c:v>1.4143131110699944E-12</c:v>
                </c:pt>
                <c:pt idx="487">
                  <c:v>3.4394709302887481E-13</c:v>
                </c:pt>
                <c:pt idx="488">
                  <c:v>8.0491169285324354E-14</c:v>
                </c:pt>
                <c:pt idx="489">
                  <c:v>1.8096635301390165E-14</c:v>
                </c:pt>
                <c:pt idx="490">
                  <c:v>3.8857805861880763E-15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A10F-4CC7-8402-4EACA52346E1}"/>
            </c:ext>
          </c:extLst>
        </c:ser>
        <c:axId val="64699392"/>
        <c:axId val="64713856"/>
      </c:scatterChart>
      <c:valAx>
        <c:axId val="64699392"/>
        <c:scaling>
          <c:orientation val="minMax"/>
          <c:max val="6"/>
          <c:min val="-6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/>
                  <a:t>Z</a:t>
                </a:r>
              </a:p>
            </c:rich>
          </c:tx>
        </c:title>
        <c:numFmt formatCode="0.00" sourceLinked="1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64713856"/>
        <c:crosses val="autoZero"/>
        <c:crossBetween val="midCat"/>
      </c:valAx>
      <c:valAx>
        <c:axId val="64713856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f(Z)</a:t>
                </a:r>
              </a:p>
            </c:rich>
          </c:tx>
        </c:title>
        <c:numFmt formatCode="0.0000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64699392"/>
        <c:crossesAt val="-6"/>
        <c:crossBetween val="midCat"/>
      </c:valAx>
    </c:plotArea>
    <c:plotVisOnly val="1"/>
    <c:dispBlanksAs val="gap"/>
  </c:chart>
  <c:spPr>
    <a:solidFill>
      <a:schemeClr val="bg1"/>
    </a:solidFill>
  </c:sp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/>
              <a:t>Z(0.0;1) vs Z(1.0;1) - effetto grande</a:t>
            </a:r>
            <a:endParaRPr lang="it-IT"/>
          </a:p>
        </c:rich>
      </c:tx>
      <c:layout>
        <c:manualLayout>
          <c:xMode val="edge"/>
          <c:yMode val="edge"/>
          <c:x val="0.22681188869127536"/>
          <c:y val="2.5204788909892879E-2"/>
        </c:manualLayout>
      </c:layout>
    </c:title>
    <c:plotArea>
      <c:layout/>
      <c:scatterChart>
        <c:scatterStyle val="smoothMarker"/>
        <c:ser>
          <c:idx val="0"/>
          <c:order val="0"/>
          <c:tx>
            <c:v>Z(0.0;1)</c:v>
          </c:tx>
          <c:marker>
            <c:symbol val="none"/>
          </c:marker>
          <c:xVal>
            <c:numRef>
              <c:f>'N394'!$E$2:$E$902</c:f>
              <c:numCache>
                <c:formatCode>0.00</c:formatCode>
                <c:ptCount val="901"/>
                <c:pt idx="0">
                  <c:v>-4.4999999999999813</c:v>
                </c:pt>
                <c:pt idx="1">
                  <c:v>-4.4899999999999824</c:v>
                </c:pt>
                <c:pt idx="2">
                  <c:v>-4.479999999999988</c:v>
                </c:pt>
                <c:pt idx="3">
                  <c:v>-4.4699999999999802</c:v>
                </c:pt>
                <c:pt idx="4">
                  <c:v>-4.4599999999999804</c:v>
                </c:pt>
                <c:pt idx="5">
                  <c:v>-4.4499999999999824</c:v>
                </c:pt>
                <c:pt idx="6">
                  <c:v>-4.439999999999988</c:v>
                </c:pt>
                <c:pt idx="7">
                  <c:v>-4.4299999999999802</c:v>
                </c:pt>
                <c:pt idx="8">
                  <c:v>-4.4199999999999804</c:v>
                </c:pt>
                <c:pt idx="9">
                  <c:v>-4.4099999999999824</c:v>
                </c:pt>
                <c:pt idx="10">
                  <c:v>-4.3999999999999799</c:v>
                </c:pt>
                <c:pt idx="11">
                  <c:v>-4.3899999999999801</c:v>
                </c:pt>
                <c:pt idx="12">
                  <c:v>-4.3799999999999804</c:v>
                </c:pt>
                <c:pt idx="13">
                  <c:v>-4.3699999999999797</c:v>
                </c:pt>
                <c:pt idx="14">
                  <c:v>-4.3599999999999799</c:v>
                </c:pt>
                <c:pt idx="15">
                  <c:v>-4.3499999999999801</c:v>
                </c:pt>
                <c:pt idx="16">
                  <c:v>-4.3399999999999803</c:v>
                </c:pt>
                <c:pt idx="17">
                  <c:v>-4.3299999999999796</c:v>
                </c:pt>
                <c:pt idx="18">
                  <c:v>-4.3199999999999799</c:v>
                </c:pt>
                <c:pt idx="19">
                  <c:v>-4.3099999999999801</c:v>
                </c:pt>
                <c:pt idx="20">
                  <c:v>-4.2999999999999803</c:v>
                </c:pt>
                <c:pt idx="21">
                  <c:v>-4.2899999999999814</c:v>
                </c:pt>
                <c:pt idx="22">
                  <c:v>-4.2799999999999834</c:v>
                </c:pt>
                <c:pt idx="23">
                  <c:v>-4.26999999999998</c:v>
                </c:pt>
                <c:pt idx="24">
                  <c:v>-4.2599999999999802</c:v>
                </c:pt>
                <c:pt idx="25">
                  <c:v>-4.2499999999999813</c:v>
                </c:pt>
                <c:pt idx="26">
                  <c:v>-4.2399999999999824</c:v>
                </c:pt>
                <c:pt idx="27">
                  <c:v>-4.22999999999998</c:v>
                </c:pt>
                <c:pt idx="28">
                  <c:v>-4.2199999999999802</c:v>
                </c:pt>
                <c:pt idx="29">
                  <c:v>-4.2099999999999804</c:v>
                </c:pt>
                <c:pt idx="30">
                  <c:v>-4.1999999999999797</c:v>
                </c:pt>
                <c:pt idx="31">
                  <c:v>-4.18999999999998</c:v>
                </c:pt>
                <c:pt idx="32">
                  <c:v>-4.1799999999999802</c:v>
                </c:pt>
                <c:pt idx="33">
                  <c:v>-4.1699999999999795</c:v>
                </c:pt>
                <c:pt idx="34">
                  <c:v>-4.1599999999999797</c:v>
                </c:pt>
                <c:pt idx="35">
                  <c:v>-4.1499999999999799</c:v>
                </c:pt>
                <c:pt idx="36">
                  <c:v>-4.1399999999999801</c:v>
                </c:pt>
                <c:pt idx="37">
                  <c:v>-4.1299999999999795</c:v>
                </c:pt>
                <c:pt idx="38">
                  <c:v>-4.1199999999999886</c:v>
                </c:pt>
                <c:pt idx="39">
                  <c:v>-4.1099999999999897</c:v>
                </c:pt>
                <c:pt idx="40">
                  <c:v>-4.0999999999999801</c:v>
                </c:pt>
                <c:pt idx="41">
                  <c:v>-4.0899999999999803</c:v>
                </c:pt>
                <c:pt idx="42">
                  <c:v>-4.0799999999999903</c:v>
                </c:pt>
                <c:pt idx="43">
                  <c:v>-4.0699999999999896</c:v>
                </c:pt>
                <c:pt idx="44">
                  <c:v>-4.0599999999999898</c:v>
                </c:pt>
                <c:pt idx="45">
                  <c:v>-4.0499999999999901</c:v>
                </c:pt>
                <c:pt idx="46">
                  <c:v>-4.0399999999999903</c:v>
                </c:pt>
                <c:pt idx="47">
                  <c:v>-4.0299999999999896</c:v>
                </c:pt>
                <c:pt idx="48">
                  <c:v>-4.0199999999999898</c:v>
                </c:pt>
                <c:pt idx="49">
                  <c:v>-4.00999999999999</c:v>
                </c:pt>
                <c:pt idx="50">
                  <c:v>-3.9999999999999867</c:v>
                </c:pt>
                <c:pt idx="51">
                  <c:v>-3.98999999999999</c:v>
                </c:pt>
                <c:pt idx="52">
                  <c:v>-3.9799999999999867</c:v>
                </c:pt>
                <c:pt idx="53">
                  <c:v>-3.96999999999999</c:v>
                </c:pt>
                <c:pt idx="54">
                  <c:v>-3.9599999999999862</c:v>
                </c:pt>
                <c:pt idx="55">
                  <c:v>-3.94999999999999</c:v>
                </c:pt>
                <c:pt idx="56">
                  <c:v>-3.9399999999999862</c:v>
                </c:pt>
                <c:pt idx="57">
                  <c:v>-3.9299999999999877</c:v>
                </c:pt>
                <c:pt idx="58">
                  <c:v>-3.9199999999999862</c:v>
                </c:pt>
                <c:pt idx="59">
                  <c:v>-3.9099999999999877</c:v>
                </c:pt>
                <c:pt idx="60">
                  <c:v>-3.8999999999999861</c:v>
                </c:pt>
                <c:pt idx="61">
                  <c:v>-3.8899999999999877</c:v>
                </c:pt>
                <c:pt idx="62">
                  <c:v>-3.8799999999999857</c:v>
                </c:pt>
                <c:pt idx="63">
                  <c:v>-3.8699999999999877</c:v>
                </c:pt>
                <c:pt idx="64">
                  <c:v>-3.8599999999999857</c:v>
                </c:pt>
                <c:pt idx="65">
                  <c:v>-3.8499999999999877</c:v>
                </c:pt>
                <c:pt idx="66">
                  <c:v>-3.8399999999999856</c:v>
                </c:pt>
                <c:pt idx="67">
                  <c:v>-3.8299999999999867</c:v>
                </c:pt>
                <c:pt idx="68">
                  <c:v>-3.8199999999999856</c:v>
                </c:pt>
                <c:pt idx="69">
                  <c:v>-3.8099999999999867</c:v>
                </c:pt>
                <c:pt idx="70">
                  <c:v>-3.7999999999999901</c:v>
                </c:pt>
                <c:pt idx="71">
                  <c:v>-3.7899999999999898</c:v>
                </c:pt>
                <c:pt idx="72">
                  <c:v>-3.77999999999999</c:v>
                </c:pt>
                <c:pt idx="73">
                  <c:v>-3.7699999999999898</c:v>
                </c:pt>
                <c:pt idx="74">
                  <c:v>-3.75999999999999</c:v>
                </c:pt>
                <c:pt idx="75">
                  <c:v>-3.7499999999999898</c:v>
                </c:pt>
                <c:pt idx="76">
                  <c:v>-3.73999999999999</c:v>
                </c:pt>
                <c:pt idx="77">
                  <c:v>-3.7299999999999902</c:v>
                </c:pt>
                <c:pt idx="78">
                  <c:v>-3.72</c:v>
                </c:pt>
                <c:pt idx="79">
                  <c:v>-3.71</c:v>
                </c:pt>
                <c:pt idx="80">
                  <c:v>-3.7</c:v>
                </c:pt>
                <c:pt idx="81">
                  <c:v>-3.69</c:v>
                </c:pt>
                <c:pt idx="82">
                  <c:v>-3.68</c:v>
                </c:pt>
                <c:pt idx="83">
                  <c:v>-3.67</c:v>
                </c:pt>
                <c:pt idx="84">
                  <c:v>-3.66</c:v>
                </c:pt>
                <c:pt idx="85">
                  <c:v>-3.65</c:v>
                </c:pt>
                <c:pt idx="86">
                  <c:v>-3.64</c:v>
                </c:pt>
                <c:pt idx="87">
                  <c:v>-3.63</c:v>
                </c:pt>
                <c:pt idx="88">
                  <c:v>-3.62</c:v>
                </c:pt>
                <c:pt idx="89">
                  <c:v>-3.61</c:v>
                </c:pt>
                <c:pt idx="90">
                  <c:v>-3.6</c:v>
                </c:pt>
                <c:pt idx="91">
                  <c:v>-3.59</c:v>
                </c:pt>
                <c:pt idx="92">
                  <c:v>-3.58</c:v>
                </c:pt>
                <c:pt idx="93">
                  <c:v>-3.57</c:v>
                </c:pt>
                <c:pt idx="94">
                  <c:v>-3.56</c:v>
                </c:pt>
                <c:pt idx="95">
                  <c:v>-3.55</c:v>
                </c:pt>
                <c:pt idx="96">
                  <c:v>-3.54</c:v>
                </c:pt>
                <c:pt idx="97">
                  <c:v>-3.53</c:v>
                </c:pt>
                <c:pt idx="98">
                  <c:v>-3.52</c:v>
                </c:pt>
                <c:pt idx="99">
                  <c:v>-3.51</c:v>
                </c:pt>
                <c:pt idx="100">
                  <c:v>-3.5</c:v>
                </c:pt>
                <c:pt idx="101">
                  <c:v>-3.4899999999999998</c:v>
                </c:pt>
                <c:pt idx="102">
                  <c:v>-3.48</c:v>
                </c:pt>
                <c:pt idx="103">
                  <c:v>-3.4699999999999998</c:v>
                </c:pt>
                <c:pt idx="104">
                  <c:v>-3.46</c:v>
                </c:pt>
                <c:pt idx="105">
                  <c:v>-3.4499999999999997</c:v>
                </c:pt>
                <c:pt idx="106">
                  <c:v>-3.44</c:v>
                </c:pt>
                <c:pt idx="107">
                  <c:v>-3.4299999999999997</c:v>
                </c:pt>
                <c:pt idx="108">
                  <c:v>-3.42</c:v>
                </c:pt>
                <c:pt idx="109">
                  <c:v>-3.4099999999999997</c:v>
                </c:pt>
                <c:pt idx="110">
                  <c:v>-3.4</c:v>
                </c:pt>
                <c:pt idx="111">
                  <c:v>-3.3899999999999997</c:v>
                </c:pt>
                <c:pt idx="112">
                  <c:v>-3.38</c:v>
                </c:pt>
                <c:pt idx="113">
                  <c:v>-3.3699999999999997</c:v>
                </c:pt>
                <c:pt idx="114">
                  <c:v>-3.36</c:v>
                </c:pt>
                <c:pt idx="115">
                  <c:v>-3.3499999999999988</c:v>
                </c:pt>
                <c:pt idx="116">
                  <c:v>-3.34</c:v>
                </c:pt>
                <c:pt idx="117">
                  <c:v>-3.3299999999999987</c:v>
                </c:pt>
                <c:pt idx="118">
                  <c:v>-3.32</c:v>
                </c:pt>
                <c:pt idx="119">
                  <c:v>-3.3099999999999987</c:v>
                </c:pt>
                <c:pt idx="120">
                  <c:v>-3.3</c:v>
                </c:pt>
                <c:pt idx="121">
                  <c:v>-3.29</c:v>
                </c:pt>
                <c:pt idx="122">
                  <c:v>-3.2800000000000002</c:v>
                </c:pt>
                <c:pt idx="123">
                  <c:v>-3.27</c:v>
                </c:pt>
                <c:pt idx="124">
                  <c:v>-3.2600000000000002</c:v>
                </c:pt>
                <c:pt idx="125">
                  <c:v>-3.25</c:v>
                </c:pt>
                <c:pt idx="126">
                  <c:v>-3.24</c:v>
                </c:pt>
                <c:pt idx="127">
                  <c:v>-3.23</c:v>
                </c:pt>
                <c:pt idx="128">
                  <c:v>-3.22</c:v>
                </c:pt>
                <c:pt idx="129">
                  <c:v>-3.21</c:v>
                </c:pt>
                <c:pt idx="130">
                  <c:v>-3.2</c:v>
                </c:pt>
                <c:pt idx="131">
                  <c:v>-3.19</c:v>
                </c:pt>
                <c:pt idx="132">
                  <c:v>-3.18</c:v>
                </c:pt>
                <c:pt idx="133">
                  <c:v>-3.17</c:v>
                </c:pt>
                <c:pt idx="134">
                  <c:v>-3.16</c:v>
                </c:pt>
                <c:pt idx="135">
                  <c:v>-3.15</c:v>
                </c:pt>
                <c:pt idx="136">
                  <c:v>-3.14</c:v>
                </c:pt>
                <c:pt idx="137">
                  <c:v>-3.13</c:v>
                </c:pt>
                <c:pt idx="138">
                  <c:v>-3.12</c:v>
                </c:pt>
                <c:pt idx="139">
                  <c:v>-3.11</c:v>
                </c:pt>
                <c:pt idx="140">
                  <c:v>-3.1</c:v>
                </c:pt>
                <c:pt idx="141">
                  <c:v>-3.09</c:v>
                </c:pt>
                <c:pt idx="142">
                  <c:v>-3.08</c:v>
                </c:pt>
                <c:pt idx="143">
                  <c:v>-3.07</c:v>
                </c:pt>
                <c:pt idx="144">
                  <c:v>-3.06</c:v>
                </c:pt>
                <c:pt idx="145">
                  <c:v>-3.05</c:v>
                </c:pt>
                <c:pt idx="146">
                  <c:v>-3.04</c:v>
                </c:pt>
                <c:pt idx="147">
                  <c:v>-3.03</c:v>
                </c:pt>
                <c:pt idx="148">
                  <c:v>-3.02</c:v>
                </c:pt>
                <c:pt idx="149">
                  <c:v>-3.01</c:v>
                </c:pt>
                <c:pt idx="150">
                  <c:v>-3</c:v>
                </c:pt>
                <c:pt idx="151">
                  <c:v>-2.9899999999999998</c:v>
                </c:pt>
                <c:pt idx="152">
                  <c:v>-2.98</c:v>
                </c:pt>
                <c:pt idx="153">
                  <c:v>-2.9699999999999998</c:v>
                </c:pt>
                <c:pt idx="154">
                  <c:v>-2.96</c:v>
                </c:pt>
                <c:pt idx="155">
                  <c:v>-2.9499999999999997</c:v>
                </c:pt>
                <c:pt idx="156">
                  <c:v>-2.94</c:v>
                </c:pt>
                <c:pt idx="157">
                  <c:v>-2.9299999999999997</c:v>
                </c:pt>
                <c:pt idx="158">
                  <c:v>-2.92</c:v>
                </c:pt>
                <c:pt idx="159">
                  <c:v>-2.9099999999999997</c:v>
                </c:pt>
                <c:pt idx="160">
                  <c:v>-2.9</c:v>
                </c:pt>
                <c:pt idx="161">
                  <c:v>-2.8899999999999997</c:v>
                </c:pt>
                <c:pt idx="162">
                  <c:v>-2.88</c:v>
                </c:pt>
                <c:pt idx="163">
                  <c:v>-2.8699999999999997</c:v>
                </c:pt>
                <c:pt idx="164">
                  <c:v>-2.86</c:v>
                </c:pt>
                <c:pt idx="165">
                  <c:v>-2.8499999999999988</c:v>
                </c:pt>
                <c:pt idx="166">
                  <c:v>-2.84</c:v>
                </c:pt>
                <c:pt idx="167">
                  <c:v>-2.8299999999999987</c:v>
                </c:pt>
                <c:pt idx="168">
                  <c:v>-2.82</c:v>
                </c:pt>
                <c:pt idx="169">
                  <c:v>-2.8099999999999987</c:v>
                </c:pt>
                <c:pt idx="170">
                  <c:v>-2.8</c:v>
                </c:pt>
                <c:pt idx="171">
                  <c:v>-2.79</c:v>
                </c:pt>
                <c:pt idx="172">
                  <c:v>-2.7800000000000002</c:v>
                </c:pt>
                <c:pt idx="173">
                  <c:v>-2.77</c:v>
                </c:pt>
                <c:pt idx="174">
                  <c:v>-2.7600000000000002</c:v>
                </c:pt>
                <c:pt idx="175">
                  <c:v>-2.75</c:v>
                </c:pt>
                <c:pt idx="176">
                  <c:v>-2.74</c:v>
                </c:pt>
                <c:pt idx="177">
                  <c:v>-2.73</c:v>
                </c:pt>
                <c:pt idx="178">
                  <c:v>-2.72</c:v>
                </c:pt>
                <c:pt idx="179">
                  <c:v>-2.71</c:v>
                </c:pt>
                <c:pt idx="180">
                  <c:v>-2.7</c:v>
                </c:pt>
                <c:pt idx="181">
                  <c:v>-2.69</c:v>
                </c:pt>
                <c:pt idx="182">
                  <c:v>-2.68</c:v>
                </c:pt>
                <c:pt idx="183">
                  <c:v>-2.67</c:v>
                </c:pt>
                <c:pt idx="184">
                  <c:v>-2.66</c:v>
                </c:pt>
                <c:pt idx="185">
                  <c:v>-2.65</c:v>
                </c:pt>
                <c:pt idx="186">
                  <c:v>-2.64</c:v>
                </c:pt>
                <c:pt idx="187">
                  <c:v>-2.63</c:v>
                </c:pt>
                <c:pt idx="188">
                  <c:v>-2.62</c:v>
                </c:pt>
                <c:pt idx="189">
                  <c:v>-2.61</c:v>
                </c:pt>
                <c:pt idx="190">
                  <c:v>-2.6</c:v>
                </c:pt>
                <c:pt idx="191">
                  <c:v>-2.59</c:v>
                </c:pt>
                <c:pt idx="192">
                  <c:v>-2.58</c:v>
                </c:pt>
                <c:pt idx="193">
                  <c:v>-2.57</c:v>
                </c:pt>
                <c:pt idx="194">
                  <c:v>-2.56</c:v>
                </c:pt>
                <c:pt idx="195">
                  <c:v>-2.5499999999999998</c:v>
                </c:pt>
                <c:pt idx="196">
                  <c:v>-2.54</c:v>
                </c:pt>
                <c:pt idx="197">
                  <c:v>-2.5299999999999998</c:v>
                </c:pt>
                <c:pt idx="198">
                  <c:v>-2.52</c:v>
                </c:pt>
                <c:pt idx="199">
                  <c:v>-2.5099999999999998</c:v>
                </c:pt>
                <c:pt idx="200">
                  <c:v>-2.5</c:v>
                </c:pt>
                <c:pt idx="201">
                  <c:v>-2.4899999999999998</c:v>
                </c:pt>
                <c:pt idx="202">
                  <c:v>-2.48</c:v>
                </c:pt>
                <c:pt idx="203">
                  <c:v>-2.4699999999999998</c:v>
                </c:pt>
                <c:pt idx="204">
                  <c:v>-2.46</c:v>
                </c:pt>
                <c:pt idx="205">
                  <c:v>-2.4499999999999997</c:v>
                </c:pt>
                <c:pt idx="206">
                  <c:v>-2.44</c:v>
                </c:pt>
                <c:pt idx="207">
                  <c:v>-2.4299999999999997</c:v>
                </c:pt>
                <c:pt idx="208">
                  <c:v>-2.42</c:v>
                </c:pt>
                <c:pt idx="209">
                  <c:v>-2.4099999999999997</c:v>
                </c:pt>
                <c:pt idx="210">
                  <c:v>-2.4</c:v>
                </c:pt>
                <c:pt idx="211">
                  <c:v>-2.3899999999999997</c:v>
                </c:pt>
                <c:pt idx="212">
                  <c:v>-2.38</c:v>
                </c:pt>
                <c:pt idx="213">
                  <c:v>-2.3699999999999997</c:v>
                </c:pt>
                <c:pt idx="214">
                  <c:v>-2.36</c:v>
                </c:pt>
                <c:pt idx="215">
                  <c:v>-2.3499999999999988</c:v>
                </c:pt>
                <c:pt idx="216">
                  <c:v>-2.34</c:v>
                </c:pt>
                <c:pt idx="217">
                  <c:v>-2.3299999999999987</c:v>
                </c:pt>
                <c:pt idx="218">
                  <c:v>-2.3199999999999967</c:v>
                </c:pt>
                <c:pt idx="219">
                  <c:v>-2.3099999999999987</c:v>
                </c:pt>
                <c:pt idx="220">
                  <c:v>-2.2999999999999998</c:v>
                </c:pt>
                <c:pt idx="221">
                  <c:v>-2.29</c:v>
                </c:pt>
                <c:pt idx="222">
                  <c:v>-2.2799999999999998</c:v>
                </c:pt>
                <c:pt idx="223">
                  <c:v>-2.27</c:v>
                </c:pt>
                <c:pt idx="224">
                  <c:v>-2.2599999999999998</c:v>
                </c:pt>
                <c:pt idx="225">
                  <c:v>-2.25</c:v>
                </c:pt>
                <c:pt idx="226">
                  <c:v>-2.2400000000000002</c:v>
                </c:pt>
                <c:pt idx="227">
                  <c:v>-2.23</c:v>
                </c:pt>
                <c:pt idx="228">
                  <c:v>-2.2200000000000002</c:v>
                </c:pt>
                <c:pt idx="229">
                  <c:v>-2.21</c:v>
                </c:pt>
                <c:pt idx="230">
                  <c:v>-2.2000000000000002</c:v>
                </c:pt>
                <c:pt idx="231">
                  <c:v>-2.19</c:v>
                </c:pt>
                <c:pt idx="232">
                  <c:v>-2.1800000000000002</c:v>
                </c:pt>
                <c:pt idx="233">
                  <c:v>-2.17</c:v>
                </c:pt>
                <c:pt idx="234">
                  <c:v>-2.16</c:v>
                </c:pt>
                <c:pt idx="235">
                  <c:v>-2.15</c:v>
                </c:pt>
                <c:pt idx="236">
                  <c:v>-2.14</c:v>
                </c:pt>
                <c:pt idx="237">
                  <c:v>-2.13</c:v>
                </c:pt>
                <c:pt idx="238">
                  <c:v>-2.12</c:v>
                </c:pt>
                <c:pt idx="239">
                  <c:v>-2.11</c:v>
                </c:pt>
                <c:pt idx="240">
                  <c:v>-2.1</c:v>
                </c:pt>
                <c:pt idx="241">
                  <c:v>-2.09</c:v>
                </c:pt>
                <c:pt idx="242">
                  <c:v>-2.08</c:v>
                </c:pt>
                <c:pt idx="243">
                  <c:v>-2.0699999999999998</c:v>
                </c:pt>
                <c:pt idx="244">
                  <c:v>-2.06</c:v>
                </c:pt>
                <c:pt idx="245">
                  <c:v>-2.0499999999999998</c:v>
                </c:pt>
                <c:pt idx="246">
                  <c:v>-2.04</c:v>
                </c:pt>
                <c:pt idx="247">
                  <c:v>-2.0299999999999998</c:v>
                </c:pt>
                <c:pt idx="248">
                  <c:v>-2.02</c:v>
                </c:pt>
                <c:pt idx="249">
                  <c:v>-2.0099999999999998</c:v>
                </c:pt>
                <c:pt idx="250">
                  <c:v>-2</c:v>
                </c:pt>
                <c:pt idx="251">
                  <c:v>-1.9900000000000022</c:v>
                </c:pt>
                <c:pt idx="252">
                  <c:v>-1.9800000000000022</c:v>
                </c:pt>
                <c:pt idx="253">
                  <c:v>-1.970000000000002</c:v>
                </c:pt>
                <c:pt idx="254">
                  <c:v>-1.960000000000002</c:v>
                </c:pt>
                <c:pt idx="255">
                  <c:v>-1.950000000000002</c:v>
                </c:pt>
                <c:pt idx="256">
                  <c:v>-1.9400000000000019</c:v>
                </c:pt>
                <c:pt idx="257">
                  <c:v>-1.9300000000000019</c:v>
                </c:pt>
                <c:pt idx="258">
                  <c:v>-1.9200000000000019</c:v>
                </c:pt>
                <c:pt idx="259">
                  <c:v>-1.9100000000000001</c:v>
                </c:pt>
                <c:pt idx="260">
                  <c:v>-1.9000000000000001</c:v>
                </c:pt>
                <c:pt idx="261">
                  <c:v>-1.8900000000000001</c:v>
                </c:pt>
                <c:pt idx="262">
                  <c:v>-1.8800000000000001</c:v>
                </c:pt>
                <c:pt idx="263">
                  <c:v>-1.87</c:v>
                </c:pt>
                <c:pt idx="264">
                  <c:v>-1.86</c:v>
                </c:pt>
                <c:pt idx="265">
                  <c:v>-1.85</c:v>
                </c:pt>
                <c:pt idx="266">
                  <c:v>-1.84</c:v>
                </c:pt>
                <c:pt idx="267">
                  <c:v>-1.83</c:v>
                </c:pt>
                <c:pt idx="268">
                  <c:v>-1.82</c:v>
                </c:pt>
                <c:pt idx="269">
                  <c:v>-1.81</c:v>
                </c:pt>
                <c:pt idx="270">
                  <c:v>-1.8</c:v>
                </c:pt>
                <c:pt idx="271">
                  <c:v>-1.79</c:v>
                </c:pt>
                <c:pt idx="272">
                  <c:v>-1.78</c:v>
                </c:pt>
                <c:pt idx="273">
                  <c:v>-1.77</c:v>
                </c:pt>
                <c:pt idx="274">
                  <c:v>-1.76</c:v>
                </c:pt>
                <c:pt idx="275">
                  <c:v>-1.75</c:v>
                </c:pt>
                <c:pt idx="276">
                  <c:v>-1.74</c:v>
                </c:pt>
                <c:pt idx="277">
                  <c:v>-1.73</c:v>
                </c:pt>
                <c:pt idx="278">
                  <c:v>-1.72</c:v>
                </c:pt>
                <c:pt idx="279">
                  <c:v>-1.71</c:v>
                </c:pt>
                <c:pt idx="280">
                  <c:v>-1.7</c:v>
                </c:pt>
                <c:pt idx="281">
                  <c:v>-1.6900000000000019</c:v>
                </c:pt>
                <c:pt idx="282">
                  <c:v>-1.6800000000000019</c:v>
                </c:pt>
                <c:pt idx="283">
                  <c:v>-1.6700000000000019</c:v>
                </c:pt>
                <c:pt idx="284">
                  <c:v>-1.6600000000000001</c:v>
                </c:pt>
                <c:pt idx="285">
                  <c:v>-1.6500000000000001</c:v>
                </c:pt>
                <c:pt idx="286">
                  <c:v>-1.6400000000000001</c:v>
                </c:pt>
                <c:pt idx="287">
                  <c:v>-1.6300000000000001</c:v>
                </c:pt>
                <c:pt idx="288">
                  <c:v>-1.62</c:v>
                </c:pt>
                <c:pt idx="289">
                  <c:v>-1.61</c:v>
                </c:pt>
                <c:pt idx="290">
                  <c:v>-1.6</c:v>
                </c:pt>
                <c:pt idx="291">
                  <c:v>-1.59</c:v>
                </c:pt>
                <c:pt idx="292">
                  <c:v>-1.58</c:v>
                </c:pt>
                <c:pt idx="293">
                  <c:v>-1.57</c:v>
                </c:pt>
                <c:pt idx="294">
                  <c:v>-1.56</c:v>
                </c:pt>
                <c:pt idx="295">
                  <c:v>-1.55</c:v>
                </c:pt>
                <c:pt idx="296">
                  <c:v>-1.54</c:v>
                </c:pt>
                <c:pt idx="297">
                  <c:v>-1.53</c:v>
                </c:pt>
                <c:pt idx="298">
                  <c:v>-1.52</c:v>
                </c:pt>
                <c:pt idx="299">
                  <c:v>-1.51</c:v>
                </c:pt>
                <c:pt idx="300">
                  <c:v>-1.5</c:v>
                </c:pt>
                <c:pt idx="301">
                  <c:v>-1.49</c:v>
                </c:pt>
                <c:pt idx="302">
                  <c:v>-1.48</c:v>
                </c:pt>
                <c:pt idx="303">
                  <c:v>-1.47</c:v>
                </c:pt>
                <c:pt idx="304">
                  <c:v>-1.46</c:v>
                </c:pt>
                <c:pt idx="305">
                  <c:v>-1.45</c:v>
                </c:pt>
                <c:pt idx="306">
                  <c:v>-1.44</c:v>
                </c:pt>
                <c:pt idx="307">
                  <c:v>-1.43</c:v>
                </c:pt>
                <c:pt idx="308">
                  <c:v>-1.42</c:v>
                </c:pt>
                <c:pt idx="309">
                  <c:v>-1.41</c:v>
                </c:pt>
                <c:pt idx="310">
                  <c:v>-1.4</c:v>
                </c:pt>
                <c:pt idx="311">
                  <c:v>-1.3900000000000001</c:v>
                </c:pt>
                <c:pt idx="312">
                  <c:v>-1.3800000000000001</c:v>
                </c:pt>
                <c:pt idx="313">
                  <c:v>-1.37</c:v>
                </c:pt>
                <c:pt idx="314">
                  <c:v>-1.36</c:v>
                </c:pt>
                <c:pt idx="315">
                  <c:v>-1.35</c:v>
                </c:pt>
                <c:pt idx="316">
                  <c:v>-1.34</c:v>
                </c:pt>
                <c:pt idx="317">
                  <c:v>-1.33</c:v>
                </c:pt>
                <c:pt idx="318">
                  <c:v>-1.32</c:v>
                </c:pt>
                <c:pt idx="319">
                  <c:v>-1.31</c:v>
                </c:pt>
                <c:pt idx="320">
                  <c:v>-1.3</c:v>
                </c:pt>
                <c:pt idx="321">
                  <c:v>-1.29</c:v>
                </c:pt>
                <c:pt idx="322">
                  <c:v>-1.28</c:v>
                </c:pt>
                <c:pt idx="323">
                  <c:v>-1.27</c:v>
                </c:pt>
                <c:pt idx="324">
                  <c:v>-1.26</c:v>
                </c:pt>
                <c:pt idx="325">
                  <c:v>-1.25</c:v>
                </c:pt>
                <c:pt idx="326">
                  <c:v>-1.24</c:v>
                </c:pt>
                <c:pt idx="327">
                  <c:v>-1.23</c:v>
                </c:pt>
                <c:pt idx="328">
                  <c:v>-1.22</c:v>
                </c:pt>
                <c:pt idx="329">
                  <c:v>-1.21</c:v>
                </c:pt>
                <c:pt idx="330">
                  <c:v>-1.2</c:v>
                </c:pt>
                <c:pt idx="331">
                  <c:v>-1.1900000000000019</c:v>
                </c:pt>
                <c:pt idx="332">
                  <c:v>-1.1800000000000019</c:v>
                </c:pt>
                <c:pt idx="333">
                  <c:v>-1.1700000000000019</c:v>
                </c:pt>
                <c:pt idx="334">
                  <c:v>-1.1599999999999977</c:v>
                </c:pt>
                <c:pt idx="335">
                  <c:v>-1.1499999999999977</c:v>
                </c:pt>
                <c:pt idx="336">
                  <c:v>-1.1399999999999977</c:v>
                </c:pt>
                <c:pt idx="337">
                  <c:v>-1.1299999999999977</c:v>
                </c:pt>
                <c:pt idx="338">
                  <c:v>-1.1200000000000001</c:v>
                </c:pt>
                <c:pt idx="339">
                  <c:v>-1.1100000000000001</c:v>
                </c:pt>
                <c:pt idx="340">
                  <c:v>-1.1000000000000001</c:v>
                </c:pt>
                <c:pt idx="341">
                  <c:v>-1.0900000000000001</c:v>
                </c:pt>
                <c:pt idx="342">
                  <c:v>-1.08</c:v>
                </c:pt>
                <c:pt idx="343">
                  <c:v>-1.07</c:v>
                </c:pt>
                <c:pt idx="344">
                  <c:v>-1.06</c:v>
                </c:pt>
                <c:pt idx="345">
                  <c:v>-1.05</c:v>
                </c:pt>
                <c:pt idx="346">
                  <c:v>-1.04</c:v>
                </c:pt>
                <c:pt idx="347">
                  <c:v>-1.03</c:v>
                </c:pt>
                <c:pt idx="348">
                  <c:v>-1.02</c:v>
                </c:pt>
                <c:pt idx="349">
                  <c:v>-1.01</c:v>
                </c:pt>
                <c:pt idx="350">
                  <c:v>-1</c:v>
                </c:pt>
                <c:pt idx="351">
                  <c:v>-0.99</c:v>
                </c:pt>
                <c:pt idx="352">
                  <c:v>-0.98</c:v>
                </c:pt>
                <c:pt idx="353">
                  <c:v>-0.97000000000000064</c:v>
                </c:pt>
                <c:pt idx="354">
                  <c:v>-0.96000000000000063</c:v>
                </c:pt>
                <c:pt idx="355">
                  <c:v>-0.95000000000000062</c:v>
                </c:pt>
                <c:pt idx="356">
                  <c:v>-0.94000000000000061</c:v>
                </c:pt>
                <c:pt idx="357">
                  <c:v>-0.93</c:v>
                </c:pt>
                <c:pt idx="358">
                  <c:v>-0.92</c:v>
                </c:pt>
                <c:pt idx="359">
                  <c:v>-0.91</c:v>
                </c:pt>
                <c:pt idx="360">
                  <c:v>-0.9</c:v>
                </c:pt>
                <c:pt idx="361">
                  <c:v>-0.89</c:v>
                </c:pt>
                <c:pt idx="362">
                  <c:v>-0.88</c:v>
                </c:pt>
                <c:pt idx="363">
                  <c:v>-0.87000000000000099</c:v>
                </c:pt>
                <c:pt idx="364">
                  <c:v>-0.86000000000000065</c:v>
                </c:pt>
                <c:pt idx="365">
                  <c:v>-0.85000000000000064</c:v>
                </c:pt>
                <c:pt idx="366">
                  <c:v>-0.84000000000000064</c:v>
                </c:pt>
                <c:pt idx="367">
                  <c:v>-0.83000000000000063</c:v>
                </c:pt>
                <c:pt idx="368">
                  <c:v>-0.82000000000000062</c:v>
                </c:pt>
                <c:pt idx="369">
                  <c:v>-0.81</c:v>
                </c:pt>
                <c:pt idx="370">
                  <c:v>-0.8</c:v>
                </c:pt>
                <c:pt idx="371">
                  <c:v>-0.79</c:v>
                </c:pt>
                <c:pt idx="372">
                  <c:v>-0.78</c:v>
                </c:pt>
                <c:pt idx="373">
                  <c:v>-0.77000000000000113</c:v>
                </c:pt>
                <c:pt idx="374">
                  <c:v>-0.76000000000000112</c:v>
                </c:pt>
                <c:pt idx="375">
                  <c:v>-0.75000000000000111</c:v>
                </c:pt>
                <c:pt idx="376">
                  <c:v>-0.74000000000000099</c:v>
                </c:pt>
                <c:pt idx="377">
                  <c:v>-0.73000000000000065</c:v>
                </c:pt>
                <c:pt idx="378">
                  <c:v>-0.72000000000000064</c:v>
                </c:pt>
                <c:pt idx="379">
                  <c:v>-0.71000000000000063</c:v>
                </c:pt>
                <c:pt idx="380">
                  <c:v>-0.70000000000000062</c:v>
                </c:pt>
                <c:pt idx="381">
                  <c:v>-0.69000000000000061</c:v>
                </c:pt>
                <c:pt idx="382">
                  <c:v>-0.68</c:v>
                </c:pt>
                <c:pt idx="383">
                  <c:v>-0.67000000000000126</c:v>
                </c:pt>
                <c:pt idx="384">
                  <c:v>-0.66000000000000125</c:v>
                </c:pt>
                <c:pt idx="385">
                  <c:v>-0.65000000000000124</c:v>
                </c:pt>
                <c:pt idx="386">
                  <c:v>-0.64000000000000112</c:v>
                </c:pt>
                <c:pt idx="387">
                  <c:v>-0.63000000000000111</c:v>
                </c:pt>
                <c:pt idx="388">
                  <c:v>-0.62000000000000099</c:v>
                </c:pt>
                <c:pt idx="389">
                  <c:v>-0.61000000000000065</c:v>
                </c:pt>
                <c:pt idx="390">
                  <c:v>-0.60000000000000064</c:v>
                </c:pt>
                <c:pt idx="391">
                  <c:v>-0.59</c:v>
                </c:pt>
                <c:pt idx="392">
                  <c:v>-0.58000000000000007</c:v>
                </c:pt>
                <c:pt idx="393">
                  <c:v>-0.56999999999999995</c:v>
                </c:pt>
                <c:pt idx="394">
                  <c:v>-0.56000000000000005</c:v>
                </c:pt>
                <c:pt idx="395">
                  <c:v>-0.55000000000000004</c:v>
                </c:pt>
                <c:pt idx="396">
                  <c:v>-0.54</c:v>
                </c:pt>
                <c:pt idx="397">
                  <c:v>-0.53</c:v>
                </c:pt>
                <c:pt idx="398">
                  <c:v>-0.52</c:v>
                </c:pt>
                <c:pt idx="399">
                  <c:v>-0.51</c:v>
                </c:pt>
                <c:pt idx="400">
                  <c:v>-0.5</c:v>
                </c:pt>
                <c:pt idx="401">
                  <c:v>-0.49000000000000032</c:v>
                </c:pt>
                <c:pt idx="402">
                  <c:v>-0.48000000000000032</c:v>
                </c:pt>
                <c:pt idx="403">
                  <c:v>-0.47000000000000008</c:v>
                </c:pt>
                <c:pt idx="404">
                  <c:v>-0.46</c:v>
                </c:pt>
                <c:pt idx="405">
                  <c:v>-0.45</c:v>
                </c:pt>
                <c:pt idx="406">
                  <c:v>-0.44</c:v>
                </c:pt>
                <c:pt idx="407">
                  <c:v>-0.43000000000000038</c:v>
                </c:pt>
                <c:pt idx="408">
                  <c:v>-0.42000000000000032</c:v>
                </c:pt>
                <c:pt idx="409">
                  <c:v>-0.41000000000000031</c:v>
                </c:pt>
                <c:pt idx="410">
                  <c:v>-0.4</c:v>
                </c:pt>
                <c:pt idx="411">
                  <c:v>-0.39000000000000057</c:v>
                </c:pt>
                <c:pt idx="412">
                  <c:v>-0.38000000000000056</c:v>
                </c:pt>
                <c:pt idx="413">
                  <c:v>-0.37000000000000038</c:v>
                </c:pt>
                <c:pt idx="414">
                  <c:v>-0.36000000000000032</c:v>
                </c:pt>
                <c:pt idx="415">
                  <c:v>-0.35000000000000031</c:v>
                </c:pt>
                <c:pt idx="416">
                  <c:v>-0.34</c:v>
                </c:pt>
                <c:pt idx="417">
                  <c:v>-0.33000000000000063</c:v>
                </c:pt>
                <c:pt idx="418">
                  <c:v>-0.32000000000000056</c:v>
                </c:pt>
                <c:pt idx="419">
                  <c:v>-0.3100000000000005</c:v>
                </c:pt>
                <c:pt idx="420">
                  <c:v>-0.30000000000000032</c:v>
                </c:pt>
                <c:pt idx="421">
                  <c:v>-0.29000000000000031</c:v>
                </c:pt>
                <c:pt idx="422">
                  <c:v>-0.28000000000000008</c:v>
                </c:pt>
                <c:pt idx="423">
                  <c:v>-0.27</c:v>
                </c:pt>
                <c:pt idx="424">
                  <c:v>-0.26</c:v>
                </c:pt>
                <c:pt idx="425">
                  <c:v>-0.25</c:v>
                </c:pt>
                <c:pt idx="426">
                  <c:v>-0.24000000000000021</c:v>
                </c:pt>
                <c:pt idx="427">
                  <c:v>-0.23</c:v>
                </c:pt>
                <c:pt idx="428">
                  <c:v>-0.22</c:v>
                </c:pt>
                <c:pt idx="429">
                  <c:v>-0.21000000000000021</c:v>
                </c:pt>
                <c:pt idx="430">
                  <c:v>-0.2</c:v>
                </c:pt>
                <c:pt idx="431">
                  <c:v>-0.19</c:v>
                </c:pt>
                <c:pt idx="432">
                  <c:v>-0.18000000000000024</c:v>
                </c:pt>
                <c:pt idx="433">
                  <c:v>-0.17</c:v>
                </c:pt>
                <c:pt idx="434">
                  <c:v>-0.16</c:v>
                </c:pt>
                <c:pt idx="435">
                  <c:v>-0.15000000000000024</c:v>
                </c:pt>
                <c:pt idx="436">
                  <c:v>-0.14000000000000001</c:v>
                </c:pt>
                <c:pt idx="437">
                  <c:v>-0.13</c:v>
                </c:pt>
                <c:pt idx="438">
                  <c:v>-0.12000000000000002</c:v>
                </c:pt>
                <c:pt idx="439">
                  <c:v>-0.11</c:v>
                </c:pt>
                <c:pt idx="440">
                  <c:v>-0.1</c:v>
                </c:pt>
                <c:pt idx="441">
                  <c:v>-9.0000000000000024E-2</c:v>
                </c:pt>
                <c:pt idx="442">
                  <c:v>-8.0000000000000043E-2</c:v>
                </c:pt>
                <c:pt idx="443">
                  <c:v>-7.0000000000000021E-2</c:v>
                </c:pt>
                <c:pt idx="444">
                  <c:v>-6.0000000000000032E-2</c:v>
                </c:pt>
                <c:pt idx="445">
                  <c:v>-0.05</c:v>
                </c:pt>
                <c:pt idx="446">
                  <c:v>-4.0000000000000022E-2</c:v>
                </c:pt>
                <c:pt idx="447">
                  <c:v>-3.0000000000000002E-2</c:v>
                </c:pt>
                <c:pt idx="448">
                  <c:v>-2.0000000000000011E-2</c:v>
                </c:pt>
                <c:pt idx="449">
                  <c:v>-1.0000000000000005E-2</c:v>
                </c:pt>
                <c:pt idx="450">
                  <c:v>0</c:v>
                </c:pt>
                <c:pt idx="451">
                  <c:v>1.0000000000000005E-2</c:v>
                </c:pt>
                <c:pt idx="452">
                  <c:v>2.0000000000000011E-2</c:v>
                </c:pt>
                <c:pt idx="453">
                  <c:v>3.0000000000000002E-2</c:v>
                </c:pt>
                <c:pt idx="454">
                  <c:v>4.0000000000000022E-2</c:v>
                </c:pt>
                <c:pt idx="455">
                  <c:v>0.05</c:v>
                </c:pt>
                <c:pt idx="456">
                  <c:v>6.0000000000000032E-2</c:v>
                </c:pt>
                <c:pt idx="457">
                  <c:v>7.0000000000000021E-2</c:v>
                </c:pt>
                <c:pt idx="458">
                  <c:v>8.0000000000000043E-2</c:v>
                </c:pt>
                <c:pt idx="459">
                  <c:v>9.0000000000000024E-2</c:v>
                </c:pt>
                <c:pt idx="460">
                  <c:v>0.1</c:v>
                </c:pt>
                <c:pt idx="461">
                  <c:v>0.11</c:v>
                </c:pt>
                <c:pt idx="462">
                  <c:v>0.12000000000000002</c:v>
                </c:pt>
                <c:pt idx="463">
                  <c:v>0.13</c:v>
                </c:pt>
                <c:pt idx="464">
                  <c:v>0.14000000000000001</c:v>
                </c:pt>
                <c:pt idx="465">
                  <c:v>0.15000000000000024</c:v>
                </c:pt>
                <c:pt idx="466">
                  <c:v>0.16</c:v>
                </c:pt>
                <c:pt idx="467">
                  <c:v>0.17</c:v>
                </c:pt>
                <c:pt idx="468">
                  <c:v>0.18000000000000024</c:v>
                </c:pt>
                <c:pt idx="469">
                  <c:v>0.19</c:v>
                </c:pt>
                <c:pt idx="470">
                  <c:v>0.2</c:v>
                </c:pt>
                <c:pt idx="471">
                  <c:v>0.21000000000000021</c:v>
                </c:pt>
                <c:pt idx="472">
                  <c:v>0.22</c:v>
                </c:pt>
                <c:pt idx="473">
                  <c:v>0.23</c:v>
                </c:pt>
                <c:pt idx="474">
                  <c:v>0.24000000000000021</c:v>
                </c:pt>
                <c:pt idx="475">
                  <c:v>0.25</c:v>
                </c:pt>
                <c:pt idx="476">
                  <c:v>0.26</c:v>
                </c:pt>
                <c:pt idx="477">
                  <c:v>0.27</c:v>
                </c:pt>
                <c:pt idx="478">
                  <c:v>0.28000000000000008</c:v>
                </c:pt>
                <c:pt idx="479">
                  <c:v>0.29000000000000031</c:v>
                </c:pt>
                <c:pt idx="480">
                  <c:v>0.30000000000000032</c:v>
                </c:pt>
                <c:pt idx="481">
                  <c:v>0.3100000000000005</c:v>
                </c:pt>
                <c:pt idx="482">
                  <c:v>0.32000000000000056</c:v>
                </c:pt>
                <c:pt idx="483">
                  <c:v>0.33000000000000063</c:v>
                </c:pt>
                <c:pt idx="484">
                  <c:v>0.34</c:v>
                </c:pt>
                <c:pt idx="485">
                  <c:v>0.35000000000000031</c:v>
                </c:pt>
                <c:pt idx="486">
                  <c:v>0.36000000000000032</c:v>
                </c:pt>
                <c:pt idx="487">
                  <c:v>0.37000000000000038</c:v>
                </c:pt>
                <c:pt idx="488">
                  <c:v>0.38000000000000056</c:v>
                </c:pt>
                <c:pt idx="489">
                  <c:v>0.39000000000000057</c:v>
                </c:pt>
                <c:pt idx="490">
                  <c:v>0.4</c:v>
                </c:pt>
                <c:pt idx="491">
                  <c:v>0.41000000000000031</c:v>
                </c:pt>
                <c:pt idx="492">
                  <c:v>0.42000000000000032</c:v>
                </c:pt>
                <c:pt idx="493">
                  <c:v>0.43000000000000038</c:v>
                </c:pt>
                <c:pt idx="494">
                  <c:v>0.44</c:v>
                </c:pt>
                <c:pt idx="495">
                  <c:v>0.45</c:v>
                </c:pt>
                <c:pt idx="496">
                  <c:v>0.46</c:v>
                </c:pt>
                <c:pt idx="497">
                  <c:v>0.47000000000000008</c:v>
                </c:pt>
                <c:pt idx="498">
                  <c:v>0.48000000000000032</c:v>
                </c:pt>
                <c:pt idx="499">
                  <c:v>0.49000000000000032</c:v>
                </c:pt>
                <c:pt idx="500">
                  <c:v>0.5</c:v>
                </c:pt>
                <c:pt idx="501">
                  <c:v>0.51</c:v>
                </c:pt>
                <c:pt idx="502">
                  <c:v>0.52</c:v>
                </c:pt>
                <c:pt idx="503">
                  <c:v>0.53</c:v>
                </c:pt>
                <c:pt idx="504">
                  <c:v>0.54</c:v>
                </c:pt>
                <c:pt idx="505">
                  <c:v>0.55000000000000004</c:v>
                </c:pt>
                <c:pt idx="506">
                  <c:v>0.56000000000000005</c:v>
                </c:pt>
                <c:pt idx="507">
                  <c:v>0.56999999999999995</c:v>
                </c:pt>
                <c:pt idx="508">
                  <c:v>0.58000000000000007</c:v>
                </c:pt>
                <c:pt idx="509">
                  <c:v>0.59</c:v>
                </c:pt>
                <c:pt idx="510">
                  <c:v>0.60000000000000064</c:v>
                </c:pt>
                <c:pt idx="511">
                  <c:v>0.61000000000000065</c:v>
                </c:pt>
                <c:pt idx="512">
                  <c:v>0.62000000000000099</c:v>
                </c:pt>
                <c:pt idx="513">
                  <c:v>0.63000000000000111</c:v>
                </c:pt>
                <c:pt idx="514">
                  <c:v>0.64000000000000112</c:v>
                </c:pt>
                <c:pt idx="515">
                  <c:v>0.65000000000000124</c:v>
                </c:pt>
                <c:pt idx="516">
                  <c:v>0.66000000000000125</c:v>
                </c:pt>
                <c:pt idx="517">
                  <c:v>0.67000000000000126</c:v>
                </c:pt>
                <c:pt idx="518">
                  <c:v>0.68</c:v>
                </c:pt>
                <c:pt idx="519">
                  <c:v>0.69000000000000061</c:v>
                </c:pt>
                <c:pt idx="520">
                  <c:v>0.70000000000000062</c:v>
                </c:pt>
                <c:pt idx="521">
                  <c:v>0.71000000000000063</c:v>
                </c:pt>
                <c:pt idx="522">
                  <c:v>0.72000000000000064</c:v>
                </c:pt>
                <c:pt idx="523">
                  <c:v>0.73000000000000065</c:v>
                </c:pt>
                <c:pt idx="524">
                  <c:v>0.74000000000000099</c:v>
                </c:pt>
                <c:pt idx="525">
                  <c:v>0.75000000000000111</c:v>
                </c:pt>
                <c:pt idx="526">
                  <c:v>0.76000000000000112</c:v>
                </c:pt>
                <c:pt idx="527">
                  <c:v>0.77000000000000113</c:v>
                </c:pt>
                <c:pt idx="528">
                  <c:v>0.78</c:v>
                </c:pt>
                <c:pt idx="529">
                  <c:v>0.79</c:v>
                </c:pt>
                <c:pt idx="530">
                  <c:v>0.8</c:v>
                </c:pt>
                <c:pt idx="531">
                  <c:v>0.81</c:v>
                </c:pt>
                <c:pt idx="532">
                  <c:v>0.82000000000000062</c:v>
                </c:pt>
                <c:pt idx="533">
                  <c:v>0.83000000000000063</c:v>
                </c:pt>
                <c:pt idx="534">
                  <c:v>0.84000000000000064</c:v>
                </c:pt>
                <c:pt idx="535">
                  <c:v>0.85000000000000064</c:v>
                </c:pt>
                <c:pt idx="536">
                  <c:v>0.86000000000000065</c:v>
                </c:pt>
                <c:pt idx="537">
                  <c:v>0.87000000000000099</c:v>
                </c:pt>
                <c:pt idx="538">
                  <c:v>0.88</c:v>
                </c:pt>
                <c:pt idx="539">
                  <c:v>0.89</c:v>
                </c:pt>
                <c:pt idx="540">
                  <c:v>0.9</c:v>
                </c:pt>
                <c:pt idx="541">
                  <c:v>0.91</c:v>
                </c:pt>
                <c:pt idx="542">
                  <c:v>0.92</c:v>
                </c:pt>
                <c:pt idx="543">
                  <c:v>0.93</c:v>
                </c:pt>
                <c:pt idx="544">
                  <c:v>0.94000000000000061</c:v>
                </c:pt>
                <c:pt idx="545">
                  <c:v>0.95000000000000062</c:v>
                </c:pt>
                <c:pt idx="546">
                  <c:v>0.96000000000000063</c:v>
                </c:pt>
                <c:pt idx="547">
                  <c:v>0.97000000000000064</c:v>
                </c:pt>
                <c:pt idx="548">
                  <c:v>0.98</c:v>
                </c:pt>
                <c:pt idx="549">
                  <c:v>0.99</c:v>
                </c:pt>
                <c:pt idx="550">
                  <c:v>1</c:v>
                </c:pt>
                <c:pt idx="551">
                  <c:v>1.01</c:v>
                </c:pt>
                <c:pt idx="552">
                  <c:v>1.02</c:v>
                </c:pt>
                <c:pt idx="553">
                  <c:v>1.03</c:v>
                </c:pt>
                <c:pt idx="554">
                  <c:v>1.04</c:v>
                </c:pt>
                <c:pt idx="555">
                  <c:v>1.05</c:v>
                </c:pt>
                <c:pt idx="556">
                  <c:v>1.06</c:v>
                </c:pt>
                <c:pt idx="557">
                  <c:v>1.07</c:v>
                </c:pt>
                <c:pt idx="558">
                  <c:v>1.08</c:v>
                </c:pt>
                <c:pt idx="559">
                  <c:v>1.0900000000000001</c:v>
                </c:pt>
                <c:pt idx="560">
                  <c:v>1.1000000000000001</c:v>
                </c:pt>
                <c:pt idx="561">
                  <c:v>1.1100000000000001</c:v>
                </c:pt>
                <c:pt idx="562">
                  <c:v>1.1200000000000001</c:v>
                </c:pt>
                <c:pt idx="563">
                  <c:v>1.1299999999999977</c:v>
                </c:pt>
                <c:pt idx="564">
                  <c:v>1.1399999999999977</c:v>
                </c:pt>
                <c:pt idx="565">
                  <c:v>1.1499999999999977</c:v>
                </c:pt>
                <c:pt idx="566">
                  <c:v>1.1599999999999977</c:v>
                </c:pt>
                <c:pt idx="567">
                  <c:v>1.1700000000000019</c:v>
                </c:pt>
                <c:pt idx="568">
                  <c:v>1.1800000000000019</c:v>
                </c:pt>
                <c:pt idx="569">
                  <c:v>1.1900000000000019</c:v>
                </c:pt>
                <c:pt idx="570">
                  <c:v>1.2</c:v>
                </c:pt>
                <c:pt idx="571">
                  <c:v>1.21</c:v>
                </c:pt>
                <c:pt idx="572">
                  <c:v>1.22</c:v>
                </c:pt>
                <c:pt idx="573">
                  <c:v>1.23</c:v>
                </c:pt>
                <c:pt idx="574">
                  <c:v>1.24</c:v>
                </c:pt>
                <c:pt idx="575">
                  <c:v>1.25</c:v>
                </c:pt>
                <c:pt idx="576">
                  <c:v>1.26</c:v>
                </c:pt>
                <c:pt idx="577">
                  <c:v>1.27</c:v>
                </c:pt>
                <c:pt idx="578">
                  <c:v>1.28</c:v>
                </c:pt>
                <c:pt idx="579">
                  <c:v>1.29</c:v>
                </c:pt>
                <c:pt idx="580">
                  <c:v>1.3</c:v>
                </c:pt>
                <c:pt idx="581">
                  <c:v>1.31</c:v>
                </c:pt>
                <c:pt idx="582">
                  <c:v>1.32</c:v>
                </c:pt>
                <c:pt idx="583">
                  <c:v>1.33</c:v>
                </c:pt>
                <c:pt idx="584">
                  <c:v>1.34</c:v>
                </c:pt>
                <c:pt idx="585">
                  <c:v>1.35</c:v>
                </c:pt>
                <c:pt idx="586">
                  <c:v>1.36</c:v>
                </c:pt>
                <c:pt idx="587">
                  <c:v>1.37</c:v>
                </c:pt>
                <c:pt idx="588">
                  <c:v>1.3800000000000001</c:v>
                </c:pt>
                <c:pt idx="589">
                  <c:v>1.3900000000000001</c:v>
                </c:pt>
                <c:pt idx="590">
                  <c:v>1.4</c:v>
                </c:pt>
                <c:pt idx="591">
                  <c:v>1.41</c:v>
                </c:pt>
                <c:pt idx="592">
                  <c:v>1.42</c:v>
                </c:pt>
                <c:pt idx="593">
                  <c:v>1.43</c:v>
                </c:pt>
                <c:pt idx="594">
                  <c:v>1.44</c:v>
                </c:pt>
                <c:pt idx="595">
                  <c:v>1.45</c:v>
                </c:pt>
                <c:pt idx="596">
                  <c:v>1.46</c:v>
                </c:pt>
                <c:pt idx="597">
                  <c:v>1.47</c:v>
                </c:pt>
                <c:pt idx="598">
                  <c:v>1.48</c:v>
                </c:pt>
                <c:pt idx="599">
                  <c:v>1.49</c:v>
                </c:pt>
                <c:pt idx="600">
                  <c:v>1.5</c:v>
                </c:pt>
                <c:pt idx="601">
                  <c:v>1.51</c:v>
                </c:pt>
                <c:pt idx="602">
                  <c:v>1.52</c:v>
                </c:pt>
                <c:pt idx="603">
                  <c:v>1.53</c:v>
                </c:pt>
                <c:pt idx="604">
                  <c:v>1.54</c:v>
                </c:pt>
                <c:pt idx="605">
                  <c:v>1.55</c:v>
                </c:pt>
                <c:pt idx="606">
                  <c:v>1.56</c:v>
                </c:pt>
                <c:pt idx="607">
                  <c:v>1.57</c:v>
                </c:pt>
                <c:pt idx="608">
                  <c:v>1.58</c:v>
                </c:pt>
                <c:pt idx="609">
                  <c:v>1.59</c:v>
                </c:pt>
                <c:pt idx="610">
                  <c:v>1.6</c:v>
                </c:pt>
                <c:pt idx="611">
                  <c:v>1.61</c:v>
                </c:pt>
                <c:pt idx="612">
                  <c:v>1.62</c:v>
                </c:pt>
                <c:pt idx="613">
                  <c:v>1.6300000000000001</c:v>
                </c:pt>
                <c:pt idx="614">
                  <c:v>1.6400000000000001</c:v>
                </c:pt>
                <c:pt idx="615">
                  <c:v>1.6500000000000001</c:v>
                </c:pt>
                <c:pt idx="616">
                  <c:v>1.6600000000000001</c:v>
                </c:pt>
                <c:pt idx="617">
                  <c:v>1.6700000000000019</c:v>
                </c:pt>
                <c:pt idx="618">
                  <c:v>1.6800000000000019</c:v>
                </c:pt>
                <c:pt idx="619">
                  <c:v>1.6900000000000019</c:v>
                </c:pt>
                <c:pt idx="620">
                  <c:v>1.7</c:v>
                </c:pt>
                <c:pt idx="621">
                  <c:v>1.71</c:v>
                </c:pt>
                <c:pt idx="622">
                  <c:v>1.72</c:v>
                </c:pt>
                <c:pt idx="623">
                  <c:v>1.73</c:v>
                </c:pt>
                <c:pt idx="624">
                  <c:v>1.74</c:v>
                </c:pt>
                <c:pt idx="625">
                  <c:v>1.75</c:v>
                </c:pt>
                <c:pt idx="626">
                  <c:v>1.76</c:v>
                </c:pt>
                <c:pt idx="627">
                  <c:v>1.77</c:v>
                </c:pt>
                <c:pt idx="628">
                  <c:v>1.78</c:v>
                </c:pt>
                <c:pt idx="629">
                  <c:v>1.79</c:v>
                </c:pt>
                <c:pt idx="630">
                  <c:v>1.8</c:v>
                </c:pt>
                <c:pt idx="631">
                  <c:v>1.81</c:v>
                </c:pt>
                <c:pt idx="632">
                  <c:v>1.82</c:v>
                </c:pt>
                <c:pt idx="633">
                  <c:v>1.83</c:v>
                </c:pt>
                <c:pt idx="634">
                  <c:v>1.84</c:v>
                </c:pt>
                <c:pt idx="635">
                  <c:v>1.85</c:v>
                </c:pt>
                <c:pt idx="636">
                  <c:v>1.86</c:v>
                </c:pt>
                <c:pt idx="637">
                  <c:v>1.87</c:v>
                </c:pt>
                <c:pt idx="638">
                  <c:v>1.8800000000000001</c:v>
                </c:pt>
                <c:pt idx="639">
                  <c:v>1.8900000000000001</c:v>
                </c:pt>
                <c:pt idx="640">
                  <c:v>1.9000000000000001</c:v>
                </c:pt>
                <c:pt idx="641">
                  <c:v>1.9100000000000001</c:v>
                </c:pt>
                <c:pt idx="642">
                  <c:v>1.9200000000000019</c:v>
                </c:pt>
                <c:pt idx="643">
                  <c:v>1.9300000000000019</c:v>
                </c:pt>
                <c:pt idx="644">
                  <c:v>1.9400000000000019</c:v>
                </c:pt>
                <c:pt idx="645">
                  <c:v>1.950000000000002</c:v>
                </c:pt>
                <c:pt idx="646">
                  <c:v>1.960000000000002</c:v>
                </c:pt>
                <c:pt idx="647">
                  <c:v>1.970000000000002</c:v>
                </c:pt>
                <c:pt idx="648">
                  <c:v>1.9800000000000022</c:v>
                </c:pt>
                <c:pt idx="649">
                  <c:v>1.9900000000000022</c:v>
                </c:pt>
                <c:pt idx="650">
                  <c:v>2</c:v>
                </c:pt>
                <c:pt idx="651">
                  <c:v>2.0099999999999998</c:v>
                </c:pt>
                <c:pt idx="652">
                  <c:v>2.02</c:v>
                </c:pt>
                <c:pt idx="653">
                  <c:v>2.0299999999999998</c:v>
                </c:pt>
                <c:pt idx="654">
                  <c:v>2.04</c:v>
                </c:pt>
                <c:pt idx="655">
                  <c:v>2.0499999999999998</c:v>
                </c:pt>
                <c:pt idx="656">
                  <c:v>2.06</c:v>
                </c:pt>
                <c:pt idx="657">
                  <c:v>2.0699999999999998</c:v>
                </c:pt>
                <c:pt idx="658">
                  <c:v>2.08</c:v>
                </c:pt>
                <c:pt idx="659">
                  <c:v>2.09</c:v>
                </c:pt>
                <c:pt idx="660">
                  <c:v>2.1</c:v>
                </c:pt>
                <c:pt idx="661">
                  <c:v>2.11</c:v>
                </c:pt>
                <c:pt idx="662">
                  <c:v>2.12</c:v>
                </c:pt>
                <c:pt idx="663">
                  <c:v>2.13</c:v>
                </c:pt>
                <c:pt idx="664">
                  <c:v>2.14</c:v>
                </c:pt>
                <c:pt idx="665">
                  <c:v>2.15</c:v>
                </c:pt>
                <c:pt idx="666">
                  <c:v>2.16</c:v>
                </c:pt>
                <c:pt idx="667">
                  <c:v>2.17</c:v>
                </c:pt>
                <c:pt idx="668">
                  <c:v>2.1800000000000002</c:v>
                </c:pt>
                <c:pt idx="669">
                  <c:v>2.19</c:v>
                </c:pt>
                <c:pt idx="670">
                  <c:v>2.2000000000000002</c:v>
                </c:pt>
                <c:pt idx="671">
                  <c:v>2.21</c:v>
                </c:pt>
                <c:pt idx="672">
                  <c:v>2.2200000000000002</c:v>
                </c:pt>
                <c:pt idx="673">
                  <c:v>2.23</c:v>
                </c:pt>
                <c:pt idx="674">
                  <c:v>2.2400000000000002</c:v>
                </c:pt>
                <c:pt idx="675">
                  <c:v>2.25</c:v>
                </c:pt>
                <c:pt idx="676">
                  <c:v>2.2599999999999998</c:v>
                </c:pt>
                <c:pt idx="677">
                  <c:v>2.27</c:v>
                </c:pt>
                <c:pt idx="678">
                  <c:v>2.2799999999999998</c:v>
                </c:pt>
                <c:pt idx="679">
                  <c:v>2.29</c:v>
                </c:pt>
                <c:pt idx="680">
                  <c:v>2.2999999999999998</c:v>
                </c:pt>
                <c:pt idx="681">
                  <c:v>2.3099999999999987</c:v>
                </c:pt>
                <c:pt idx="682">
                  <c:v>2.3199999999999967</c:v>
                </c:pt>
                <c:pt idx="683">
                  <c:v>2.3299999999999987</c:v>
                </c:pt>
                <c:pt idx="684">
                  <c:v>2.34</c:v>
                </c:pt>
                <c:pt idx="685">
                  <c:v>2.3499999999999988</c:v>
                </c:pt>
                <c:pt idx="686">
                  <c:v>2.36</c:v>
                </c:pt>
                <c:pt idx="687">
                  <c:v>2.3699999999999997</c:v>
                </c:pt>
                <c:pt idx="688">
                  <c:v>2.38</c:v>
                </c:pt>
                <c:pt idx="689">
                  <c:v>2.3899999999999997</c:v>
                </c:pt>
                <c:pt idx="690">
                  <c:v>2.4</c:v>
                </c:pt>
                <c:pt idx="691">
                  <c:v>2.4099999999999997</c:v>
                </c:pt>
                <c:pt idx="692">
                  <c:v>2.42</c:v>
                </c:pt>
                <c:pt idx="693">
                  <c:v>2.4299999999999997</c:v>
                </c:pt>
                <c:pt idx="694">
                  <c:v>2.44</c:v>
                </c:pt>
                <c:pt idx="695">
                  <c:v>2.4499999999999997</c:v>
                </c:pt>
                <c:pt idx="696">
                  <c:v>2.46</c:v>
                </c:pt>
                <c:pt idx="697">
                  <c:v>2.4699999999999998</c:v>
                </c:pt>
                <c:pt idx="698">
                  <c:v>2.48</c:v>
                </c:pt>
                <c:pt idx="699">
                  <c:v>2.4899999999999998</c:v>
                </c:pt>
                <c:pt idx="700">
                  <c:v>2.5</c:v>
                </c:pt>
                <c:pt idx="701">
                  <c:v>2.5099999999999998</c:v>
                </c:pt>
                <c:pt idx="702">
                  <c:v>2.52</c:v>
                </c:pt>
                <c:pt idx="703">
                  <c:v>2.5299999999999998</c:v>
                </c:pt>
                <c:pt idx="704">
                  <c:v>2.54</c:v>
                </c:pt>
                <c:pt idx="705">
                  <c:v>2.5499999999999998</c:v>
                </c:pt>
                <c:pt idx="706">
                  <c:v>2.56</c:v>
                </c:pt>
                <c:pt idx="707">
                  <c:v>2.57</c:v>
                </c:pt>
                <c:pt idx="708">
                  <c:v>2.58</c:v>
                </c:pt>
                <c:pt idx="709">
                  <c:v>2.59</c:v>
                </c:pt>
                <c:pt idx="710">
                  <c:v>2.6</c:v>
                </c:pt>
                <c:pt idx="711">
                  <c:v>2.61</c:v>
                </c:pt>
                <c:pt idx="712">
                  <c:v>2.62</c:v>
                </c:pt>
                <c:pt idx="713">
                  <c:v>2.63</c:v>
                </c:pt>
                <c:pt idx="714">
                  <c:v>2.64</c:v>
                </c:pt>
                <c:pt idx="715">
                  <c:v>2.65</c:v>
                </c:pt>
                <c:pt idx="716">
                  <c:v>2.66</c:v>
                </c:pt>
                <c:pt idx="717">
                  <c:v>2.67</c:v>
                </c:pt>
                <c:pt idx="718">
                  <c:v>2.68</c:v>
                </c:pt>
                <c:pt idx="719">
                  <c:v>2.69</c:v>
                </c:pt>
                <c:pt idx="720">
                  <c:v>2.7</c:v>
                </c:pt>
                <c:pt idx="721">
                  <c:v>2.71</c:v>
                </c:pt>
                <c:pt idx="722">
                  <c:v>2.72</c:v>
                </c:pt>
                <c:pt idx="723">
                  <c:v>2.73</c:v>
                </c:pt>
                <c:pt idx="724">
                  <c:v>2.74</c:v>
                </c:pt>
                <c:pt idx="725">
                  <c:v>2.75</c:v>
                </c:pt>
                <c:pt idx="726">
                  <c:v>2.7600000000000002</c:v>
                </c:pt>
                <c:pt idx="727">
                  <c:v>2.77</c:v>
                </c:pt>
                <c:pt idx="728">
                  <c:v>2.7800000000000002</c:v>
                </c:pt>
                <c:pt idx="729">
                  <c:v>2.79</c:v>
                </c:pt>
                <c:pt idx="730">
                  <c:v>2.8</c:v>
                </c:pt>
                <c:pt idx="731">
                  <c:v>2.8099999999999987</c:v>
                </c:pt>
                <c:pt idx="732">
                  <c:v>2.82</c:v>
                </c:pt>
                <c:pt idx="733">
                  <c:v>2.8299999999999987</c:v>
                </c:pt>
                <c:pt idx="734">
                  <c:v>2.84</c:v>
                </c:pt>
                <c:pt idx="735">
                  <c:v>2.8499999999999988</c:v>
                </c:pt>
                <c:pt idx="736">
                  <c:v>2.86</c:v>
                </c:pt>
                <c:pt idx="737">
                  <c:v>2.8699999999999997</c:v>
                </c:pt>
                <c:pt idx="738">
                  <c:v>2.88</c:v>
                </c:pt>
                <c:pt idx="739">
                  <c:v>2.8899999999999997</c:v>
                </c:pt>
                <c:pt idx="740">
                  <c:v>2.9</c:v>
                </c:pt>
                <c:pt idx="741">
                  <c:v>2.9099999999999997</c:v>
                </c:pt>
                <c:pt idx="742">
                  <c:v>2.92</c:v>
                </c:pt>
                <c:pt idx="743">
                  <c:v>2.9299999999999997</c:v>
                </c:pt>
                <c:pt idx="744">
                  <c:v>2.94</c:v>
                </c:pt>
                <c:pt idx="745">
                  <c:v>2.9499999999999997</c:v>
                </c:pt>
                <c:pt idx="746">
                  <c:v>2.96</c:v>
                </c:pt>
                <c:pt idx="747">
                  <c:v>2.9699999999999998</c:v>
                </c:pt>
                <c:pt idx="748">
                  <c:v>2.98</c:v>
                </c:pt>
                <c:pt idx="749">
                  <c:v>2.9899999999999998</c:v>
                </c:pt>
                <c:pt idx="750">
                  <c:v>3</c:v>
                </c:pt>
                <c:pt idx="751">
                  <c:v>3.01</c:v>
                </c:pt>
                <c:pt idx="752">
                  <c:v>3.02</c:v>
                </c:pt>
                <c:pt idx="753">
                  <c:v>3.03</c:v>
                </c:pt>
                <c:pt idx="754">
                  <c:v>3.04</c:v>
                </c:pt>
                <c:pt idx="755">
                  <c:v>3.05</c:v>
                </c:pt>
                <c:pt idx="756">
                  <c:v>3.06</c:v>
                </c:pt>
                <c:pt idx="757">
                  <c:v>3.07</c:v>
                </c:pt>
                <c:pt idx="758">
                  <c:v>3.08</c:v>
                </c:pt>
                <c:pt idx="759">
                  <c:v>3.09</c:v>
                </c:pt>
                <c:pt idx="760">
                  <c:v>3.1</c:v>
                </c:pt>
                <c:pt idx="761">
                  <c:v>3.11</c:v>
                </c:pt>
                <c:pt idx="762">
                  <c:v>3.12</c:v>
                </c:pt>
                <c:pt idx="763">
                  <c:v>3.13</c:v>
                </c:pt>
                <c:pt idx="764">
                  <c:v>3.14</c:v>
                </c:pt>
                <c:pt idx="765">
                  <c:v>3.15</c:v>
                </c:pt>
                <c:pt idx="766">
                  <c:v>3.16</c:v>
                </c:pt>
                <c:pt idx="767">
                  <c:v>3.17</c:v>
                </c:pt>
                <c:pt idx="768">
                  <c:v>3.18</c:v>
                </c:pt>
                <c:pt idx="769">
                  <c:v>3.19</c:v>
                </c:pt>
                <c:pt idx="770">
                  <c:v>3.2</c:v>
                </c:pt>
                <c:pt idx="771">
                  <c:v>3.21</c:v>
                </c:pt>
                <c:pt idx="772">
                  <c:v>3.22</c:v>
                </c:pt>
                <c:pt idx="773">
                  <c:v>3.23</c:v>
                </c:pt>
                <c:pt idx="774">
                  <c:v>3.24</c:v>
                </c:pt>
                <c:pt idx="775">
                  <c:v>3.25</c:v>
                </c:pt>
                <c:pt idx="776">
                  <c:v>3.2600000000000002</c:v>
                </c:pt>
                <c:pt idx="777">
                  <c:v>3.27</c:v>
                </c:pt>
                <c:pt idx="778">
                  <c:v>3.2800000000000002</c:v>
                </c:pt>
                <c:pt idx="779">
                  <c:v>3.29</c:v>
                </c:pt>
                <c:pt idx="780">
                  <c:v>3.3</c:v>
                </c:pt>
                <c:pt idx="781">
                  <c:v>3.3099999999999987</c:v>
                </c:pt>
                <c:pt idx="782">
                  <c:v>3.32</c:v>
                </c:pt>
                <c:pt idx="783">
                  <c:v>3.3299999999999987</c:v>
                </c:pt>
                <c:pt idx="784">
                  <c:v>3.34</c:v>
                </c:pt>
                <c:pt idx="785">
                  <c:v>3.3499999999999988</c:v>
                </c:pt>
                <c:pt idx="786">
                  <c:v>3.36</c:v>
                </c:pt>
                <c:pt idx="787">
                  <c:v>3.3699999999999997</c:v>
                </c:pt>
                <c:pt idx="788">
                  <c:v>3.38</c:v>
                </c:pt>
                <c:pt idx="789">
                  <c:v>3.3899999999999997</c:v>
                </c:pt>
                <c:pt idx="790">
                  <c:v>3.4</c:v>
                </c:pt>
                <c:pt idx="791">
                  <c:v>3.4099999999999997</c:v>
                </c:pt>
                <c:pt idx="792">
                  <c:v>3.42</c:v>
                </c:pt>
                <c:pt idx="793">
                  <c:v>3.4299999999999997</c:v>
                </c:pt>
                <c:pt idx="794">
                  <c:v>3.44</c:v>
                </c:pt>
                <c:pt idx="795">
                  <c:v>3.4499999999999997</c:v>
                </c:pt>
                <c:pt idx="796">
                  <c:v>3.46</c:v>
                </c:pt>
                <c:pt idx="797">
                  <c:v>3.4699999999999998</c:v>
                </c:pt>
                <c:pt idx="798">
                  <c:v>3.48</c:v>
                </c:pt>
                <c:pt idx="799">
                  <c:v>3.4899999999999998</c:v>
                </c:pt>
                <c:pt idx="800">
                  <c:v>3.5</c:v>
                </c:pt>
                <c:pt idx="801">
                  <c:v>3.51</c:v>
                </c:pt>
                <c:pt idx="802">
                  <c:v>3.52</c:v>
                </c:pt>
                <c:pt idx="803">
                  <c:v>3.53</c:v>
                </c:pt>
                <c:pt idx="804">
                  <c:v>3.54</c:v>
                </c:pt>
                <c:pt idx="805">
                  <c:v>3.55</c:v>
                </c:pt>
                <c:pt idx="806">
                  <c:v>3.56</c:v>
                </c:pt>
                <c:pt idx="807">
                  <c:v>3.57</c:v>
                </c:pt>
                <c:pt idx="808">
                  <c:v>3.58</c:v>
                </c:pt>
                <c:pt idx="809">
                  <c:v>3.59</c:v>
                </c:pt>
                <c:pt idx="810">
                  <c:v>3.6</c:v>
                </c:pt>
                <c:pt idx="811">
                  <c:v>3.61</c:v>
                </c:pt>
                <c:pt idx="812">
                  <c:v>3.62</c:v>
                </c:pt>
                <c:pt idx="813">
                  <c:v>3.63</c:v>
                </c:pt>
                <c:pt idx="814">
                  <c:v>3.64</c:v>
                </c:pt>
                <c:pt idx="815">
                  <c:v>3.65</c:v>
                </c:pt>
                <c:pt idx="816">
                  <c:v>3.66</c:v>
                </c:pt>
                <c:pt idx="817">
                  <c:v>3.67</c:v>
                </c:pt>
                <c:pt idx="818">
                  <c:v>3.6800000000000099</c:v>
                </c:pt>
                <c:pt idx="819">
                  <c:v>3.69</c:v>
                </c:pt>
                <c:pt idx="820">
                  <c:v>3.7000000000000099</c:v>
                </c:pt>
                <c:pt idx="821">
                  <c:v>3.71</c:v>
                </c:pt>
                <c:pt idx="822">
                  <c:v>3.720000000000014</c:v>
                </c:pt>
                <c:pt idx="823">
                  <c:v>3.7300000000000102</c:v>
                </c:pt>
                <c:pt idx="824">
                  <c:v>3.740000000000014</c:v>
                </c:pt>
                <c:pt idx="825">
                  <c:v>3.7500000000000102</c:v>
                </c:pt>
                <c:pt idx="826">
                  <c:v>3.7600000000000144</c:v>
                </c:pt>
                <c:pt idx="827">
                  <c:v>3.7700000000000098</c:v>
                </c:pt>
                <c:pt idx="828">
                  <c:v>3.7800000000000145</c:v>
                </c:pt>
                <c:pt idx="829">
                  <c:v>3.7900000000000098</c:v>
                </c:pt>
                <c:pt idx="830">
                  <c:v>3.80000000000001</c:v>
                </c:pt>
                <c:pt idx="831">
                  <c:v>3.8100000000000067</c:v>
                </c:pt>
                <c:pt idx="832">
                  <c:v>3.8200000000000101</c:v>
                </c:pt>
                <c:pt idx="833">
                  <c:v>3.8300000000000067</c:v>
                </c:pt>
                <c:pt idx="834">
                  <c:v>3.8400000000000101</c:v>
                </c:pt>
                <c:pt idx="835">
                  <c:v>3.8500000000000068</c:v>
                </c:pt>
                <c:pt idx="836">
                  <c:v>3.8600000000000101</c:v>
                </c:pt>
                <c:pt idx="837">
                  <c:v>3.8700000000000077</c:v>
                </c:pt>
                <c:pt idx="838">
                  <c:v>3.8800000000000101</c:v>
                </c:pt>
                <c:pt idx="839">
                  <c:v>3.8900000000000077</c:v>
                </c:pt>
                <c:pt idx="840">
                  <c:v>3.9000000000000101</c:v>
                </c:pt>
                <c:pt idx="841">
                  <c:v>3.9100000000000077</c:v>
                </c:pt>
                <c:pt idx="842">
                  <c:v>3.9200000000000101</c:v>
                </c:pt>
                <c:pt idx="843">
                  <c:v>3.9300000000000077</c:v>
                </c:pt>
                <c:pt idx="844">
                  <c:v>3.9400000000000102</c:v>
                </c:pt>
                <c:pt idx="845">
                  <c:v>3.9500000000000077</c:v>
                </c:pt>
                <c:pt idx="846">
                  <c:v>3.9600000000000102</c:v>
                </c:pt>
                <c:pt idx="847">
                  <c:v>3.97000000000001</c:v>
                </c:pt>
                <c:pt idx="848">
                  <c:v>3.9800000000000102</c:v>
                </c:pt>
                <c:pt idx="849">
                  <c:v>3.99000000000001</c:v>
                </c:pt>
                <c:pt idx="850">
                  <c:v>4.0000000000000098</c:v>
                </c:pt>
                <c:pt idx="851">
                  <c:v>4.0100000000000096</c:v>
                </c:pt>
                <c:pt idx="852">
                  <c:v>4.0200000000000085</c:v>
                </c:pt>
                <c:pt idx="853">
                  <c:v>4.03000000000001</c:v>
                </c:pt>
                <c:pt idx="854">
                  <c:v>4.0400000000000098</c:v>
                </c:pt>
                <c:pt idx="855">
                  <c:v>4.0500000000000096</c:v>
                </c:pt>
                <c:pt idx="856">
                  <c:v>4.0600000000000085</c:v>
                </c:pt>
                <c:pt idx="857">
                  <c:v>4.0700000000000101</c:v>
                </c:pt>
                <c:pt idx="858">
                  <c:v>4.0800000000000098</c:v>
                </c:pt>
                <c:pt idx="859">
                  <c:v>4.0900000000000096</c:v>
                </c:pt>
                <c:pt idx="860">
                  <c:v>4.1000000000000085</c:v>
                </c:pt>
                <c:pt idx="861">
                  <c:v>4.1100000000000145</c:v>
                </c:pt>
                <c:pt idx="862">
                  <c:v>4.1200000000000108</c:v>
                </c:pt>
                <c:pt idx="863">
                  <c:v>4.1300000000000097</c:v>
                </c:pt>
                <c:pt idx="864">
                  <c:v>4.1400000000000095</c:v>
                </c:pt>
                <c:pt idx="865">
                  <c:v>4.1500000000000075</c:v>
                </c:pt>
                <c:pt idx="866">
                  <c:v>4.1600000000000117</c:v>
                </c:pt>
                <c:pt idx="867">
                  <c:v>4.1700000000000204</c:v>
                </c:pt>
                <c:pt idx="868">
                  <c:v>4.1800000000000201</c:v>
                </c:pt>
                <c:pt idx="869">
                  <c:v>4.1900000000000155</c:v>
                </c:pt>
                <c:pt idx="870">
                  <c:v>4.2000000000000197</c:v>
                </c:pt>
                <c:pt idx="871">
                  <c:v>4.2100000000000204</c:v>
                </c:pt>
                <c:pt idx="872">
                  <c:v>4.2200000000000202</c:v>
                </c:pt>
                <c:pt idx="873">
                  <c:v>4.230000000000028</c:v>
                </c:pt>
                <c:pt idx="874">
                  <c:v>4.2400000000000198</c:v>
                </c:pt>
                <c:pt idx="875">
                  <c:v>4.2500000000000204</c:v>
                </c:pt>
                <c:pt idx="876">
                  <c:v>4.2600000000000202</c:v>
                </c:pt>
                <c:pt idx="877">
                  <c:v>4.270000000000028</c:v>
                </c:pt>
                <c:pt idx="878">
                  <c:v>4.2800000000000198</c:v>
                </c:pt>
                <c:pt idx="879">
                  <c:v>4.2900000000000196</c:v>
                </c:pt>
                <c:pt idx="880">
                  <c:v>4.3000000000000203</c:v>
                </c:pt>
                <c:pt idx="881">
                  <c:v>4.31000000000002</c:v>
                </c:pt>
                <c:pt idx="882">
                  <c:v>4.3200000000000145</c:v>
                </c:pt>
                <c:pt idx="883">
                  <c:v>4.3300000000000196</c:v>
                </c:pt>
                <c:pt idx="884">
                  <c:v>4.3400000000000203</c:v>
                </c:pt>
                <c:pt idx="885">
                  <c:v>4.3500000000000201</c:v>
                </c:pt>
                <c:pt idx="886">
                  <c:v>4.3600000000000145</c:v>
                </c:pt>
                <c:pt idx="887">
                  <c:v>4.3700000000000196</c:v>
                </c:pt>
                <c:pt idx="888">
                  <c:v>4.3800000000000203</c:v>
                </c:pt>
                <c:pt idx="889">
                  <c:v>4.3900000000000201</c:v>
                </c:pt>
                <c:pt idx="890">
                  <c:v>4.4000000000000199</c:v>
                </c:pt>
                <c:pt idx="891">
                  <c:v>4.4100000000000197</c:v>
                </c:pt>
                <c:pt idx="892">
                  <c:v>4.4200000000000204</c:v>
                </c:pt>
                <c:pt idx="893">
                  <c:v>4.430000000000029</c:v>
                </c:pt>
                <c:pt idx="894">
                  <c:v>4.4400000000000199</c:v>
                </c:pt>
                <c:pt idx="895">
                  <c:v>4.4500000000000197</c:v>
                </c:pt>
                <c:pt idx="896">
                  <c:v>4.4600000000000204</c:v>
                </c:pt>
                <c:pt idx="897">
                  <c:v>4.4700000000000291</c:v>
                </c:pt>
                <c:pt idx="898">
                  <c:v>4.480000000000028</c:v>
                </c:pt>
                <c:pt idx="899">
                  <c:v>4.4900000000000198</c:v>
                </c:pt>
                <c:pt idx="900">
                  <c:v>4.5000000000000204</c:v>
                </c:pt>
              </c:numCache>
            </c:numRef>
          </c:xVal>
          <c:yVal>
            <c:numRef>
              <c:f>'N394'!$D$2:$D$902</c:f>
              <c:numCache>
                <c:formatCode>0.0000</c:formatCode>
                <c:ptCount val="9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2.5808235582959322E-308</c:v>
                </c:pt>
                <c:pt idx="262">
                  <c:v>4.3577624115858197E-305</c:v>
                </c:pt>
                <c:pt idx="263">
                  <c:v>7.0780987132012276E-302</c:v>
                </c:pt>
                <c:pt idx="264">
                  <c:v>1.105275211638946E-298</c:v>
                </c:pt>
                <c:pt idx="265">
                  <c:v>1.6593007495067393E-295</c:v>
                </c:pt>
                <c:pt idx="266">
                  <c:v>2.3948635307124429E-292</c:v>
                </c:pt>
                <c:pt idx="267">
                  <c:v>3.3230550253507658E-289</c:v>
                </c:pt>
                <c:pt idx="268">
                  <c:v>4.4329773906118872E-286</c:v>
                </c:pt>
                <c:pt idx="269">
                  <c:v>5.6853190751684038E-283</c:v>
                </c:pt>
                <c:pt idx="270">
                  <c:v>7.0099615823466266E-280</c:v>
                </c:pt>
                <c:pt idx="271">
                  <c:v>8.3095599351425824E-277</c:v>
                </c:pt>
                <c:pt idx="272">
                  <c:v>9.4698288648961767E-274</c:v>
                </c:pt>
                <c:pt idx="273">
                  <c:v>1.0375477294426068E-270</c:v>
                </c:pt>
                <c:pt idx="274">
                  <c:v>1.0928889016042753E-267</c:v>
                </c:pt>
                <c:pt idx="275">
                  <c:v>1.1067411463753543E-264</c:v>
                </c:pt>
                <c:pt idx="276">
                  <c:v>1.0775026326939396E-261</c:v>
                </c:pt>
                <c:pt idx="277">
                  <c:v>1.0085397068860728E-258</c:v>
                </c:pt>
                <c:pt idx="278">
                  <c:v>9.0754919814481335E-256</c:v>
                </c:pt>
                <c:pt idx="279">
                  <c:v>7.8514524824825116E-253</c:v>
                </c:pt>
                <c:pt idx="280">
                  <c:v>6.5302924261681323E-250</c:v>
                </c:pt>
                <c:pt idx="281">
                  <c:v>5.2217753973301143E-247</c:v>
                </c:pt>
                <c:pt idx="282">
                  <c:v>4.0142722707992527E-244</c:v>
                </c:pt>
                <c:pt idx="283">
                  <c:v>2.9668711698172617E-241</c:v>
                </c:pt>
                <c:pt idx="284">
                  <c:v>2.1081131825813462E-238</c:v>
                </c:pt>
                <c:pt idx="285">
                  <c:v>1.4401001040666398E-235</c:v>
                </c:pt>
                <c:pt idx="286">
                  <c:v>9.4579086046411294E-233</c:v>
                </c:pt>
                <c:pt idx="287">
                  <c:v>5.9717465973234272E-230</c:v>
                </c:pt>
                <c:pt idx="288">
                  <c:v>3.625030044458942E-227</c:v>
                </c:pt>
                <c:pt idx="289">
                  <c:v>2.1155631268309435E-224</c:v>
                </c:pt>
                <c:pt idx="290">
                  <c:v>1.1869834546232302E-221</c:v>
                </c:pt>
                <c:pt idx="291">
                  <c:v>6.4027685180727945E-219</c:v>
                </c:pt>
                <c:pt idx="292">
                  <c:v>3.3204394001849327E-216</c:v>
                </c:pt>
                <c:pt idx="293">
                  <c:v>1.6554958769374608E-213</c:v>
                </c:pt>
                <c:pt idx="294">
                  <c:v>7.935341159456902E-211</c:v>
                </c:pt>
                <c:pt idx="295">
                  <c:v>3.6568590903045107E-208</c:v>
                </c:pt>
                <c:pt idx="296">
                  <c:v>1.6201534288534288E-205</c:v>
                </c:pt>
                <c:pt idx="297">
                  <c:v>6.9009603345610042E-203</c:v>
                </c:pt>
                <c:pt idx="298">
                  <c:v>2.8259766061216497E-200</c:v>
                </c:pt>
                <c:pt idx="299">
                  <c:v>1.1125855514468363E-197</c:v>
                </c:pt>
                <c:pt idx="300">
                  <c:v>4.2111845198425291E-195</c:v>
                </c:pt>
                <c:pt idx="301">
                  <c:v>1.5324323482629023E-192</c:v>
                </c:pt>
                <c:pt idx="302">
                  <c:v>5.3612334625975806E-190</c:v>
                </c:pt>
                <c:pt idx="303">
                  <c:v>1.803244780433534E-187</c:v>
                </c:pt>
                <c:pt idx="304">
                  <c:v>5.8311121251669491E-185</c:v>
                </c:pt>
                <c:pt idx="305">
                  <c:v>1.8128214734349604E-182</c:v>
                </c:pt>
                <c:pt idx="306">
                  <c:v>5.4183344761051077E-180</c:v>
                </c:pt>
                <c:pt idx="307">
                  <c:v>1.5569831400139584E-177</c:v>
                </c:pt>
                <c:pt idx="308">
                  <c:v>4.301397044661817E-175</c:v>
                </c:pt>
                <c:pt idx="309">
                  <c:v>1.1424649342952862E-172</c:v>
                </c:pt>
                <c:pt idx="310">
                  <c:v>2.9173205621309683E-170</c:v>
                </c:pt>
                <c:pt idx="311">
                  <c:v>7.1619875143219434E-168</c:v>
                </c:pt>
                <c:pt idx="312">
                  <c:v>1.6904070934802868E-165</c:v>
                </c:pt>
                <c:pt idx="313">
                  <c:v>3.8358145669544299E-163</c:v>
                </c:pt>
                <c:pt idx="314">
                  <c:v>8.3682118282355587E-161</c:v>
                </c:pt>
                <c:pt idx="315">
                  <c:v>1.7551599677645146E-158</c:v>
                </c:pt>
                <c:pt idx="316">
                  <c:v>3.5392394062823767E-156</c:v>
                </c:pt>
                <c:pt idx="317">
                  <c:v>6.8613977104092433E-154</c:v>
                </c:pt>
                <c:pt idx="318">
                  <c:v>1.2788655394242908E-151</c:v>
                </c:pt>
                <c:pt idx="319">
                  <c:v>2.291643413363472E-149</c:v>
                </c:pt>
                <c:pt idx="320">
                  <c:v>3.9480195020497997E-147</c:v>
                </c:pt>
                <c:pt idx="321">
                  <c:v>6.5391584380697299E-145</c:v>
                </c:pt>
                <c:pt idx="322">
                  <c:v>1.041297884854133E-142</c:v>
                </c:pt>
                <c:pt idx="323">
                  <c:v>1.5941856782951093E-140</c:v>
                </c:pt>
                <c:pt idx="324">
                  <c:v>2.3464637491706221E-138</c:v>
                </c:pt>
                <c:pt idx="325">
                  <c:v>3.3204738514054066E-136</c:v>
                </c:pt>
                <c:pt idx="326">
                  <c:v>4.5174961665167687E-134</c:v>
                </c:pt>
                <c:pt idx="327">
                  <c:v>5.9089086973508125E-132</c:v>
                </c:pt>
                <c:pt idx="328">
                  <c:v>7.4306836664429256E-130</c:v>
                </c:pt>
                <c:pt idx="329">
                  <c:v>8.9838506842166317E-128</c:v>
                </c:pt>
                <c:pt idx="330">
                  <c:v>1.0442603510747836E-125</c:v>
                </c:pt>
                <c:pt idx="331">
                  <c:v>1.1669918435725899E-123</c:v>
                </c:pt>
                <c:pt idx="332">
                  <c:v>1.2538335298927964E-121</c:v>
                </c:pt>
                <c:pt idx="333">
                  <c:v>1.2951653796035358E-119</c:v>
                </c:pt>
                <c:pt idx="334">
                  <c:v>1.2862462668109976E-117</c:v>
                </c:pt>
                <c:pt idx="335">
                  <c:v>1.2281088109141754E-115</c:v>
                </c:pt>
                <c:pt idx="336">
                  <c:v>1.1273626856262557E-113</c:v>
                </c:pt>
                <c:pt idx="337">
                  <c:v>9.9495817810532697E-112</c:v>
                </c:pt>
                <c:pt idx="338">
                  <c:v>8.4422971010145037E-110</c:v>
                </c:pt>
                <c:pt idx="339">
                  <c:v>6.8870200984853343E-108</c:v>
                </c:pt>
                <c:pt idx="340">
                  <c:v>5.4015358368124338E-106</c:v>
                </c:pt>
                <c:pt idx="341">
                  <c:v>4.0730397483830222E-104</c:v>
                </c:pt>
                <c:pt idx="342">
                  <c:v>2.9528119855968524E-102</c:v>
                </c:pt>
                <c:pt idx="343">
                  <c:v>2.0581119262774949E-100</c:v>
                </c:pt>
                <c:pt idx="344">
                  <c:v>1.3791722849598819E-98</c:v>
                </c:pt>
                <c:pt idx="345">
                  <c:v>8.885557535971271E-97</c:v>
                </c:pt>
                <c:pt idx="346">
                  <c:v>5.5038649726817438E-95</c:v>
                </c:pt>
                <c:pt idx="347">
                  <c:v>3.2776915448509813E-93</c:v>
                </c:pt>
                <c:pt idx="348">
                  <c:v>1.8766613664664118E-91</c:v>
                </c:pt>
                <c:pt idx="349">
                  <c:v>1.0330505454387336E-89</c:v>
                </c:pt>
                <c:pt idx="350">
                  <c:v>5.4673308916640826E-88</c:v>
                </c:pt>
                <c:pt idx="351">
                  <c:v>2.7819388743396747E-86</c:v>
                </c:pt>
                <c:pt idx="352">
                  <c:v>1.3609386688172009E-84</c:v>
                </c:pt>
                <c:pt idx="353">
                  <c:v>6.4010111355992137E-83</c:v>
                </c:pt>
                <c:pt idx="354">
                  <c:v>2.8945295220124403E-81</c:v>
                </c:pt>
                <c:pt idx="355">
                  <c:v>1.25842423148001E-79</c:v>
                </c:pt>
                <c:pt idx="356">
                  <c:v>5.2601262449624422E-78</c:v>
                </c:pt>
                <c:pt idx="357">
                  <c:v>2.1139056023117608E-76</c:v>
                </c:pt>
                <c:pt idx="358">
                  <c:v>8.167622586031698E-75</c:v>
                </c:pt>
                <c:pt idx="359">
                  <c:v>3.0340777605418616E-73</c:v>
                </c:pt>
                <c:pt idx="360">
                  <c:v>1.0836250935063959E-71</c:v>
                </c:pt>
                <c:pt idx="361">
                  <c:v>3.7209430983761185E-70</c:v>
                </c:pt>
                <c:pt idx="362">
                  <c:v>1.2284258967540345E-68</c:v>
                </c:pt>
                <c:pt idx="363">
                  <c:v>3.8991252795602068E-67</c:v>
                </c:pt>
                <c:pt idx="364">
                  <c:v>1.1898933589943591E-65</c:v>
                </c:pt>
                <c:pt idx="365">
                  <c:v>3.4911768789507313E-64</c:v>
                </c:pt>
                <c:pt idx="366">
                  <c:v>9.8482476850632026E-63</c:v>
                </c:pt>
                <c:pt idx="367">
                  <c:v>2.6709742987242572E-61</c:v>
                </c:pt>
                <c:pt idx="368">
                  <c:v>6.9647323605688915E-60</c:v>
                </c:pt>
                <c:pt idx="369">
                  <c:v>1.7460773276023482E-58</c:v>
                </c:pt>
                <c:pt idx="370">
                  <c:v>4.2086922966898452E-57</c:v>
                </c:pt>
                <c:pt idx="371">
                  <c:v>9.753396543647441E-56</c:v>
                </c:pt>
                <c:pt idx="372">
                  <c:v>2.1731511707438263E-54</c:v>
                </c:pt>
                <c:pt idx="373">
                  <c:v>4.6553216239527501E-53</c:v>
                </c:pt>
                <c:pt idx="374">
                  <c:v>9.5881647135813661E-52</c:v>
                </c:pt>
                <c:pt idx="375">
                  <c:v>1.8986620614078741E-50</c:v>
                </c:pt>
                <c:pt idx="376">
                  <c:v>3.614819351118673E-49</c:v>
                </c:pt>
                <c:pt idx="377">
                  <c:v>6.6168701696006481E-48</c:v>
                </c:pt>
                <c:pt idx="378">
                  <c:v>1.1645176276463399E-46</c:v>
                </c:pt>
                <c:pt idx="379">
                  <c:v>1.9704585768415972E-45</c:v>
                </c:pt>
                <c:pt idx="380">
                  <c:v>3.2056543421796274E-44</c:v>
                </c:pt>
                <c:pt idx="381">
                  <c:v>5.0141181602140023E-43</c:v>
                </c:pt>
                <c:pt idx="382">
                  <c:v>7.5405196812778619E-42</c:v>
                </c:pt>
                <c:pt idx="383">
                  <c:v>1.0902778363190976E-40</c:v>
                </c:pt>
                <c:pt idx="384">
                  <c:v>1.5156629420428071E-39</c:v>
                </c:pt>
                <c:pt idx="385">
                  <c:v>2.0258065643783819E-38</c:v>
                </c:pt>
                <c:pt idx="386">
                  <c:v>2.6032960484861093E-37</c:v>
                </c:pt>
                <c:pt idx="387">
                  <c:v>3.2164717174352066E-36</c:v>
                </c:pt>
                <c:pt idx="388">
                  <c:v>3.8209104239064219E-35</c:v>
                </c:pt>
                <c:pt idx="389">
                  <c:v>4.3640052592052736E-34</c:v>
                </c:pt>
                <c:pt idx="390">
                  <c:v>4.7922041495684706E-33</c:v>
                </c:pt>
                <c:pt idx="391">
                  <c:v>5.0596134577689349E-32</c:v>
                </c:pt>
                <c:pt idx="392">
                  <c:v>5.1360789935155833E-31</c:v>
                </c:pt>
                <c:pt idx="393">
                  <c:v>5.0127808786172981E-30</c:v>
                </c:pt>
                <c:pt idx="394">
                  <c:v>4.7039073575055588E-29</c:v>
                </c:pt>
                <c:pt idx="395">
                  <c:v>4.2439684971610809E-28</c:v>
                </c:pt>
                <c:pt idx="396">
                  <c:v>3.6814527792125491E-27</c:v>
                </c:pt>
                <c:pt idx="397">
                  <c:v>3.0704380870847395E-26</c:v>
                </c:pt>
                <c:pt idx="398">
                  <c:v>2.4621574211956694E-25</c:v>
                </c:pt>
                <c:pt idx="399">
                  <c:v>1.8983049595590117E-24</c:v>
                </c:pt>
                <c:pt idx="400">
                  <c:v>1.4071849164145781E-23</c:v>
                </c:pt>
                <c:pt idx="401">
                  <c:v>1.00293251239147E-22</c:v>
                </c:pt>
                <c:pt idx="402">
                  <c:v>6.8727084870535656E-22</c:v>
                </c:pt>
                <c:pt idx="403">
                  <c:v>4.5281429795787326E-21</c:v>
                </c:pt>
                <c:pt idx="404">
                  <c:v>2.8684590428664658E-20</c:v>
                </c:pt>
                <c:pt idx="405">
                  <c:v>1.7470840664568819E-19</c:v>
                </c:pt>
                <c:pt idx="406">
                  <c:v>1.0230948347537678E-18</c:v>
                </c:pt>
                <c:pt idx="407">
                  <c:v>5.7604343087768678E-18</c:v>
                </c:pt>
                <c:pt idx="408">
                  <c:v>3.118402110743689E-17</c:v>
                </c:pt>
                <c:pt idx="409">
                  <c:v>1.6231058918216432E-16</c:v>
                </c:pt>
                <c:pt idx="410">
                  <c:v>8.1226873985887556E-16</c:v>
                </c:pt>
                <c:pt idx="411">
                  <c:v>3.9083285389637511E-15</c:v>
                </c:pt>
                <c:pt idx="412">
                  <c:v>1.8080944534381304E-14</c:v>
                </c:pt>
                <c:pt idx="413">
                  <c:v>8.0424833854046622E-14</c:v>
                </c:pt>
                <c:pt idx="414">
                  <c:v>3.4395253693353361E-13</c:v>
                </c:pt>
                <c:pt idx="415">
                  <c:v>1.4143158904255892E-12</c:v>
                </c:pt>
                <c:pt idx="416">
                  <c:v>5.5915749624164954E-12</c:v>
                </c:pt>
                <c:pt idx="417">
                  <c:v>2.1255042203364351E-11</c:v>
                </c:pt>
                <c:pt idx="418">
                  <c:v>7.7683742164922132E-11</c:v>
                </c:pt>
                <c:pt idx="419">
                  <c:v>2.7298507452483213E-10</c:v>
                </c:pt>
                <c:pt idx="420">
                  <c:v>9.2233462107127268E-10</c:v>
                </c:pt>
                <c:pt idx="421">
                  <c:v>2.9962579714319092E-9</c:v>
                </c:pt>
                <c:pt idx="422">
                  <c:v>9.3586070290803286E-9</c:v>
                </c:pt>
                <c:pt idx="423">
                  <c:v>2.8105076091816373E-8</c:v>
                </c:pt>
                <c:pt idx="424">
                  <c:v>8.1152160328914642E-8</c:v>
                </c:pt>
                <c:pt idx="425">
                  <c:v>2.2529816785573312E-7</c:v>
                </c:pt>
                <c:pt idx="426">
                  <c:v>6.0139068103204447E-7</c:v>
                </c:pt>
                <c:pt idx="427">
                  <c:v>1.543472131437802E-6</c:v>
                </c:pt>
                <c:pt idx="428">
                  <c:v>3.8087566023303896E-6</c:v>
                </c:pt>
                <c:pt idx="429">
                  <c:v>9.0367123810608671E-6</c:v>
                </c:pt>
                <c:pt idx="430">
                  <c:v>2.0614872276780797E-5</c:v>
                </c:pt>
                <c:pt idx="431">
                  <c:v>4.5216189832775396E-5</c:v>
                </c:pt>
                <c:pt idx="432">
                  <c:v>9.5356558552195692E-5</c:v>
                </c:pt>
                <c:pt idx="433">
                  <c:v>1.9335287005006781E-4</c:v>
                </c:pt>
                <c:pt idx="434">
                  <c:v>3.7695913827617974E-4</c:v>
                </c:pt>
                <c:pt idx="435">
                  <c:v>7.0661307712782684E-4</c:v>
                </c:pt>
                <c:pt idx="436">
                  <c:v>1.2735410302955341E-3</c:v>
                </c:pt>
                <c:pt idx="437">
                  <c:v>2.2069282568648635E-3</c:v>
                </c:pt>
                <c:pt idx="438">
                  <c:v>3.6771183742343519E-3</c:v>
                </c:pt>
                <c:pt idx="439">
                  <c:v>5.8907587774742493E-3</c:v>
                </c:pt>
                <c:pt idx="440">
                  <c:v>9.0735910585610161E-3</c:v>
                </c:pt>
                <c:pt idx="441">
                  <c:v>1.3437905848372901E-2</c:v>
                </c:pt>
                <c:pt idx="442">
                  <c:v>1.9135001503476801E-2</c:v>
                </c:pt>
                <c:pt idx="443">
                  <c:v>2.6198112315626576E-2</c:v>
                </c:pt>
                <c:pt idx="444">
                  <c:v>3.4487058991942154E-2</c:v>
                </c:pt>
                <c:pt idx="445">
                  <c:v>4.3650280795571497E-2</c:v>
                </c:pt>
                <c:pt idx="446">
                  <c:v>5.3120566420570607E-2</c:v>
                </c:pt>
                <c:pt idx="447">
                  <c:v>6.2156015959603808E-2</c:v>
                </c:pt>
                <c:pt idx="448">
                  <c:v>6.9927579130043396E-2</c:v>
                </c:pt>
                <c:pt idx="449">
                  <c:v>7.5641249595027785E-2</c:v>
                </c:pt>
                <c:pt idx="450">
                  <c:v>7.8670840692442068E-2</c:v>
                </c:pt>
                <c:pt idx="451">
                  <c:v>7.8670840692442068E-2</c:v>
                </c:pt>
                <c:pt idx="452">
                  <c:v>7.5641249595027785E-2</c:v>
                </c:pt>
                <c:pt idx="453">
                  <c:v>6.9927579130043396E-2</c:v>
                </c:pt>
                <c:pt idx="454">
                  <c:v>6.2156015959603808E-2</c:v>
                </c:pt>
                <c:pt idx="455">
                  <c:v>5.3120566420570607E-2</c:v>
                </c:pt>
                <c:pt idx="456">
                  <c:v>4.3650280795571497E-2</c:v>
                </c:pt>
                <c:pt idx="457">
                  <c:v>3.4487058991942154E-2</c:v>
                </c:pt>
                <c:pt idx="458">
                  <c:v>2.6198112315626576E-2</c:v>
                </c:pt>
                <c:pt idx="459">
                  <c:v>1.9135001503476801E-2</c:v>
                </c:pt>
                <c:pt idx="460">
                  <c:v>1.3437905848372901E-2</c:v>
                </c:pt>
                <c:pt idx="461">
                  <c:v>9.0735910585610161E-3</c:v>
                </c:pt>
                <c:pt idx="462">
                  <c:v>5.8907587774742493E-3</c:v>
                </c:pt>
                <c:pt idx="463">
                  <c:v>3.6771183742343519E-3</c:v>
                </c:pt>
                <c:pt idx="464">
                  <c:v>2.2069282568648635E-3</c:v>
                </c:pt>
                <c:pt idx="465">
                  <c:v>1.2735410302955341E-3</c:v>
                </c:pt>
                <c:pt idx="466">
                  <c:v>7.0661307712782684E-4</c:v>
                </c:pt>
                <c:pt idx="467">
                  <c:v>3.7695913827617974E-4</c:v>
                </c:pt>
                <c:pt idx="468">
                  <c:v>1.9335287005006781E-4</c:v>
                </c:pt>
                <c:pt idx="469">
                  <c:v>9.5356558552195692E-5</c:v>
                </c:pt>
                <c:pt idx="470">
                  <c:v>4.5216189832775396E-5</c:v>
                </c:pt>
                <c:pt idx="471">
                  <c:v>2.0614872276780797E-5</c:v>
                </c:pt>
                <c:pt idx="472">
                  <c:v>9.0367123810608671E-6</c:v>
                </c:pt>
                <c:pt idx="473">
                  <c:v>3.8087566023303896E-6</c:v>
                </c:pt>
                <c:pt idx="474">
                  <c:v>1.543472131437802E-6</c:v>
                </c:pt>
                <c:pt idx="475">
                  <c:v>6.0139068103204447E-7</c:v>
                </c:pt>
                <c:pt idx="476">
                  <c:v>2.252981678996247E-7</c:v>
                </c:pt>
                <c:pt idx="477">
                  <c:v>8.1152160325004685E-8</c:v>
                </c:pt>
                <c:pt idx="478">
                  <c:v>2.8105076044227058E-8</c:v>
                </c:pt>
                <c:pt idx="479">
                  <c:v>9.3586070004648061E-9</c:v>
                </c:pt>
                <c:pt idx="480">
                  <c:v>2.9962580194720173E-9</c:v>
                </c:pt>
                <c:pt idx="481">
                  <c:v>9.2233465309732858E-10</c:v>
                </c:pt>
                <c:pt idx="482">
                  <c:v>2.7298507898621128E-10</c:v>
                </c:pt>
                <c:pt idx="483">
                  <c:v>7.7683748322954526E-11</c:v>
                </c:pt>
                <c:pt idx="484">
                  <c:v>2.1254997761843855E-11</c:v>
                </c:pt>
                <c:pt idx="485">
                  <c:v>5.5915272412221756E-12</c:v>
                </c:pt>
                <c:pt idx="486">
                  <c:v>1.4143131110699944E-12</c:v>
                </c:pt>
                <c:pt idx="487">
                  <c:v>3.4394709302887481E-13</c:v>
                </c:pt>
                <c:pt idx="488">
                  <c:v>8.0491169285324354E-14</c:v>
                </c:pt>
                <c:pt idx="489">
                  <c:v>1.8096635301390165E-14</c:v>
                </c:pt>
                <c:pt idx="490">
                  <c:v>3.8857805861880763E-15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6D9-40AF-94A6-25F29AB7AF6D}"/>
            </c:ext>
          </c:extLst>
        </c:ser>
        <c:ser>
          <c:idx val="4"/>
          <c:order val="1"/>
          <c:tx>
            <c:v>Z(1;1)</c:v>
          </c:tx>
          <c:marker>
            <c:symbol val="none"/>
          </c:marker>
          <c:xVal>
            <c:numRef>
              <c:f>'N394'!$I$2:$I$902</c:f>
              <c:numCache>
                <c:formatCode>0.00</c:formatCode>
                <c:ptCount val="901"/>
                <c:pt idx="0">
                  <c:v>-3.4999999999999787</c:v>
                </c:pt>
                <c:pt idx="1">
                  <c:v>-3.4899999999999798</c:v>
                </c:pt>
                <c:pt idx="2">
                  <c:v>-3.4799999999999787</c:v>
                </c:pt>
                <c:pt idx="3">
                  <c:v>-3.4699999999999798</c:v>
                </c:pt>
                <c:pt idx="4">
                  <c:v>-3.4599999999999778</c:v>
                </c:pt>
                <c:pt idx="5">
                  <c:v>-3.4499999999999797</c:v>
                </c:pt>
                <c:pt idx="6">
                  <c:v>-3.4399999999999777</c:v>
                </c:pt>
                <c:pt idx="7">
                  <c:v>-3.4299999999999797</c:v>
                </c:pt>
                <c:pt idx="8">
                  <c:v>-3.4199999999999777</c:v>
                </c:pt>
                <c:pt idx="9">
                  <c:v>-3.4099999999999797</c:v>
                </c:pt>
                <c:pt idx="10">
                  <c:v>-3.3999999999999777</c:v>
                </c:pt>
                <c:pt idx="11">
                  <c:v>-3.3899999999999797</c:v>
                </c:pt>
                <c:pt idx="12">
                  <c:v>-3.3799999999999777</c:v>
                </c:pt>
                <c:pt idx="13">
                  <c:v>-3.3699999999999797</c:v>
                </c:pt>
                <c:pt idx="14">
                  <c:v>-3.3599999999999777</c:v>
                </c:pt>
                <c:pt idx="15">
                  <c:v>-3.3499999999999797</c:v>
                </c:pt>
                <c:pt idx="16">
                  <c:v>-3.3399999999999777</c:v>
                </c:pt>
                <c:pt idx="17">
                  <c:v>-3.3299999999999788</c:v>
                </c:pt>
                <c:pt idx="18">
                  <c:v>-3.3199999999999767</c:v>
                </c:pt>
                <c:pt idx="19">
                  <c:v>-3.3099999999999787</c:v>
                </c:pt>
                <c:pt idx="20">
                  <c:v>-3.2999999999999803</c:v>
                </c:pt>
                <c:pt idx="21">
                  <c:v>-3.2899999999999796</c:v>
                </c:pt>
                <c:pt idx="22">
                  <c:v>-3.2799999999999798</c:v>
                </c:pt>
                <c:pt idx="23">
                  <c:v>-3.26999999999998</c:v>
                </c:pt>
                <c:pt idx="24">
                  <c:v>-3.2599999999999798</c:v>
                </c:pt>
                <c:pt idx="25">
                  <c:v>-3.2499999999999796</c:v>
                </c:pt>
                <c:pt idx="26">
                  <c:v>-3.2399999999999798</c:v>
                </c:pt>
                <c:pt idx="27">
                  <c:v>-3.22999999999998</c:v>
                </c:pt>
                <c:pt idx="28">
                  <c:v>-3.2199999999999798</c:v>
                </c:pt>
                <c:pt idx="29">
                  <c:v>-3.2099999999999804</c:v>
                </c:pt>
                <c:pt idx="30">
                  <c:v>-3.1999999999999797</c:v>
                </c:pt>
                <c:pt idx="31">
                  <c:v>-3.18999999999998</c:v>
                </c:pt>
                <c:pt idx="32">
                  <c:v>-3.1799999999999797</c:v>
                </c:pt>
                <c:pt idx="33">
                  <c:v>-3.1699999999999804</c:v>
                </c:pt>
                <c:pt idx="34">
                  <c:v>-3.1599999999999797</c:v>
                </c:pt>
                <c:pt idx="35">
                  <c:v>-3.1499999999999799</c:v>
                </c:pt>
                <c:pt idx="36">
                  <c:v>-3.1399999999999797</c:v>
                </c:pt>
                <c:pt idx="37">
                  <c:v>-3.1299999999999804</c:v>
                </c:pt>
                <c:pt idx="38">
                  <c:v>-3.1199999999999903</c:v>
                </c:pt>
                <c:pt idx="39">
                  <c:v>-3.1099999999999897</c:v>
                </c:pt>
                <c:pt idx="40">
                  <c:v>-3.0999999999999797</c:v>
                </c:pt>
                <c:pt idx="41">
                  <c:v>-3.0899999999999803</c:v>
                </c:pt>
                <c:pt idx="42">
                  <c:v>-3.0799999999999903</c:v>
                </c:pt>
                <c:pt idx="43">
                  <c:v>-3.0699999999999887</c:v>
                </c:pt>
                <c:pt idx="44">
                  <c:v>-3.0599999999999867</c:v>
                </c:pt>
                <c:pt idx="45">
                  <c:v>-3.0499999999999901</c:v>
                </c:pt>
                <c:pt idx="46">
                  <c:v>-3.0399999999999903</c:v>
                </c:pt>
                <c:pt idx="47">
                  <c:v>-3.0299999999999887</c:v>
                </c:pt>
                <c:pt idx="48">
                  <c:v>-3.0199999999999867</c:v>
                </c:pt>
                <c:pt idx="49">
                  <c:v>-3.00999999999999</c:v>
                </c:pt>
                <c:pt idx="50">
                  <c:v>-2.9999999999999867</c:v>
                </c:pt>
                <c:pt idx="51">
                  <c:v>-2.98999999999999</c:v>
                </c:pt>
                <c:pt idx="52">
                  <c:v>-2.9799999999999867</c:v>
                </c:pt>
                <c:pt idx="53">
                  <c:v>-2.96999999999999</c:v>
                </c:pt>
                <c:pt idx="54">
                  <c:v>-2.9599999999999862</c:v>
                </c:pt>
                <c:pt idx="55">
                  <c:v>-2.94999999999999</c:v>
                </c:pt>
                <c:pt idx="56">
                  <c:v>-2.9399999999999862</c:v>
                </c:pt>
                <c:pt idx="57">
                  <c:v>-2.9299999999999877</c:v>
                </c:pt>
                <c:pt idx="58">
                  <c:v>-2.9199999999999862</c:v>
                </c:pt>
                <c:pt idx="59">
                  <c:v>-2.9099999999999877</c:v>
                </c:pt>
                <c:pt idx="60">
                  <c:v>-2.8999999999999861</c:v>
                </c:pt>
                <c:pt idx="61">
                  <c:v>-2.8899999999999877</c:v>
                </c:pt>
                <c:pt idx="62">
                  <c:v>-2.8799999999999857</c:v>
                </c:pt>
                <c:pt idx="63">
                  <c:v>-2.8699999999999877</c:v>
                </c:pt>
                <c:pt idx="64">
                  <c:v>-2.8599999999999857</c:v>
                </c:pt>
                <c:pt idx="65">
                  <c:v>-2.8499999999999877</c:v>
                </c:pt>
                <c:pt idx="66">
                  <c:v>-2.8399999999999856</c:v>
                </c:pt>
                <c:pt idx="67">
                  <c:v>-2.8299999999999867</c:v>
                </c:pt>
                <c:pt idx="68">
                  <c:v>-2.8199999999999856</c:v>
                </c:pt>
                <c:pt idx="69">
                  <c:v>-2.8099999999999867</c:v>
                </c:pt>
                <c:pt idx="70">
                  <c:v>-2.7999999999999901</c:v>
                </c:pt>
                <c:pt idx="71">
                  <c:v>-2.7899999999999898</c:v>
                </c:pt>
                <c:pt idx="72">
                  <c:v>-2.77999999999999</c:v>
                </c:pt>
                <c:pt idx="73">
                  <c:v>-2.7699999999999898</c:v>
                </c:pt>
                <c:pt idx="74">
                  <c:v>-2.75999999999999</c:v>
                </c:pt>
                <c:pt idx="75">
                  <c:v>-2.7499999999999898</c:v>
                </c:pt>
                <c:pt idx="76">
                  <c:v>-2.73999999999999</c:v>
                </c:pt>
                <c:pt idx="77">
                  <c:v>-2.7299999999999902</c:v>
                </c:pt>
                <c:pt idx="78">
                  <c:v>-2.72</c:v>
                </c:pt>
                <c:pt idx="79">
                  <c:v>-2.71</c:v>
                </c:pt>
                <c:pt idx="80">
                  <c:v>-2.7</c:v>
                </c:pt>
                <c:pt idx="81">
                  <c:v>-2.69</c:v>
                </c:pt>
                <c:pt idx="82">
                  <c:v>-2.68</c:v>
                </c:pt>
                <c:pt idx="83">
                  <c:v>-2.67</c:v>
                </c:pt>
                <c:pt idx="84">
                  <c:v>-2.66</c:v>
                </c:pt>
                <c:pt idx="85">
                  <c:v>-2.65</c:v>
                </c:pt>
                <c:pt idx="86">
                  <c:v>-2.64</c:v>
                </c:pt>
                <c:pt idx="87">
                  <c:v>-2.63</c:v>
                </c:pt>
                <c:pt idx="88">
                  <c:v>-2.62</c:v>
                </c:pt>
                <c:pt idx="89">
                  <c:v>-2.61</c:v>
                </c:pt>
                <c:pt idx="90">
                  <c:v>-2.6</c:v>
                </c:pt>
                <c:pt idx="91">
                  <c:v>-2.59</c:v>
                </c:pt>
                <c:pt idx="92">
                  <c:v>-2.58</c:v>
                </c:pt>
                <c:pt idx="93">
                  <c:v>-2.57</c:v>
                </c:pt>
                <c:pt idx="94">
                  <c:v>-2.56</c:v>
                </c:pt>
                <c:pt idx="95">
                  <c:v>-2.5499999999999998</c:v>
                </c:pt>
                <c:pt idx="96">
                  <c:v>-2.54</c:v>
                </c:pt>
                <c:pt idx="97">
                  <c:v>-2.5299999999999998</c:v>
                </c:pt>
                <c:pt idx="98">
                  <c:v>-2.52</c:v>
                </c:pt>
                <c:pt idx="99">
                  <c:v>-2.5099999999999998</c:v>
                </c:pt>
                <c:pt idx="100">
                  <c:v>-2.5</c:v>
                </c:pt>
                <c:pt idx="101">
                  <c:v>-2.4899999999999998</c:v>
                </c:pt>
                <c:pt idx="102">
                  <c:v>-2.48</c:v>
                </c:pt>
                <c:pt idx="103">
                  <c:v>-2.4699999999999998</c:v>
                </c:pt>
                <c:pt idx="104">
                  <c:v>-2.46</c:v>
                </c:pt>
                <c:pt idx="105">
                  <c:v>-2.4499999999999997</c:v>
                </c:pt>
                <c:pt idx="106">
                  <c:v>-2.44</c:v>
                </c:pt>
                <c:pt idx="107">
                  <c:v>-2.4299999999999997</c:v>
                </c:pt>
                <c:pt idx="108">
                  <c:v>-2.42</c:v>
                </c:pt>
                <c:pt idx="109">
                  <c:v>-2.4099999999999997</c:v>
                </c:pt>
                <c:pt idx="110">
                  <c:v>-2.4</c:v>
                </c:pt>
                <c:pt idx="111">
                  <c:v>-2.3899999999999997</c:v>
                </c:pt>
                <c:pt idx="112">
                  <c:v>-2.38</c:v>
                </c:pt>
                <c:pt idx="113">
                  <c:v>-2.3699999999999997</c:v>
                </c:pt>
                <c:pt idx="114">
                  <c:v>-2.36</c:v>
                </c:pt>
                <c:pt idx="115">
                  <c:v>-2.3499999999999988</c:v>
                </c:pt>
                <c:pt idx="116">
                  <c:v>-2.34</c:v>
                </c:pt>
                <c:pt idx="117">
                  <c:v>-2.3299999999999987</c:v>
                </c:pt>
                <c:pt idx="118">
                  <c:v>-2.3199999999999967</c:v>
                </c:pt>
                <c:pt idx="119">
                  <c:v>-2.3099999999999987</c:v>
                </c:pt>
                <c:pt idx="120">
                  <c:v>-2.2999999999999998</c:v>
                </c:pt>
                <c:pt idx="121">
                  <c:v>-2.29</c:v>
                </c:pt>
                <c:pt idx="122">
                  <c:v>-2.2799999999999998</c:v>
                </c:pt>
                <c:pt idx="123">
                  <c:v>-2.27</c:v>
                </c:pt>
                <c:pt idx="124">
                  <c:v>-2.2599999999999998</c:v>
                </c:pt>
                <c:pt idx="125">
                  <c:v>-2.25</c:v>
                </c:pt>
                <c:pt idx="126">
                  <c:v>-2.2400000000000002</c:v>
                </c:pt>
                <c:pt idx="127">
                  <c:v>-2.23</c:v>
                </c:pt>
                <c:pt idx="128">
                  <c:v>-2.2200000000000002</c:v>
                </c:pt>
                <c:pt idx="129">
                  <c:v>-2.21</c:v>
                </c:pt>
                <c:pt idx="130">
                  <c:v>-2.2000000000000002</c:v>
                </c:pt>
                <c:pt idx="131">
                  <c:v>-2.19</c:v>
                </c:pt>
                <c:pt idx="132">
                  <c:v>-2.1800000000000002</c:v>
                </c:pt>
                <c:pt idx="133">
                  <c:v>-2.17</c:v>
                </c:pt>
                <c:pt idx="134">
                  <c:v>-2.16</c:v>
                </c:pt>
                <c:pt idx="135">
                  <c:v>-2.15</c:v>
                </c:pt>
                <c:pt idx="136">
                  <c:v>-2.14</c:v>
                </c:pt>
                <c:pt idx="137">
                  <c:v>-2.13</c:v>
                </c:pt>
                <c:pt idx="138">
                  <c:v>-2.12</c:v>
                </c:pt>
                <c:pt idx="139">
                  <c:v>-2.11</c:v>
                </c:pt>
                <c:pt idx="140">
                  <c:v>-2.1</c:v>
                </c:pt>
                <c:pt idx="141">
                  <c:v>-2.09</c:v>
                </c:pt>
                <c:pt idx="142">
                  <c:v>-2.08</c:v>
                </c:pt>
                <c:pt idx="143">
                  <c:v>-2.0699999999999998</c:v>
                </c:pt>
                <c:pt idx="144">
                  <c:v>-2.06</c:v>
                </c:pt>
                <c:pt idx="145">
                  <c:v>-2.0499999999999998</c:v>
                </c:pt>
                <c:pt idx="146">
                  <c:v>-2.04</c:v>
                </c:pt>
                <c:pt idx="147">
                  <c:v>-2.0299999999999998</c:v>
                </c:pt>
                <c:pt idx="148">
                  <c:v>-2.02</c:v>
                </c:pt>
                <c:pt idx="149">
                  <c:v>-2.0099999999999998</c:v>
                </c:pt>
                <c:pt idx="150">
                  <c:v>-2</c:v>
                </c:pt>
                <c:pt idx="151">
                  <c:v>-1.9900000000000024</c:v>
                </c:pt>
                <c:pt idx="152">
                  <c:v>-1.9800000000000022</c:v>
                </c:pt>
                <c:pt idx="153">
                  <c:v>-1.9700000000000022</c:v>
                </c:pt>
                <c:pt idx="154">
                  <c:v>-1.960000000000002</c:v>
                </c:pt>
                <c:pt idx="155">
                  <c:v>-1.9500000000000022</c:v>
                </c:pt>
                <c:pt idx="156">
                  <c:v>-1.9400000000000019</c:v>
                </c:pt>
                <c:pt idx="157">
                  <c:v>-1.9300000000000022</c:v>
                </c:pt>
                <c:pt idx="158">
                  <c:v>-1.9200000000000019</c:v>
                </c:pt>
                <c:pt idx="159">
                  <c:v>-1.9100000000000001</c:v>
                </c:pt>
                <c:pt idx="160">
                  <c:v>-1.9000000000000001</c:v>
                </c:pt>
                <c:pt idx="161">
                  <c:v>-1.8900000000000001</c:v>
                </c:pt>
                <c:pt idx="162">
                  <c:v>-1.8800000000000001</c:v>
                </c:pt>
                <c:pt idx="163">
                  <c:v>-1.87</c:v>
                </c:pt>
                <c:pt idx="164">
                  <c:v>-1.8599999999999974</c:v>
                </c:pt>
                <c:pt idx="165">
                  <c:v>-1.85</c:v>
                </c:pt>
                <c:pt idx="166">
                  <c:v>-1.8399999999999974</c:v>
                </c:pt>
                <c:pt idx="167">
                  <c:v>-1.83</c:v>
                </c:pt>
                <c:pt idx="168">
                  <c:v>-1.8199999999999974</c:v>
                </c:pt>
                <c:pt idx="169">
                  <c:v>-1.81</c:v>
                </c:pt>
                <c:pt idx="170">
                  <c:v>-1.7999999999999972</c:v>
                </c:pt>
                <c:pt idx="171">
                  <c:v>-1.79</c:v>
                </c:pt>
                <c:pt idx="172">
                  <c:v>-1.7799999999999971</c:v>
                </c:pt>
                <c:pt idx="173">
                  <c:v>-1.77</c:v>
                </c:pt>
                <c:pt idx="174">
                  <c:v>-1.7599999999999965</c:v>
                </c:pt>
                <c:pt idx="175">
                  <c:v>-1.75</c:v>
                </c:pt>
                <c:pt idx="176">
                  <c:v>-1.7400000000000002</c:v>
                </c:pt>
                <c:pt idx="177">
                  <c:v>-1.73</c:v>
                </c:pt>
                <c:pt idx="178">
                  <c:v>-1.7200000000000002</c:v>
                </c:pt>
                <c:pt idx="179">
                  <c:v>-1.71</c:v>
                </c:pt>
                <c:pt idx="180">
                  <c:v>-1.7000000000000002</c:v>
                </c:pt>
                <c:pt idx="181">
                  <c:v>-1.6900000000000019</c:v>
                </c:pt>
                <c:pt idx="182">
                  <c:v>-1.6800000000000022</c:v>
                </c:pt>
                <c:pt idx="183">
                  <c:v>-1.6700000000000019</c:v>
                </c:pt>
                <c:pt idx="184">
                  <c:v>-1.6600000000000001</c:v>
                </c:pt>
                <c:pt idx="185">
                  <c:v>-1.6500000000000001</c:v>
                </c:pt>
                <c:pt idx="186">
                  <c:v>-1.6400000000000001</c:v>
                </c:pt>
                <c:pt idx="187">
                  <c:v>-1.6300000000000001</c:v>
                </c:pt>
                <c:pt idx="188">
                  <c:v>-1.62</c:v>
                </c:pt>
                <c:pt idx="189">
                  <c:v>-1.6099999999999974</c:v>
                </c:pt>
                <c:pt idx="190">
                  <c:v>-1.6</c:v>
                </c:pt>
                <c:pt idx="191">
                  <c:v>-1.5899999999999974</c:v>
                </c:pt>
                <c:pt idx="192">
                  <c:v>-1.58</c:v>
                </c:pt>
                <c:pt idx="193">
                  <c:v>-1.5699999999999974</c:v>
                </c:pt>
                <c:pt idx="194">
                  <c:v>-1.56</c:v>
                </c:pt>
                <c:pt idx="195">
                  <c:v>-1.5499999999999972</c:v>
                </c:pt>
                <c:pt idx="196">
                  <c:v>-1.54</c:v>
                </c:pt>
                <c:pt idx="197">
                  <c:v>-1.5299999999999971</c:v>
                </c:pt>
                <c:pt idx="198">
                  <c:v>-1.52</c:v>
                </c:pt>
                <c:pt idx="199">
                  <c:v>-1.5099999999999965</c:v>
                </c:pt>
                <c:pt idx="200">
                  <c:v>-1.5</c:v>
                </c:pt>
                <c:pt idx="201">
                  <c:v>-1.4900000000000002</c:v>
                </c:pt>
                <c:pt idx="202">
                  <c:v>-1.48</c:v>
                </c:pt>
                <c:pt idx="203">
                  <c:v>-1.4700000000000002</c:v>
                </c:pt>
                <c:pt idx="204">
                  <c:v>-1.46</c:v>
                </c:pt>
                <c:pt idx="205">
                  <c:v>-1.4500000000000002</c:v>
                </c:pt>
                <c:pt idx="206">
                  <c:v>-1.44</c:v>
                </c:pt>
                <c:pt idx="207">
                  <c:v>-1.4300000000000002</c:v>
                </c:pt>
                <c:pt idx="208">
                  <c:v>-1.42</c:v>
                </c:pt>
                <c:pt idx="209">
                  <c:v>-1.41</c:v>
                </c:pt>
                <c:pt idx="210">
                  <c:v>-1.4</c:v>
                </c:pt>
                <c:pt idx="211">
                  <c:v>-1.3900000000000001</c:v>
                </c:pt>
                <c:pt idx="212">
                  <c:v>-1.3800000000000001</c:v>
                </c:pt>
                <c:pt idx="213">
                  <c:v>-1.37</c:v>
                </c:pt>
                <c:pt idx="214">
                  <c:v>-1.3599999999999974</c:v>
                </c:pt>
                <c:pt idx="215">
                  <c:v>-1.35</c:v>
                </c:pt>
                <c:pt idx="216">
                  <c:v>-1.3399999999999974</c:v>
                </c:pt>
                <c:pt idx="217">
                  <c:v>-1.33</c:v>
                </c:pt>
                <c:pt idx="218">
                  <c:v>-1.3199999999999974</c:v>
                </c:pt>
                <c:pt idx="219">
                  <c:v>-1.31</c:v>
                </c:pt>
                <c:pt idx="220">
                  <c:v>-1.2999999999999972</c:v>
                </c:pt>
                <c:pt idx="221">
                  <c:v>-1.29</c:v>
                </c:pt>
                <c:pt idx="222">
                  <c:v>-1.2799999999999971</c:v>
                </c:pt>
                <c:pt idx="223">
                  <c:v>-1.27</c:v>
                </c:pt>
                <c:pt idx="224">
                  <c:v>-1.2599999999999965</c:v>
                </c:pt>
                <c:pt idx="225">
                  <c:v>-1.25</c:v>
                </c:pt>
                <c:pt idx="226">
                  <c:v>-1.2400000000000002</c:v>
                </c:pt>
                <c:pt idx="227">
                  <c:v>-1.23</c:v>
                </c:pt>
                <c:pt idx="228">
                  <c:v>-1.2200000000000002</c:v>
                </c:pt>
                <c:pt idx="229">
                  <c:v>-1.21</c:v>
                </c:pt>
                <c:pt idx="230">
                  <c:v>-1.2000000000000002</c:v>
                </c:pt>
                <c:pt idx="231">
                  <c:v>-1.1900000000000019</c:v>
                </c:pt>
                <c:pt idx="232">
                  <c:v>-1.1800000000000022</c:v>
                </c:pt>
                <c:pt idx="233">
                  <c:v>-1.1700000000000019</c:v>
                </c:pt>
                <c:pt idx="234">
                  <c:v>-1.1600000000000001</c:v>
                </c:pt>
                <c:pt idx="235">
                  <c:v>-1.1499999999999977</c:v>
                </c:pt>
                <c:pt idx="236">
                  <c:v>-1.1400000000000001</c:v>
                </c:pt>
                <c:pt idx="237">
                  <c:v>-1.1299999999999977</c:v>
                </c:pt>
                <c:pt idx="238">
                  <c:v>-1.1200000000000001</c:v>
                </c:pt>
                <c:pt idx="239">
                  <c:v>-1.1099999999999974</c:v>
                </c:pt>
                <c:pt idx="240">
                  <c:v>-1.1000000000000001</c:v>
                </c:pt>
                <c:pt idx="241">
                  <c:v>-1.0899999999999974</c:v>
                </c:pt>
                <c:pt idx="242">
                  <c:v>-1.08</c:v>
                </c:pt>
                <c:pt idx="243">
                  <c:v>-1.0699999999999974</c:v>
                </c:pt>
                <c:pt idx="244">
                  <c:v>-1.06</c:v>
                </c:pt>
                <c:pt idx="245">
                  <c:v>-1.0499999999999972</c:v>
                </c:pt>
                <c:pt idx="246">
                  <c:v>-1.04</c:v>
                </c:pt>
                <c:pt idx="247">
                  <c:v>-1.0299999999999971</c:v>
                </c:pt>
                <c:pt idx="248">
                  <c:v>-1.02</c:v>
                </c:pt>
                <c:pt idx="249">
                  <c:v>-1.0099999999999965</c:v>
                </c:pt>
                <c:pt idx="250">
                  <c:v>-1</c:v>
                </c:pt>
                <c:pt idx="251">
                  <c:v>-0.99</c:v>
                </c:pt>
                <c:pt idx="252">
                  <c:v>-0.98</c:v>
                </c:pt>
                <c:pt idx="253">
                  <c:v>-0.97000000000000064</c:v>
                </c:pt>
                <c:pt idx="254">
                  <c:v>-0.96000000000000063</c:v>
                </c:pt>
                <c:pt idx="255">
                  <c:v>-0.95000000000000062</c:v>
                </c:pt>
                <c:pt idx="256">
                  <c:v>-0.94000000000000061</c:v>
                </c:pt>
                <c:pt idx="257">
                  <c:v>-0.92999999999999994</c:v>
                </c:pt>
                <c:pt idx="258">
                  <c:v>-0.91999999999999993</c:v>
                </c:pt>
                <c:pt idx="259">
                  <c:v>-0.90999999999999992</c:v>
                </c:pt>
                <c:pt idx="260">
                  <c:v>-0.89999999999999991</c:v>
                </c:pt>
                <c:pt idx="261">
                  <c:v>-0.8899999999999999</c:v>
                </c:pt>
                <c:pt idx="262">
                  <c:v>-0.88</c:v>
                </c:pt>
                <c:pt idx="263">
                  <c:v>-0.87000000000000111</c:v>
                </c:pt>
                <c:pt idx="264">
                  <c:v>-0.86000000000000065</c:v>
                </c:pt>
                <c:pt idx="265">
                  <c:v>-0.85000000000000064</c:v>
                </c:pt>
                <c:pt idx="266">
                  <c:v>-0.84000000000000064</c:v>
                </c:pt>
                <c:pt idx="267">
                  <c:v>-0.83000000000000063</c:v>
                </c:pt>
                <c:pt idx="268">
                  <c:v>-0.82000000000000062</c:v>
                </c:pt>
                <c:pt idx="269">
                  <c:v>-0.81</c:v>
                </c:pt>
                <c:pt idx="270">
                  <c:v>-0.8</c:v>
                </c:pt>
                <c:pt idx="271">
                  <c:v>-0.79</c:v>
                </c:pt>
                <c:pt idx="272">
                  <c:v>-0.78</c:v>
                </c:pt>
                <c:pt idx="273">
                  <c:v>-0.77000000000000113</c:v>
                </c:pt>
                <c:pt idx="274">
                  <c:v>-0.76000000000000112</c:v>
                </c:pt>
                <c:pt idx="275">
                  <c:v>-0.75000000000000111</c:v>
                </c:pt>
                <c:pt idx="276">
                  <c:v>-0.74000000000000099</c:v>
                </c:pt>
                <c:pt idx="277">
                  <c:v>-0.73000000000000065</c:v>
                </c:pt>
                <c:pt idx="278">
                  <c:v>-0.72000000000000064</c:v>
                </c:pt>
                <c:pt idx="279">
                  <c:v>-0.71000000000000063</c:v>
                </c:pt>
                <c:pt idx="280">
                  <c:v>-0.70000000000000062</c:v>
                </c:pt>
                <c:pt idx="281">
                  <c:v>-0.69000000000000061</c:v>
                </c:pt>
                <c:pt idx="282">
                  <c:v>-0.68</c:v>
                </c:pt>
                <c:pt idx="283">
                  <c:v>-0.67000000000000115</c:v>
                </c:pt>
                <c:pt idx="284">
                  <c:v>-0.66000000000000114</c:v>
                </c:pt>
                <c:pt idx="285">
                  <c:v>-0.65000000000000113</c:v>
                </c:pt>
                <c:pt idx="286">
                  <c:v>-0.64000000000000101</c:v>
                </c:pt>
                <c:pt idx="287">
                  <c:v>-0.630000000000001</c:v>
                </c:pt>
                <c:pt idx="288">
                  <c:v>-0.62000000000000111</c:v>
                </c:pt>
                <c:pt idx="289">
                  <c:v>-0.61000000000000065</c:v>
                </c:pt>
                <c:pt idx="290">
                  <c:v>-0.60000000000000064</c:v>
                </c:pt>
                <c:pt idx="291">
                  <c:v>-0.59000000000000008</c:v>
                </c:pt>
                <c:pt idx="292">
                  <c:v>-0.58000000000000007</c:v>
                </c:pt>
                <c:pt idx="293">
                  <c:v>-0.57000000000000062</c:v>
                </c:pt>
                <c:pt idx="294">
                  <c:v>-0.56000000000000005</c:v>
                </c:pt>
                <c:pt idx="295">
                  <c:v>-0.55000000000000004</c:v>
                </c:pt>
                <c:pt idx="296">
                  <c:v>-0.54</c:v>
                </c:pt>
                <c:pt idx="297">
                  <c:v>-0.53</c:v>
                </c:pt>
                <c:pt idx="298">
                  <c:v>-0.52</c:v>
                </c:pt>
                <c:pt idx="299">
                  <c:v>-0.51</c:v>
                </c:pt>
                <c:pt idx="300">
                  <c:v>-0.5</c:v>
                </c:pt>
                <c:pt idx="301">
                  <c:v>-0.49000000000000032</c:v>
                </c:pt>
                <c:pt idx="302">
                  <c:v>-0.48000000000000032</c:v>
                </c:pt>
                <c:pt idx="303">
                  <c:v>-0.47000000000000008</c:v>
                </c:pt>
                <c:pt idx="304">
                  <c:v>-0.46</c:v>
                </c:pt>
                <c:pt idx="305">
                  <c:v>-0.45</c:v>
                </c:pt>
                <c:pt idx="306">
                  <c:v>-0.44000000000000006</c:v>
                </c:pt>
                <c:pt idx="307">
                  <c:v>-0.43000000000000038</c:v>
                </c:pt>
                <c:pt idx="308">
                  <c:v>-0.42000000000000032</c:v>
                </c:pt>
                <c:pt idx="309">
                  <c:v>-0.41000000000000031</c:v>
                </c:pt>
                <c:pt idx="310">
                  <c:v>-0.4</c:v>
                </c:pt>
                <c:pt idx="311">
                  <c:v>-0.39000000000000051</c:v>
                </c:pt>
                <c:pt idx="312">
                  <c:v>-0.3800000000000005</c:v>
                </c:pt>
                <c:pt idx="313">
                  <c:v>-0.37000000000000038</c:v>
                </c:pt>
                <c:pt idx="314">
                  <c:v>-0.36000000000000032</c:v>
                </c:pt>
                <c:pt idx="315">
                  <c:v>-0.35000000000000031</c:v>
                </c:pt>
                <c:pt idx="316">
                  <c:v>-0.34000000000000008</c:v>
                </c:pt>
                <c:pt idx="317">
                  <c:v>-0.33000000000000074</c:v>
                </c:pt>
                <c:pt idx="318">
                  <c:v>-0.32000000000000062</c:v>
                </c:pt>
                <c:pt idx="319">
                  <c:v>-0.31000000000000055</c:v>
                </c:pt>
                <c:pt idx="320">
                  <c:v>-0.30000000000000032</c:v>
                </c:pt>
                <c:pt idx="321">
                  <c:v>-0.29000000000000031</c:v>
                </c:pt>
                <c:pt idx="322">
                  <c:v>-0.28000000000000008</c:v>
                </c:pt>
                <c:pt idx="323">
                  <c:v>-0.27</c:v>
                </c:pt>
                <c:pt idx="324">
                  <c:v>-0.26</c:v>
                </c:pt>
                <c:pt idx="325">
                  <c:v>-0.25</c:v>
                </c:pt>
                <c:pt idx="326">
                  <c:v>-0.24000000000000021</c:v>
                </c:pt>
                <c:pt idx="327">
                  <c:v>-0.23</c:v>
                </c:pt>
                <c:pt idx="328">
                  <c:v>-0.22000000000000003</c:v>
                </c:pt>
                <c:pt idx="329">
                  <c:v>-0.21000000000000021</c:v>
                </c:pt>
                <c:pt idx="330">
                  <c:v>-0.2</c:v>
                </c:pt>
                <c:pt idx="331">
                  <c:v>-0.19</c:v>
                </c:pt>
                <c:pt idx="332">
                  <c:v>-0.18000000000000022</c:v>
                </c:pt>
                <c:pt idx="333">
                  <c:v>-0.17</c:v>
                </c:pt>
                <c:pt idx="334">
                  <c:v>-0.16000000000000003</c:v>
                </c:pt>
                <c:pt idx="335">
                  <c:v>-0.15000000000000019</c:v>
                </c:pt>
                <c:pt idx="336">
                  <c:v>-0.14000000000000001</c:v>
                </c:pt>
                <c:pt idx="337">
                  <c:v>-0.13</c:v>
                </c:pt>
                <c:pt idx="338">
                  <c:v>-0.12000000000000012</c:v>
                </c:pt>
                <c:pt idx="339">
                  <c:v>-0.1100000000000001</c:v>
                </c:pt>
                <c:pt idx="340">
                  <c:v>-0.10000000000000009</c:v>
                </c:pt>
                <c:pt idx="341">
                  <c:v>-9.0000000000000094E-2</c:v>
                </c:pt>
                <c:pt idx="342">
                  <c:v>-8.0000000000000127E-2</c:v>
                </c:pt>
                <c:pt idx="343">
                  <c:v>-7.000000000000009E-2</c:v>
                </c:pt>
                <c:pt idx="344">
                  <c:v>-6.0000000000000102E-2</c:v>
                </c:pt>
                <c:pt idx="345">
                  <c:v>-5.0000000000000093E-2</c:v>
                </c:pt>
                <c:pt idx="346">
                  <c:v>-4.0000000000000063E-2</c:v>
                </c:pt>
                <c:pt idx="347">
                  <c:v>-3.0000000000000051E-2</c:v>
                </c:pt>
                <c:pt idx="348">
                  <c:v>-2.0000000000000032E-2</c:v>
                </c:pt>
                <c:pt idx="349">
                  <c:v>-1.0000000000000021E-2</c:v>
                </c:pt>
                <c:pt idx="350">
                  <c:v>0</c:v>
                </c:pt>
                <c:pt idx="351">
                  <c:v>1.0000000000000021E-2</c:v>
                </c:pt>
                <c:pt idx="352">
                  <c:v>2.0000000000000032E-2</c:v>
                </c:pt>
                <c:pt idx="353">
                  <c:v>3.0000000000000051E-2</c:v>
                </c:pt>
                <c:pt idx="354">
                  <c:v>4.0000000000000063E-2</c:v>
                </c:pt>
                <c:pt idx="355">
                  <c:v>5.0000000000000093E-2</c:v>
                </c:pt>
                <c:pt idx="356">
                  <c:v>6.0000000000000102E-2</c:v>
                </c:pt>
                <c:pt idx="357">
                  <c:v>6.9999999999999993E-2</c:v>
                </c:pt>
                <c:pt idx="358">
                  <c:v>8.0000000000000043E-2</c:v>
                </c:pt>
                <c:pt idx="359">
                  <c:v>9.0000000000000024E-2</c:v>
                </c:pt>
                <c:pt idx="360">
                  <c:v>0.1</c:v>
                </c:pt>
                <c:pt idx="361">
                  <c:v>0.10999999999999999</c:v>
                </c:pt>
                <c:pt idx="362">
                  <c:v>0.12000000000000002</c:v>
                </c:pt>
                <c:pt idx="363">
                  <c:v>0.13</c:v>
                </c:pt>
                <c:pt idx="364">
                  <c:v>0.14000000000000001</c:v>
                </c:pt>
                <c:pt idx="365">
                  <c:v>0.15000000000000024</c:v>
                </c:pt>
                <c:pt idx="366">
                  <c:v>0.16000000000000003</c:v>
                </c:pt>
                <c:pt idx="367">
                  <c:v>0.17000000000000004</c:v>
                </c:pt>
                <c:pt idx="368">
                  <c:v>0.18000000000000024</c:v>
                </c:pt>
                <c:pt idx="369">
                  <c:v>0.19</c:v>
                </c:pt>
                <c:pt idx="370">
                  <c:v>0.2</c:v>
                </c:pt>
                <c:pt idx="371">
                  <c:v>0.21000000000000021</c:v>
                </c:pt>
                <c:pt idx="372">
                  <c:v>0.22000000000000003</c:v>
                </c:pt>
                <c:pt idx="373">
                  <c:v>0.23</c:v>
                </c:pt>
                <c:pt idx="374">
                  <c:v>0.24000000000000021</c:v>
                </c:pt>
                <c:pt idx="375">
                  <c:v>0.25</c:v>
                </c:pt>
                <c:pt idx="376">
                  <c:v>0.26</c:v>
                </c:pt>
                <c:pt idx="377">
                  <c:v>0.27</c:v>
                </c:pt>
                <c:pt idx="378">
                  <c:v>0.28000000000000008</c:v>
                </c:pt>
                <c:pt idx="379">
                  <c:v>0.29000000000000031</c:v>
                </c:pt>
                <c:pt idx="380">
                  <c:v>0.30000000000000032</c:v>
                </c:pt>
                <c:pt idx="381">
                  <c:v>0.31000000000000055</c:v>
                </c:pt>
                <c:pt idx="382">
                  <c:v>0.32000000000000056</c:v>
                </c:pt>
                <c:pt idx="383">
                  <c:v>0.33000000000000063</c:v>
                </c:pt>
                <c:pt idx="384">
                  <c:v>0.34000000000000008</c:v>
                </c:pt>
                <c:pt idx="385">
                  <c:v>0.35000000000000031</c:v>
                </c:pt>
                <c:pt idx="386">
                  <c:v>0.36000000000000032</c:v>
                </c:pt>
                <c:pt idx="387">
                  <c:v>0.37000000000000038</c:v>
                </c:pt>
                <c:pt idx="388">
                  <c:v>0.38000000000000056</c:v>
                </c:pt>
                <c:pt idx="389">
                  <c:v>0.39000000000000057</c:v>
                </c:pt>
                <c:pt idx="390">
                  <c:v>0.4</c:v>
                </c:pt>
                <c:pt idx="391">
                  <c:v>0.41000000000000031</c:v>
                </c:pt>
                <c:pt idx="392">
                  <c:v>0.42000000000000032</c:v>
                </c:pt>
                <c:pt idx="393">
                  <c:v>0.43000000000000038</c:v>
                </c:pt>
                <c:pt idx="394">
                  <c:v>0.44000000000000006</c:v>
                </c:pt>
                <c:pt idx="395">
                  <c:v>0.45</c:v>
                </c:pt>
                <c:pt idx="396">
                  <c:v>0.46</c:v>
                </c:pt>
                <c:pt idx="397">
                  <c:v>0.47000000000000008</c:v>
                </c:pt>
                <c:pt idx="398">
                  <c:v>0.48000000000000032</c:v>
                </c:pt>
                <c:pt idx="399">
                  <c:v>0.49000000000000032</c:v>
                </c:pt>
                <c:pt idx="400">
                  <c:v>0.5</c:v>
                </c:pt>
                <c:pt idx="401">
                  <c:v>0.51</c:v>
                </c:pt>
                <c:pt idx="402">
                  <c:v>0.52</c:v>
                </c:pt>
                <c:pt idx="403">
                  <c:v>0.53</c:v>
                </c:pt>
                <c:pt idx="404">
                  <c:v>0.54</c:v>
                </c:pt>
                <c:pt idx="405">
                  <c:v>0.55000000000000004</c:v>
                </c:pt>
                <c:pt idx="406">
                  <c:v>0.56000000000000005</c:v>
                </c:pt>
                <c:pt idx="407">
                  <c:v>0.57000000000000062</c:v>
                </c:pt>
                <c:pt idx="408">
                  <c:v>0.58000000000000007</c:v>
                </c:pt>
                <c:pt idx="409">
                  <c:v>0.59000000000000008</c:v>
                </c:pt>
                <c:pt idx="410">
                  <c:v>0.60000000000000064</c:v>
                </c:pt>
                <c:pt idx="411">
                  <c:v>0.61000000000000065</c:v>
                </c:pt>
                <c:pt idx="412">
                  <c:v>0.62000000000000099</c:v>
                </c:pt>
                <c:pt idx="413">
                  <c:v>0.63000000000000111</c:v>
                </c:pt>
                <c:pt idx="414">
                  <c:v>0.64000000000000112</c:v>
                </c:pt>
                <c:pt idx="415">
                  <c:v>0.65000000000000124</c:v>
                </c:pt>
                <c:pt idx="416">
                  <c:v>0.66000000000000114</c:v>
                </c:pt>
                <c:pt idx="417">
                  <c:v>0.67000000000000115</c:v>
                </c:pt>
                <c:pt idx="418">
                  <c:v>0.68</c:v>
                </c:pt>
                <c:pt idx="419">
                  <c:v>0.69000000000000061</c:v>
                </c:pt>
                <c:pt idx="420">
                  <c:v>0.70000000000000062</c:v>
                </c:pt>
                <c:pt idx="421">
                  <c:v>0.71000000000000063</c:v>
                </c:pt>
                <c:pt idx="422">
                  <c:v>0.72000000000000064</c:v>
                </c:pt>
                <c:pt idx="423">
                  <c:v>0.73000000000000065</c:v>
                </c:pt>
                <c:pt idx="424">
                  <c:v>0.74000000000000099</c:v>
                </c:pt>
                <c:pt idx="425">
                  <c:v>0.75000000000000111</c:v>
                </c:pt>
                <c:pt idx="426">
                  <c:v>0.76000000000000112</c:v>
                </c:pt>
                <c:pt idx="427">
                  <c:v>0.77000000000000113</c:v>
                </c:pt>
                <c:pt idx="428">
                  <c:v>0.78</c:v>
                </c:pt>
                <c:pt idx="429">
                  <c:v>0.79</c:v>
                </c:pt>
                <c:pt idx="430">
                  <c:v>0.8</c:v>
                </c:pt>
                <c:pt idx="431">
                  <c:v>0.81</c:v>
                </c:pt>
                <c:pt idx="432">
                  <c:v>0.82000000000000062</c:v>
                </c:pt>
                <c:pt idx="433">
                  <c:v>0.83000000000000063</c:v>
                </c:pt>
                <c:pt idx="434">
                  <c:v>0.84000000000000064</c:v>
                </c:pt>
                <c:pt idx="435">
                  <c:v>0.85000000000000064</c:v>
                </c:pt>
                <c:pt idx="436">
                  <c:v>0.86000000000000065</c:v>
                </c:pt>
                <c:pt idx="437">
                  <c:v>0.87000000000000099</c:v>
                </c:pt>
                <c:pt idx="438">
                  <c:v>0.88</c:v>
                </c:pt>
                <c:pt idx="439">
                  <c:v>0.89</c:v>
                </c:pt>
                <c:pt idx="440">
                  <c:v>0.9</c:v>
                </c:pt>
                <c:pt idx="441">
                  <c:v>0.91</c:v>
                </c:pt>
                <c:pt idx="442">
                  <c:v>0.92</c:v>
                </c:pt>
                <c:pt idx="443">
                  <c:v>0.92999999999999994</c:v>
                </c:pt>
                <c:pt idx="444">
                  <c:v>0.94000000000000061</c:v>
                </c:pt>
                <c:pt idx="445">
                  <c:v>0.95000000000000062</c:v>
                </c:pt>
                <c:pt idx="446">
                  <c:v>0.96000000000000063</c:v>
                </c:pt>
                <c:pt idx="447">
                  <c:v>0.97000000000000064</c:v>
                </c:pt>
                <c:pt idx="448">
                  <c:v>0.98</c:v>
                </c:pt>
                <c:pt idx="449">
                  <c:v>0.99</c:v>
                </c:pt>
                <c:pt idx="450">
                  <c:v>1</c:v>
                </c:pt>
                <c:pt idx="451">
                  <c:v>1.01</c:v>
                </c:pt>
                <c:pt idx="452">
                  <c:v>1.02</c:v>
                </c:pt>
                <c:pt idx="453">
                  <c:v>1.03</c:v>
                </c:pt>
                <c:pt idx="454">
                  <c:v>1.04</c:v>
                </c:pt>
                <c:pt idx="455">
                  <c:v>1.05</c:v>
                </c:pt>
                <c:pt idx="456">
                  <c:v>1.06</c:v>
                </c:pt>
                <c:pt idx="457">
                  <c:v>1.07</c:v>
                </c:pt>
                <c:pt idx="458">
                  <c:v>1.08</c:v>
                </c:pt>
                <c:pt idx="459">
                  <c:v>1.0900000000000001</c:v>
                </c:pt>
                <c:pt idx="460">
                  <c:v>1.1000000000000001</c:v>
                </c:pt>
                <c:pt idx="461">
                  <c:v>1.1100000000000001</c:v>
                </c:pt>
                <c:pt idx="462">
                  <c:v>1.1200000000000001</c:v>
                </c:pt>
                <c:pt idx="463">
                  <c:v>1.1299999999999977</c:v>
                </c:pt>
                <c:pt idx="464">
                  <c:v>1.1400000000000001</c:v>
                </c:pt>
                <c:pt idx="465">
                  <c:v>1.1499999999999977</c:v>
                </c:pt>
                <c:pt idx="466">
                  <c:v>1.1599999999999977</c:v>
                </c:pt>
                <c:pt idx="467">
                  <c:v>1.1700000000000019</c:v>
                </c:pt>
                <c:pt idx="468">
                  <c:v>1.1800000000000019</c:v>
                </c:pt>
                <c:pt idx="469">
                  <c:v>1.1900000000000019</c:v>
                </c:pt>
                <c:pt idx="470">
                  <c:v>1.2</c:v>
                </c:pt>
                <c:pt idx="471">
                  <c:v>1.21</c:v>
                </c:pt>
                <c:pt idx="472">
                  <c:v>1.22</c:v>
                </c:pt>
                <c:pt idx="473">
                  <c:v>1.23</c:v>
                </c:pt>
                <c:pt idx="474">
                  <c:v>1.24</c:v>
                </c:pt>
                <c:pt idx="475">
                  <c:v>1.25</c:v>
                </c:pt>
                <c:pt idx="476">
                  <c:v>1.26</c:v>
                </c:pt>
                <c:pt idx="477">
                  <c:v>1.27</c:v>
                </c:pt>
                <c:pt idx="478">
                  <c:v>1.28</c:v>
                </c:pt>
                <c:pt idx="479">
                  <c:v>1.29</c:v>
                </c:pt>
                <c:pt idx="480">
                  <c:v>1.3</c:v>
                </c:pt>
                <c:pt idx="481">
                  <c:v>1.31</c:v>
                </c:pt>
                <c:pt idx="482">
                  <c:v>1.32</c:v>
                </c:pt>
                <c:pt idx="483">
                  <c:v>1.33</c:v>
                </c:pt>
                <c:pt idx="484">
                  <c:v>1.34</c:v>
                </c:pt>
                <c:pt idx="485">
                  <c:v>1.35</c:v>
                </c:pt>
                <c:pt idx="486">
                  <c:v>1.3599999999999974</c:v>
                </c:pt>
                <c:pt idx="487">
                  <c:v>1.37</c:v>
                </c:pt>
                <c:pt idx="488">
                  <c:v>1.3800000000000001</c:v>
                </c:pt>
                <c:pt idx="489">
                  <c:v>1.3900000000000001</c:v>
                </c:pt>
                <c:pt idx="490">
                  <c:v>1.4</c:v>
                </c:pt>
                <c:pt idx="491">
                  <c:v>1.41</c:v>
                </c:pt>
                <c:pt idx="492">
                  <c:v>1.42</c:v>
                </c:pt>
                <c:pt idx="493">
                  <c:v>1.43</c:v>
                </c:pt>
                <c:pt idx="494">
                  <c:v>1.44</c:v>
                </c:pt>
                <c:pt idx="495">
                  <c:v>1.45</c:v>
                </c:pt>
                <c:pt idx="496">
                  <c:v>1.46</c:v>
                </c:pt>
                <c:pt idx="497">
                  <c:v>1.47</c:v>
                </c:pt>
                <c:pt idx="498">
                  <c:v>1.48</c:v>
                </c:pt>
                <c:pt idx="499">
                  <c:v>1.49</c:v>
                </c:pt>
                <c:pt idx="500">
                  <c:v>1.5</c:v>
                </c:pt>
                <c:pt idx="501">
                  <c:v>1.51</c:v>
                </c:pt>
                <c:pt idx="502">
                  <c:v>1.52</c:v>
                </c:pt>
                <c:pt idx="503">
                  <c:v>1.53</c:v>
                </c:pt>
                <c:pt idx="504">
                  <c:v>1.54</c:v>
                </c:pt>
                <c:pt idx="505">
                  <c:v>1.55</c:v>
                </c:pt>
                <c:pt idx="506">
                  <c:v>1.56</c:v>
                </c:pt>
                <c:pt idx="507">
                  <c:v>1.5699999999999974</c:v>
                </c:pt>
                <c:pt idx="508">
                  <c:v>1.58</c:v>
                </c:pt>
                <c:pt idx="509">
                  <c:v>1.5899999999999974</c:v>
                </c:pt>
                <c:pt idx="510">
                  <c:v>1.6</c:v>
                </c:pt>
                <c:pt idx="511">
                  <c:v>1.6099999999999974</c:v>
                </c:pt>
                <c:pt idx="512">
                  <c:v>1.62</c:v>
                </c:pt>
                <c:pt idx="513">
                  <c:v>1.6300000000000001</c:v>
                </c:pt>
                <c:pt idx="514">
                  <c:v>1.6400000000000001</c:v>
                </c:pt>
                <c:pt idx="515">
                  <c:v>1.6500000000000001</c:v>
                </c:pt>
                <c:pt idx="516">
                  <c:v>1.6600000000000001</c:v>
                </c:pt>
                <c:pt idx="517">
                  <c:v>1.6700000000000019</c:v>
                </c:pt>
                <c:pt idx="518">
                  <c:v>1.6800000000000022</c:v>
                </c:pt>
                <c:pt idx="519">
                  <c:v>1.6900000000000019</c:v>
                </c:pt>
                <c:pt idx="520">
                  <c:v>1.7</c:v>
                </c:pt>
                <c:pt idx="521">
                  <c:v>1.71</c:v>
                </c:pt>
                <c:pt idx="522">
                  <c:v>1.72</c:v>
                </c:pt>
                <c:pt idx="523">
                  <c:v>1.73</c:v>
                </c:pt>
                <c:pt idx="524">
                  <c:v>1.74</c:v>
                </c:pt>
                <c:pt idx="525">
                  <c:v>1.75</c:v>
                </c:pt>
                <c:pt idx="526">
                  <c:v>1.76</c:v>
                </c:pt>
                <c:pt idx="527">
                  <c:v>1.77</c:v>
                </c:pt>
                <c:pt idx="528">
                  <c:v>1.78</c:v>
                </c:pt>
                <c:pt idx="529">
                  <c:v>1.79</c:v>
                </c:pt>
                <c:pt idx="530">
                  <c:v>1.8</c:v>
                </c:pt>
                <c:pt idx="531">
                  <c:v>1.81</c:v>
                </c:pt>
                <c:pt idx="532">
                  <c:v>1.8199999999999974</c:v>
                </c:pt>
                <c:pt idx="533">
                  <c:v>1.83</c:v>
                </c:pt>
                <c:pt idx="534">
                  <c:v>1.8399999999999974</c:v>
                </c:pt>
                <c:pt idx="535">
                  <c:v>1.85</c:v>
                </c:pt>
                <c:pt idx="536">
                  <c:v>1.8599999999999974</c:v>
                </c:pt>
                <c:pt idx="537">
                  <c:v>1.87</c:v>
                </c:pt>
                <c:pt idx="538">
                  <c:v>1.8800000000000001</c:v>
                </c:pt>
                <c:pt idx="539">
                  <c:v>1.8900000000000001</c:v>
                </c:pt>
                <c:pt idx="540">
                  <c:v>1.9000000000000001</c:v>
                </c:pt>
                <c:pt idx="541">
                  <c:v>1.9100000000000001</c:v>
                </c:pt>
                <c:pt idx="542">
                  <c:v>1.9200000000000019</c:v>
                </c:pt>
                <c:pt idx="543">
                  <c:v>1.9300000000000022</c:v>
                </c:pt>
                <c:pt idx="544">
                  <c:v>1.9400000000000019</c:v>
                </c:pt>
                <c:pt idx="545">
                  <c:v>1.950000000000002</c:v>
                </c:pt>
                <c:pt idx="546">
                  <c:v>1.960000000000002</c:v>
                </c:pt>
                <c:pt idx="547">
                  <c:v>1.970000000000002</c:v>
                </c:pt>
                <c:pt idx="548">
                  <c:v>1.9800000000000022</c:v>
                </c:pt>
                <c:pt idx="549">
                  <c:v>1.9900000000000022</c:v>
                </c:pt>
                <c:pt idx="550">
                  <c:v>2</c:v>
                </c:pt>
                <c:pt idx="551">
                  <c:v>2.0099999999999998</c:v>
                </c:pt>
                <c:pt idx="552">
                  <c:v>2.02</c:v>
                </c:pt>
                <c:pt idx="553">
                  <c:v>2.0299999999999998</c:v>
                </c:pt>
                <c:pt idx="554">
                  <c:v>2.04</c:v>
                </c:pt>
                <c:pt idx="555">
                  <c:v>2.0499999999999998</c:v>
                </c:pt>
                <c:pt idx="556">
                  <c:v>2.06</c:v>
                </c:pt>
                <c:pt idx="557">
                  <c:v>2.0700000000000003</c:v>
                </c:pt>
                <c:pt idx="558">
                  <c:v>2.08</c:v>
                </c:pt>
                <c:pt idx="559">
                  <c:v>2.09</c:v>
                </c:pt>
                <c:pt idx="560">
                  <c:v>2.1</c:v>
                </c:pt>
                <c:pt idx="561">
                  <c:v>2.1100000000000003</c:v>
                </c:pt>
                <c:pt idx="562">
                  <c:v>2.12</c:v>
                </c:pt>
                <c:pt idx="563">
                  <c:v>2.13</c:v>
                </c:pt>
                <c:pt idx="564">
                  <c:v>2.1399999999999997</c:v>
                </c:pt>
                <c:pt idx="565">
                  <c:v>2.15</c:v>
                </c:pt>
                <c:pt idx="566">
                  <c:v>2.16</c:v>
                </c:pt>
                <c:pt idx="567">
                  <c:v>2.17</c:v>
                </c:pt>
                <c:pt idx="568">
                  <c:v>2.1799999999999997</c:v>
                </c:pt>
                <c:pt idx="569">
                  <c:v>2.19</c:v>
                </c:pt>
                <c:pt idx="570">
                  <c:v>2.2000000000000002</c:v>
                </c:pt>
                <c:pt idx="571">
                  <c:v>2.21</c:v>
                </c:pt>
                <c:pt idx="572">
                  <c:v>2.2199999999999998</c:v>
                </c:pt>
                <c:pt idx="573">
                  <c:v>2.23</c:v>
                </c:pt>
                <c:pt idx="574">
                  <c:v>2.2400000000000002</c:v>
                </c:pt>
                <c:pt idx="575">
                  <c:v>2.25</c:v>
                </c:pt>
                <c:pt idx="576">
                  <c:v>2.2599999999999998</c:v>
                </c:pt>
                <c:pt idx="577">
                  <c:v>2.27</c:v>
                </c:pt>
                <c:pt idx="578">
                  <c:v>2.2800000000000002</c:v>
                </c:pt>
                <c:pt idx="579">
                  <c:v>2.29</c:v>
                </c:pt>
                <c:pt idx="580">
                  <c:v>2.2999999999999998</c:v>
                </c:pt>
                <c:pt idx="581">
                  <c:v>2.3099999999999987</c:v>
                </c:pt>
                <c:pt idx="582">
                  <c:v>2.3200000000000003</c:v>
                </c:pt>
                <c:pt idx="583">
                  <c:v>2.3299999999999987</c:v>
                </c:pt>
                <c:pt idx="584">
                  <c:v>2.34</c:v>
                </c:pt>
                <c:pt idx="585">
                  <c:v>2.3499999999999988</c:v>
                </c:pt>
                <c:pt idx="586">
                  <c:v>2.3600000000000003</c:v>
                </c:pt>
                <c:pt idx="587">
                  <c:v>2.3699999999999997</c:v>
                </c:pt>
                <c:pt idx="588">
                  <c:v>2.38</c:v>
                </c:pt>
                <c:pt idx="589">
                  <c:v>2.3899999999999997</c:v>
                </c:pt>
                <c:pt idx="590">
                  <c:v>2.4</c:v>
                </c:pt>
                <c:pt idx="591">
                  <c:v>2.4099999999999997</c:v>
                </c:pt>
                <c:pt idx="592">
                  <c:v>2.42</c:v>
                </c:pt>
                <c:pt idx="593">
                  <c:v>2.4299999999999997</c:v>
                </c:pt>
                <c:pt idx="594">
                  <c:v>2.44</c:v>
                </c:pt>
                <c:pt idx="595">
                  <c:v>2.4499999999999997</c:v>
                </c:pt>
                <c:pt idx="596">
                  <c:v>2.46</c:v>
                </c:pt>
                <c:pt idx="597">
                  <c:v>2.4699999999999998</c:v>
                </c:pt>
                <c:pt idx="598">
                  <c:v>2.48</c:v>
                </c:pt>
                <c:pt idx="599">
                  <c:v>2.4899999999999998</c:v>
                </c:pt>
                <c:pt idx="600">
                  <c:v>2.5</c:v>
                </c:pt>
                <c:pt idx="601">
                  <c:v>2.5099999999999998</c:v>
                </c:pt>
                <c:pt idx="602">
                  <c:v>2.52</c:v>
                </c:pt>
                <c:pt idx="603">
                  <c:v>2.5299999999999998</c:v>
                </c:pt>
                <c:pt idx="604">
                  <c:v>2.54</c:v>
                </c:pt>
                <c:pt idx="605">
                  <c:v>2.5499999999999998</c:v>
                </c:pt>
                <c:pt idx="606">
                  <c:v>2.56</c:v>
                </c:pt>
                <c:pt idx="607">
                  <c:v>2.5700000000000003</c:v>
                </c:pt>
                <c:pt idx="608">
                  <c:v>2.58</c:v>
                </c:pt>
                <c:pt idx="609">
                  <c:v>2.59</c:v>
                </c:pt>
                <c:pt idx="610">
                  <c:v>2.6</c:v>
                </c:pt>
                <c:pt idx="611">
                  <c:v>2.6100000000000003</c:v>
                </c:pt>
                <c:pt idx="612">
                  <c:v>2.62</c:v>
                </c:pt>
                <c:pt idx="613">
                  <c:v>2.63</c:v>
                </c:pt>
                <c:pt idx="614">
                  <c:v>2.6399999999999997</c:v>
                </c:pt>
                <c:pt idx="615">
                  <c:v>2.65</c:v>
                </c:pt>
                <c:pt idx="616">
                  <c:v>2.66</c:v>
                </c:pt>
                <c:pt idx="617">
                  <c:v>2.67</c:v>
                </c:pt>
                <c:pt idx="618">
                  <c:v>2.6799999999999997</c:v>
                </c:pt>
                <c:pt idx="619">
                  <c:v>2.69</c:v>
                </c:pt>
                <c:pt idx="620">
                  <c:v>2.7</c:v>
                </c:pt>
                <c:pt idx="621">
                  <c:v>2.71</c:v>
                </c:pt>
                <c:pt idx="622">
                  <c:v>2.7199999999999998</c:v>
                </c:pt>
                <c:pt idx="623">
                  <c:v>2.73</c:v>
                </c:pt>
                <c:pt idx="624">
                  <c:v>2.74</c:v>
                </c:pt>
                <c:pt idx="625">
                  <c:v>2.75</c:v>
                </c:pt>
                <c:pt idx="626">
                  <c:v>2.7600000000000002</c:v>
                </c:pt>
                <c:pt idx="627">
                  <c:v>2.77</c:v>
                </c:pt>
                <c:pt idx="628">
                  <c:v>2.7800000000000002</c:v>
                </c:pt>
                <c:pt idx="629">
                  <c:v>2.79</c:v>
                </c:pt>
                <c:pt idx="630">
                  <c:v>2.8</c:v>
                </c:pt>
                <c:pt idx="631">
                  <c:v>2.8099999999999987</c:v>
                </c:pt>
                <c:pt idx="632">
                  <c:v>2.8200000000000003</c:v>
                </c:pt>
                <c:pt idx="633">
                  <c:v>2.8299999999999987</c:v>
                </c:pt>
                <c:pt idx="634">
                  <c:v>2.84</c:v>
                </c:pt>
                <c:pt idx="635">
                  <c:v>2.8499999999999988</c:v>
                </c:pt>
                <c:pt idx="636">
                  <c:v>2.8600000000000003</c:v>
                </c:pt>
                <c:pt idx="637">
                  <c:v>2.8699999999999997</c:v>
                </c:pt>
                <c:pt idx="638">
                  <c:v>2.88</c:v>
                </c:pt>
                <c:pt idx="639">
                  <c:v>2.8899999999999997</c:v>
                </c:pt>
                <c:pt idx="640">
                  <c:v>2.9</c:v>
                </c:pt>
                <c:pt idx="641">
                  <c:v>2.9099999999999997</c:v>
                </c:pt>
                <c:pt idx="642">
                  <c:v>2.92</c:v>
                </c:pt>
                <c:pt idx="643">
                  <c:v>2.9299999999999997</c:v>
                </c:pt>
                <c:pt idx="644">
                  <c:v>2.94</c:v>
                </c:pt>
                <c:pt idx="645">
                  <c:v>2.9499999999999997</c:v>
                </c:pt>
                <c:pt idx="646">
                  <c:v>2.96</c:v>
                </c:pt>
                <c:pt idx="647">
                  <c:v>2.9699999999999998</c:v>
                </c:pt>
                <c:pt idx="648">
                  <c:v>2.98</c:v>
                </c:pt>
                <c:pt idx="649">
                  <c:v>2.9899999999999998</c:v>
                </c:pt>
                <c:pt idx="650">
                  <c:v>3</c:v>
                </c:pt>
                <c:pt idx="651">
                  <c:v>3.01</c:v>
                </c:pt>
                <c:pt idx="652">
                  <c:v>3.02</c:v>
                </c:pt>
                <c:pt idx="653">
                  <c:v>3.03</c:v>
                </c:pt>
                <c:pt idx="654">
                  <c:v>3.04</c:v>
                </c:pt>
                <c:pt idx="655">
                  <c:v>3.05</c:v>
                </c:pt>
                <c:pt idx="656">
                  <c:v>3.06</c:v>
                </c:pt>
                <c:pt idx="657">
                  <c:v>3.07</c:v>
                </c:pt>
                <c:pt idx="658">
                  <c:v>3.08</c:v>
                </c:pt>
                <c:pt idx="659">
                  <c:v>3.09</c:v>
                </c:pt>
                <c:pt idx="660">
                  <c:v>3.1</c:v>
                </c:pt>
                <c:pt idx="661">
                  <c:v>3.11</c:v>
                </c:pt>
                <c:pt idx="662">
                  <c:v>3.12</c:v>
                </c:pt>
                <c:pt idx="663">
                  <c:v>3.13</c:v>
                </c:pt>
                <c:pt idx="664">
                  <c:v>3.14</c:v>
                </c:pt>
                <c:pt idx="665">
                  <c:v>3.15</c:v>
                </c:pt>
                <c:pt idx="666">
                  <c:v>3.16</c:v>
                </c:pt>
                <c:pt idx="667">
                  <c:v>3.17</c:v>
                </c:pt>
                <c:pt idx="668">
                  <c:v>3.18</c:v>
                </c:pt>
                <c:pt idx="669">
                  <c:v>3.19</c:v>
                </c:pt>
                <c:pt idx="670">
                  <c:v>3.2</c:v>
                </c:pt>
                <c:pt idx="671">
                  <c:v>3.21</c:v>
                </c:pt>
                <c:pt idx="672">
                  <c:v>3.22</c:v>
                </c:pt>
                <c:pt idx="673">
                  <c:v>3.23</c:v>
                </c:pt>
                <c:pt idx="674">
                  <c:v>3.24</c:v>
                </c:pt>
                <c:pt idx="675">
                  <c:v>3.25</c:v>
                </c:pt>
                <c:pt idx="676">
                  <c:v>3.2600000000000002</c:v>
                </c:pt>
                <c:pt idx="677">
                  <c:v>3.27</c:v>
                </c:pt>
                <c:pt idx="678">
                  <c:v>3.2800000000000002</c:v>
                </c:pt>
                <c:pt idx="679">
                  <c:v>3.29</c:v>
                </c:pt>
                <c:pt idx="680">
                  <c:v>3.3</c:v>
                </c:pt>
                <c:pt idx="681">
                  <c:v>3.3099999999999987</c:v>
                </c:pt>
                <c:pt idx="682">
                  <c:v>3.32</c:v>
                </c:pt>
                <c:pt idx="683">
                  <c:v>3.3299999999999987</c:v>
                </c:pt>
                <c:pt idx="684">
                  <c:v>3.34</c:v>
                </c:pt>
                <c:pt idx="685">
                  <c:v>3.3499999999999988</c:v>
                </c:pt>
                <c:pt idx="686">
                  <c:v>3.36</c:v>
                </c:pt>
                <c:pt idx="687">
                  <c:v>3.3699999999999997</c:v>
                </c:pt>
                <c:pt idx="688">
                  <c:v>3.38</c:v>
                </c:pt>
                <c:pt idx="689">
                  <c:v>3.3899999999999997</c:v>
                </c:pt>
                <c:pt idx="690">
                  <c:v>3.4</c:v>
                </c:pt>
                <c:pt idx="691">
                  <c:v>3.4099999999999997</c:v>
                </c:pt>
                <c:pt idx="692">
                  <c:v>3.42</c:v>
                </c:pt>
                <c:pt idx="693">
                  <c:v>3.4299999999999997</c:v>
                </c:pt>
                <c:pt idx="694">
                  <c:v>3.44</c:v>
                </c:pt>
                <c:pt idx="695">
                  <c:v>3.4499999999999997</c:v>
                </c:pt>
                <c:pt idx="696">
                  <c:v>3.46</c:v>
                </c:pt>
                <c:pt idx="697">
                  <c:v>3.4699999999999998</c:v>
                </c:pt>
                <c:pt idx="698">
                  <c:v>3.48</c:v>
                </c:pt>
                <c:pt idx="699">
                  <c:v>3.4899999999999998</c:v>
                </c:pt>
                <c:pt idx="700">
                  <c:v>3.5</c:v>
                </c:pt>
                <c:pt idx="701">
                  <c:v>3.51</c:v>
                </c:pt>
                <c:pt idx="702">
                  <c:v>3.52</c:v>
                </c:pt>
                <c:pt idx="703">
                  <c:v>3.53</c:v>
                </c:pt>
                <c:pt idx="704">
                  <c:v>3.54</c:v>
                </c:pt>
                <c:pt idx="705">
                  <c:v>3.55</c:v>
                </c:pt>
                <c:pt idx="706">
                  <c:v>3.56</c:v>
                </c:pt>
                <c:pt idx="707">
                  <c:v>3.57</c:v>
                </c:pt>
                <c:pt idx="708">
                  <c:v>3.58</c:v>
                </c:pt>
                <c:pt idx="709">
                  <c:v>3.59</c:v>
                </c:pt>
                <c:pt idx="710">
                  <c:v>3.6</c:v>
                </c:pt>
                <c:pt idx="711">
                  <c:v>3.61</c:v>
                </c:pt>
                <c:pt idx="712">
                  <c:v>3.62</c:v>
                </c:pt>
                <c:pt idx="713">
                  <c:v>3.63</c:v>
                </c:pt>
                <c:pt idx="714">
                  <c:v>3.64</c:v>
                </c:pt>
                <c:pt idx="715">
                  <c:v>3.65</c:v>
                </c:pt>
                <c:pt idx="716">
                  <c:v>3.66</c:v>
                </c:pt>
                <c:pt idx="717">
                  <c:v>3.67</c:v>
                </c:pt>
                <c:pt idx="718">
                  <c:v>3.68</c:v>
                </c:pt>
                <c:pt idx="719">
                  <c:v>3.69</c:v>
                </c:pt>
                <c:pt idx="720">
                  <c:v>3.7</c:v>
                </c:pt>
                <c:pt idx="721">
                  <c:v>3.71</c:v>
                </c:pt>
                <c:pt idx="722">
                  <c:v>3.72</c:v>
                </c:pt>
                <c:pt idx="723">
                  <c:v>3.73</c:v>
                </c:pt>
                <c:pt idx="724">
                  <c:v>3.74</c:v>
                </c:pt>
                <c:pt idx="725">
                  <c:v>3.75</c:v>
                </c:pt>
                <c:pt idx="726">
                  <c:v>3.7600000000000002</c:v>
                </c:pt>
                <c:pt idx="727">
                  <c:v>3.77</c:v>
                </c:pt>
                <c:pt idx="728">
                  <c:v>3.7800000000000002</c:v>
                </c:pt>
                <c:pt idx="729">
                  <c:v>3.79</c:v>
                </c:pt>
                <c:pt idx="730">
                  <c:v>3.8</c:v>
                </c:pt>
                <c:pt idx="731">
                  <c:v>3.8099999999999987</c:v>
                </c:pt>
                <c:pt idx="732">
                  <c:v>3.82</c:v>
                </c:pt>
                <c:pt idx="733">
                  <c:v>3.8299999999999987</c:v>
                </c:pt>
                <c:pt idx="734">
                  <c:v>3.84</c:v>
                </c:pt>
                <c:pt idx="735">
                  <c:v>3.8499999999999988</c:v>
                </c:pt>
                <c:pt idx="736">
                  <c:v>3.86</c:v>
                </c:pt>
                <c:pt idx="737">
                  <c:v>3.8699999999999997</c:v>
                </c:pt>
                <c:pt idx="738">
                  <c:v>3.88</c:v>
                </c:pt>
                <c:pt idx="739">
                  <c:v>3.8899999999999997</c:v>
                </c:pt>
                <c:pt idx="740">
                  <c:v>3.9</c:v>
                </c:pt>
                <c:pt idx="741">
                  <c:v>3.9099999999999997</c:v>
                </c:pt>
                <c:pt idx="742">
                  <c:v>3.92</c:v>
                </c:pt>
                <c:pt idx="743">
                  <c:v>3.9299999999999997</c:v>
                </c:pt>
                <c:pt idx="744">
                  <c:v>3.94</c:v>
                </c:pt>
                <c:pt idx="745">
                  <c:v>3.9499999999999997</c:v>
                </c:pt>
                <c:pt idx="746">
                  <c:v>3.96</c:v>
                </c:pt>
                <c:pt idx="747">
                  <c:v>3.9699999999999998</c:v>
                </c:pt>
                <c:pt idx="748">
                  <c:v>3.98</c:v>
                </c:pt>
                <c:pt idx="749">
                  <c:v>3.9899999999999998</c:v>
                </c:pt>
                <c:pt idx="750">
                  <c:v>4</c:v>
                </c:pt>
                <c:pt idx="751">
                  <c:v>4.01</c:v>
                </c:pt>
                <c:pt idx="752">
                  <c:v>4.0199999999999996</c:v>
                </c:pt>
                <c:pt idx="753">
                  <c:v>4.0299999999999985</c:v>
                </c:pt>
                <c:pt idx="754">
                  <c:v>4.04</c:v>
                </c:pt>
                <c:pt idx="755">
                  <c:v>4.05</c:v>
                </c:pt>
                <c:pt idx="756">
                  <c:v>4.0600000000000005</c:v>
                </c:pt>
                <c:pt idx="757">
                  <c:v>4.07</c:v>
                </c:pt>
                <c:pt idx="758">
                  <c:v>4.08</c:v>
                </c:pt>
                <c:pt idx="759">
                  <c:v>4.09</c:v>
                </c:pt>
                <c:pt idx="760">
                  <c:v>4.0999999999999996</c:v>
                </c:pt>
                <c:pt idx="761">
                  <c:v>4.1099999999999985</c:v>
                </c:pt>
                <c:pt idx="762">
                  <c:v>4.1199999999999966</c:v>
                </c:pt>
                <c:pt idx="763">
                  <c:v>4.13</c:v>
                </c:pt>
                <c:pt idx="764">
                  <c:v>4.1400000000000006</c:v>
                </c:pt>
                <c:pt idx="765">
                  <c:v>4.1499999999999995</c:v>
                </c:pt>
                <c:pt idx="766">
                  <c:v>4.1599999999999975</c:v>
                </c:pt>
                <c:pt idx="767">
                  <c:v>4.17</c:v>
                </c:pt>
                <c:pt idx="768">
                  <c:v>4.18</c:v>
                </c:pt>
                <c:pt idx="769">
                  <c:v>4.1899999999999995</c:v>
                </c:pt>
                <c:pt idx="770">
                  <c:v>4.2</c:v>
                </c:pt>
                <c:pt idx="771">
                  <c:v>4.21</c:v>
                </c:pt>
                <c:pt idx="772">
                  <c:v>4.2200000000000006</c:v>
                </c:pt>
                <c:pt idx="773">
                  <c:v>4.2300000000000004</c:v>
                </c:pt>
                <c:pt idx="774">
                  <c:v>4.24</c:v>
                </c:pt>
                <c:pt idx="775">
                  <c:v>4.25</c:v>
                </c:pt>
                <c:pt idx="776">
                  <c:v>4.26</c:v>
                </c:pt>
                <c:pt idx="777">
                  <c:v>4.2699999999999996</c:v>
                </c:pt>
                <c:pt idx="778">
                  <c:v>4.2799999999999994</c:v>
                </c:pt>
                <c:pt idx="779">
                  <c:v>4.29</c:v>
                </c:pt>
                <c:pt idx="780">
                  <c:v>4.3</c:v>
                </c:pt>
                <c:pt idx="781">
                  <c:v>4.3100000000000005</c:v>
                </c:pt>
                <c:pt idx="782">
                  <c:v>4.3199999999999985</c:v>
                </c:pt>
                <c:pt idx="783">
                  <c:v>4.33</c:v>
                </c:pt>
                <c:pt idx="784">
                  <c:v>4.34</c:v>
                </c:pt>
                <c:pt idx="785">
                  <c:v>4.3499999999999996</c:v>
                </c:pt>
                <c:pt idx="786">
                  <c:v>4.3599999999999985</c:v>
                </c:pt>
                <c:pt idx="787">
                  <c:v>4.37</c:v>
                </c:pt>
                <c:pt idx="788">
                  <c:v>4.38</c:v>
                </c:pt>
                <c:pt idx="789">
                  <c:v>4.3900000000000006</c:v>
                </c:pt>
                <c:pt idx="790">
                  <c:v>4.4000000000000004</c:v>
                </c:pt>
                <c:pt idx="791">
                  <c:v>4.41</c:v>
                </c:pt>
                <c:pt idx="792">
                  <c:v>4.42</c:v>
                </c:pt>
                <c:pt idx="793">
                  <c:v>4.4300000000000024</c:v>
                </c:pt>
                <c:pt idx="794">
                  <c:v>4.4400000000000004</c:v>
                </c:pt>
                <c:pt idx="795">
                  <c:v>4.45</c:v>
                </c:pt>
                <c:pt idx="796">
                  <c:v>4.46</c:v>
                </c:pt>
                <c:pt idx="797">
                  <c:v>4.4700000000000024</c:v>
                </c:pt>
                <c:pt idx="798">
                  <c:v>4.4800000000000004</c:v>
                </c:pt>
                <c:pt idx="799">
                  <c:v>4.49</c:v>
                </c:pt>
                <c:pt idx="800">
                  <c:v>4.5</c:v>
                </c:pt>
                <c:pt idx="801">
                  <c:v>4.51</c:v>
                </c:pt>
                <c:pt idx="802">
                  <c:v>4.5199999999999996</c:v>
                </c:pt>
                <c:pt idx="803">
                  <c:v>4.5299999999999985</c:v>
                </c:pt>
                <c:pt idx="804">
                  <c:v>4.54</c:v>
                </c:pt>
                <c:pt idx="805">
                  <c:v>4.55</c:v>
                </c:pt>
                <c:pt idx="806">
                  <c:v>4.5600000000000005</c:v>
                </c:pt>
                <c:pt idx="807">
                  <c:v>4.57</c:v>
                </c:pt>
                <c:pt idx="808">
                  <c:v>4.58</c:v>
                </c:pt>
                <c:pt idx="809">
                  <c:v>4.59</c:v>
                </c:pt>
                <c:pt idx="810">
                  <c:v>4.5999999999999996</c:v>
                </c:pt>
                <c:pt idx="811">
                  <c:v>4.6099999999999985</c:v>
                </c:pt>
                <c:pt idx="812">
                  <c:v>4.6199999999999966</c:v>
                </c:pt>
                <c:pt idx="813">
                  <c:v>4.63</c:v>
                </c:pt>
                <c:pt idx="814">
                  <c:v>4.6400000000000006</c:v>
                </c:pt>
                <c:pt idx="815">
                  <c:v>4.6499999999999995</c:v>
                </c:pt>
                <c:pt idx="816">
                  <c:v>4.6599999999999975</c:v>
                </c:pt>
                <c:pt idx="817">
                  <c:v>4.67</c:v>
                </c:pt>
                <c:pt idx="818">
                  <c:v>4.6800000000000095</c:v>
                </c:pt>
                <c:pt idx="819">
                  <c:v>4.6899999999999995</c:v>
                </c:pt>
                <c:pt idx="820">
                  <c:v>4.7000000000000099</c:v>
                </c:pt>
                <c:pt idx="821">
                  <c:v>4.71</c:v>
                </c:pt>
                <c:pt idx="822">
                  <c:v>4.7200000000000095</c:v>
                </c:pt>
                <c:pt idx="823">
                  <c:v>4.7300000000000102</c:v>
                </c:pt>
                <c:pt idx="824">
                  <c:v>4.74000000000001</c:v>
                </c:pt>
                <c:pt idx="825">
                  <c:v>4.7500000000000107</c:v>
                </c:pt>
                <c:pt idx="826">
                  <c:v>4.7600000000000096</c:v>
                </c:pt>
                <c:pt idx="827">
                  <c:v>4.7700000000000102</c:v>
                </c:pt>
                <c:pt idx="828">
                  <c:v>4.78000000000001</c:v>
                </c:pt>
                <c:pt idx="829">
                  <c:v>4.7900000000000098</c:v>
                </c:pt>
                <c:pt idx="830">
                  <c:v>4.8000000000000096</c:v>
                </c:pt>
                <c:pt idx="831">
                  <c:v>4.8100000000000085</c:v>
                </c:pt>
                <c:pt idx="832">
                  <c:v>4.8200000000000065</c:v>
                </c:pt>
                <c:pt idx="833">
                  <c:v>4.8300000000000098</c:v>
                </c:pt>
                <c:pt idx="834">
                  <c:v>4.8400000000000105</c:v>
                </c:pt>
                <c:pt idx="835">
                  <c:v>4.8500000000000085</c:v>
                </c:pt>
                <c:pt idx="836">
                  <c:v>4.8600000000000065</c:v>
                </c:pt>
                <c:pt idx="837">
                  <c:v>4.8700000000000099</c:v>
                </c:pt>
                <c:pt idx="838">
                  <c:v>4.8800000000000097</c:v>
                </c:pt>
                <c:pt idx="839">
                  <c:v>4.8900000000000095</c:v>
                </c:pt>
                <c:pt idx="840">
                  <c:v>4.9000000000000101</c:v>
                </c:pt>
                <c:pt idx="841">
                  <c:v>4.9100000000000099</c:v>
                </c:pt>
                <c:pt idx="842">
                  <c:v>4.9200000000000106</c:v>
                </c:pt>
                <c:pt idx="843">
                  <c:v>4.9300000000000104</c:v>
                </c:pt>
                <c:pt idx="844">
                  <c:v>4.9400000000000102</c:v>
                </c:pt>
                <c:pt idx="845">
                  <c:v>4.9500000000000099</c:v>
                </c:pt>
                <c:pt idx="846">
                  <c:v>4.9600000000000097</c:v>
                </c:pt>
                <c:pt idx="847">
                  <c:v>4.9700000000000104</c:v>
                </c:pt>
                <c:pt idx="848">
                  <c:v>4.9800000000000102</c:v>
                </c:pt>
                <c:pt idx="849">
                  <c:v>4.99000000000001</c:v>
                </c:pt>
                <c:pt idx="850">
                  <c:v>5.0000000000000098</c:v>
                </c:pt>
                <c:pt idx="851">
                  <c:v>5.0100000000000096</c:v>
                </c:pt>
                <c:pt idx="852">
                  <c:v>5.0200000000000085</c:v>
                </c:pt>
                <c:pt idx="853">
                  <c:v>5.03000000000001</c:v>
                </c:pt>
                <c:pt idx="854">
                  <c:v>5.0400000000000098</c:v>
                </c:pt>
                <c:pt idx="855">
                  <c:v>5.0500000000000096</c:v>
                </c:pt>
                <c:pt idx="856">
                  <c:v>5.0600000000000085</c:v>
                </c:pt>
                <c:pt idx="857">
                  <c:v>5.0700000000000101</c:v>
                </c:pt>
                <c:pt idx="858">
                  <c:v>5.0800000000000098</c:v>
                </c:pt>
                <c:pt idx="859">
                  <c:v>5.0900000000000096</c:v>
                </c:pt>
                <c:pt idx="860">
                  <c:v>5.1000000000000085</c:v>
                </c:pt>
                <c:pt idx="861">
                  <c:v>5.1100000000000145</c:v>
                </c:pt>
                <c:pt idx="862">
                  <c:v>5.1200000000000108</c:v>
                </c:pt>
                <c:pt idx="863">
                  <c:v>5.1300000000000097</c:v>
                </c:pt>
                <c:pt idx="864">
                  <c:v>5.1400000000000095</c:v>
                </c:pt>
                <c:pt idx="865">
                  <c:v>5.1500000000000075</c:v>
                </c:pt>
                <c:pt idx="866">
                  <c:v>5.1600000000000117</c:v>
                </c:pt>
                <c:pt idx="867">
                  <c:v>5.1700000000000204</c:v>
                </c:pt>
                <c:pt idx="868">
                  <c:v>5.1800000000000201</c:v>
                </c:pt>
                <c:pt idx="869">
                  <c:v>5.1900000000000155</c:v>
                </c:pt>
                <c:pt idx="870">
                  <c:v>5.2000000000000197</c:v>
                </c:pt>
                <c:pt idx="871">
                  <c:v>5.2100000000000204</c:v>
                </c:pt>
                <c:pt idx="872">
                  <c:v>5.2200000000000202</c:v>
                </c:pt>
                <c:pt idx="873">
                  <c:v>5.230000000000028</c:v>
                </c:pt>
                <c:pt idx="874">
                  <c:v>5.2400000000000198</c:v>
                </c:pt>
                <c:pt idx="875">
                  <c:v>5.2500000000000204</c:v>
                </c:pt>
                <c:pt idx="876">
                  <c:v>5.2600000000000202</c:v>
                </c:pt>
                <c:pt idx="877">
                  <c:v>5.270000000000028</c:v>
                </c:pt>
                <c:pt idx="878">
                  <c:v>5.2800000000000198</c:v>
                </c:pt>
                <c:pt idx="879">
                  <c:v>5.2900000000000196</c:v>
                </c:pt>
                <c:pt idx="880">
                  <c:v>5.3000000000000203</c:v>
                </c:pt>
                <c:pt idx="881">
                  <c:v>5.31000000000002</c:v>
                </c:pt>
                <c:pt idx="882">
                  <c:v>5.3200000000000145</c:v>
                </c:pt>
                <c:pt idx="883">
                  <c:v>5.3300000000000196</c:v>
                </c:pt>
                <c:pt idx="884">
                  <c:v>5.3400000000000203</c:v>
                </c:pt>
                <c:pt idx="885">
                  <c:v>5.3500000000000201</c:v>
                </c:pt>
                <c:pt idx="886">
                  <c:v>5.3600000000000145</c:v>
                </c:pt>
                <c:pt idx="887">
                  <c:v>5.3700000000000196</c:v>
                </c:pt>
                <c:pt idx="888">
                  <c:v>5.3800000000000203</c:v>
                </c:pt>
                <c:pt idx="889">
                  <c:v>5.3900000000000201</c:v>
                </c:pt>
                <c:pt idx="890">
                  <c:v>5.4000000000000199</c:v>
                </c:pt>
                <c:pt idx="891">
                  <c:v>5.4100000000000197</c:v>
                </c:pt>
                <c:pt idx="892">
                  <c:v>5.4200000000000204</c:v>
                </c:pt>
                <c:pt idx="893">
                  <c:v>5.430000000000029</c:v>
                </c:pt>
                <c:pt idx="894">
                  <c:v>5.4400000000000199</c:v>
                </c:pt>
                <c:pt idx="895">
                  <c:v>5.4500000000000197</c:v>
                </c:pt>
                <c:pt idx="896">
                  <c:v>5.4600000000000204</c:v>
                </c:pt>
                <c:pt idx="897">
                  <c:v>5.4700000000000291</c:v>
                </c:pt>
                <c:pt idx="898">
                  <c:v>5.480000000000028</c:v>
                </c:pt>
                <c:pt idx="899">
                  <c:v>5.4900000000000198</c:v>
                </c:pt>
                <c:pt idx="900">
                  <c:v>5.5000000000000204</c:v>
                </c:pt>
              </c:numCache>
            </c:numRef>
          </c:xVal>
          <c:yVal>
            <c:numRef>
              <c:f>'N394'!$D$2:$D$902</c:f>
              <c:numCache>
                <c:formatCode>0.0000</c:formatCode>
                <c:ptCount val="9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2.5808235582959322E-308</c:v>
                </c:pt>
                <c:pt idx="262">
                  <c:v>4.3577624115858197E-305</c:v>
                </c:pt>
                <c:pt idx="263">
                  <c:v>7.0780987132012276E-302</c:v>
                </c:pt>
                <c:pt idx="264">
                  <c:v>1.105275211638946E-298</c:v>
                </c:pt>
                <c:pt idx="265">
                  <c:v>1.6593007495067393E-295</c:v>
                </c:pt>
                <c:pt idx="266">
                  <c:v>2.3948635307124429E-292</c:v>
                </c:pt>
                <c:pt idx="267">
                  <c:v>3.3230550253507658E-289</c:v>
                </c:pt>
                <c:pt idx="268">
                  <c:v>4.4329773906118872E-286</c:v>
                </c:pt>
                <c:pt idx="269">
                  <c:v>5.6853190751684038E-283</c:v>
                </c:pt>
                <c:pt idx="270">
                  <c:v>7.0099615823466266E-280</c:v>
                </c:pt>
                <c:pt idx="271">
                  <c:v>8.3095599351425824E-277</c:v>
                </c:pt>
                <c:pt idx="272">
                  <c:v>9.4698288648961767E-274</c:v>
                </c:pt>
                <c:pt idx="273">
                  <c:v>1.0375477294426068E-270</c:v>
                </c:pt>
                <c:pt idx="274">
                  <c:v>1.0928889016042753E-267</c:v>
                </c:pt>
                <c:pt idx="275">
                  <c:v>1.1067411463753543E-264</c:v>
                </c:pt>
                <c:pt idx="276">
                  <c:v>1.0775026326939396E-261</c:v>
                </c:pt>
                <c:pt idx="277">
                  <c:v>1.0085397068860728E-258</c:v>
                </c:pt>
                <c:pt idx="278">
                  <c:v>9.0754919814481335E-256</c:v>
                </c:pt>
                <c:pt idx="279">
                  <c:v>7.8514524824825116E-253</c:v>
                </c:pt>
                <c:pt idx="280">
                  <c:v>6.5302924261681323E-250</c:v>
                </c:pt>
                <c:pt idx="281">
                  <c:v>5.2217753973301143E-247</c:v>
                </c:pt>
                <c:pt idx="282">
                  <c:v>4.0142722707992527E-244</c:v>
                </c:pt>
                <c:pt idx="283">
                  <c:v>2.9668711698172617E-241</c:v>
                </c:pt>
                <c:pt idx="284">
                  <c:v>2.1081131825813462E-238</c:v>
                </c:pt>
                <c:pt idx="285">
                  <c:v>1.4401001040666398E-235</c:v>
                </c:pt>
                <c:pt idx="286">
                  <c:v>9.4579086046411294E-233</c:v>
                </c:pt>
                <c:pt idx="287">
                  <c:v>5.9717465973234272E-230</c:v>
                </c:pt>
                <c:pt idx="288">
                  <c:v>3.625030044458942E-227</c:v>
                </c:pt>
                <c:pt idx="289">
                  <c:v>2.1155631268309435E-224</c:v>
                </c:pt>
                <c:pt idx="290">
                  <c:v>1.1869834546232302E-221</c:v>
                </c:pt>
                <c:pt idx="291">
                  <c:v>6.4027685180727945E-219</c:v>
                </c:pt>
                <c:pt idx="292">
                  <c:v>3.3204394001849327E-216</c:v>
                </c:pt>
                <c:pt idx="293">
                  <c:v>1.6554958769374608E-213</c:v>
                </c:pt>
                <c:pt idx="294">
                  <c:v>7.935341159456902E-211</c:v>
                </c:pt>
                <c:pt idx="295">
                  <c:v>3.6568590903045107E-208</c:v>
                </c:pt>
                <c:pt idx="296">
                  <c:v>1.6201534288534288E-205</c:v>
                </c:pt>
                <c:pt idx="297">
                  <c:v>6.9009603345610042E-203</c:v>
                </c:pt>
                <c:pt idx="298">
                  <c:v>2.8259766061216497E-200</c:v>
                </c:pt>
                <c:pt idx="299">
                  <c:v>1.1125855514468363E-197</c:v>
                </c:pt>
                <c:pt idx="300">
                  <c:v>4.2111845198425291E-195</c:v>
                </c:pt>
                <c:pt idx="301">
                  <c:v>1.5324323482629023E-192</c:v>
                </c:pt>
                <c:pt idx="302">
                  <c:v>5.3612334625975806E-190</c:v>
                </c:pt>
                <c:pt idx="303">
                  <c:v>1.803244780433534E-187</c:v>
                </c:pt>
                <c:pt idx="304">
                  <c:v>5.8311121251669491E-185</c:v>
                </c:pt>
                <c:pt idx="305">
                  <c:v>1.8128214734349604E-182</c:v>
                </c:pt>
                <c:pt idx="306">
                  <c:v>5.4183344761051077E-180</c:v>
                </c:pt>
                <c:pt idx="307">
                  <c:v>1.5569831400139584E-177</c:v>
                </c:pt>
                <c:pt idx="308">
                  <c:v>4.301397044661817E-175</c:v>
                </c:pt>
                <c:pt idx="309">
                  <c:v>1.1424649342952862E-172</c:v>
                </c:pt>
                <c:pt idx="310">
                  <c:v>2.9173205621309683E-170</c:v>
                </c:pt>
                <c:pt idx="311">
                  <c:v>7.1619875143219434E-168</c:v>
                </c:pt>
                <c:pt idx="312">
                  <c:v>1.6904070934802868E-165</c:v>
                </c:pt>
                <c:pt idx="313">
                  <c:v>3.8358145669544299E-163</c:v>
                </c:pt>
                <c:pt idx="314">
                  <c:v>8.3682118282355587E-161</c:v>
                </c:pt>
                <c:pt idx="315">
                  <c:v>1.7551599677645146E-158</c:v>
                </c:pt>
                <c:pt idx="316">
                  <c:v>3.5392394062823767E-156</c:v>
                </c:pt>
                <c:pt idx="317">
                  <c:v>6.8613977104092433E-154</c:v>
                </c:pt>
                <c:pt idx="318">
                  <c:v>1.2788655394242908E-151</c:v>
                </c:pt>
                <c:pt idx="319">
                  <c:v>2.291643413363472E-149</c:v>
                </c:pt>
                <c:pt idx="320">
                  <c:v>3.9480195020497997E-147</c:v>
                </c:pt>
                <c:pt idx="321">
                  <c:v>6.5391584380697299E-145</c:v>
                </c:pt>
                <c:pt idx="322">
                  <c:v>1.041297884854133E-142</c:v>
                </c:pt>
                <c:pt idx="323">
                  <c:v>1.5941856782951093E-140</c:v>
                </c:pt>
                <c:pt idx="324">
                  <c:v>2.3464637491706221E-138</c:v>
                </c:pt>
                <c:pt idx="325">
                  <c:v>3.3204738514054066E-136</c:v>
                </c:pt>
                <c:pt idx="326">
                  <c:v>4.5174961665167687E-134</c:v>
                </c:pt>
                <c:pt idx="327">
                  <c:v>5.9089086973508125E-132</c:v>
                </c:pt>
                <c:pt idx="328">
                  <c:v>7.4306836664429256E-130</c:v>
                </c:pt>
                <c:pt idx="329">
                  <c:v>8.9838506842166317E-128</c:v>
                </c:pt>
                <c:pt idx="330">
                  <c:v>1.0442603510747836E-125</c:v>
                </c:pt>
                <c:pt idx="331">
                  <c:v>1.1669918435725899E-123</c:v>
                </c:pt>
                <c:pt idx="332">
                  <c:v>1.2538335298927964E-121</c:v>
                </c:pt>
                <c:pt idx="333">
                  <c:v>1.2951653796035358E-119</c:v>
                </c:pt>
                <c:pt idx="334">
                  <c:v>1.2862462668109976E-117</c:v>
                </c:pt>
                <c:pt idx="335">
                  <c:v>1.2281088109141754E-115</c:v>
                </c:pt>
                <c:pt idx="336">
                  <c:v>1.1273626856262557E-113</c:v>
                </c:pt>
                <c:pt idx="337">
                  <c:v>9.9495817810532697E-112</c:v>
                </c:pt>
                <c:pt idx="338">
                  <c:v>8.4422971010145037E-110</c:v>
                </c:pt>
                <c:pt idx="339">
                  <c:v>6.8870200984853343E-108</c:v>
                </c:pt>
                <c:pt idx="340">
                  <c:v>5.4015358368124338E-106</c:v>
                </c:pt>
                <c:pt idx="341">
                  <c:v>4.0730397483830222E-104</c:v>
                </c:pt>
                <c:pt idx="342">
                  <c:v>2.9528119855968524E-102</c:v>
                </c:pt>
                <c:pt idx="343">
                  <c:v>2.0581119262774949E-100</c:v>
                </c:pt>
                <c:pt idx="344">
                  <c:v>1.3791722849598819E-98</c:v>
                </c:pt>
                <c:pt idx="345">
                  <c:v>8.885557535971271E-97</c:v>
                </c:pt>
                <c:pt idx="346">
                  <c:v>5.5038649726817438E-95</c:v>
                </c:pt>
                <c:pt idx="347">
                  <c:v>3.2776915448509813E-93</c:v>
                </c:pt>
                <c:pt idx="348">
                  <c:v>1.8766613664664118E-91</c:v>
                </c:pt>
                <c:pt idx="349">
                  <c:v>1.0330505454387336E-89</c:v>
                </c:pt>
                <c:pt idx="350">
                  <c:v>5.4673308916640826E-88</c:v>
                </c:pt>
                <c:pt idx="351">
                  <c:v>2.7819388743396747E-86</c:v>
                </c:pt>
                <c:pt idx="352">
                  <c:v>1.3609386688172009E-84</c:v>
                </c:pt>
                <c:pt idx="353">
                  <c:v>6.4010111355992137E-83</c:v>
                </c:pt>
                <c:pt idx="354">
                  <c:v>2.8945295220124403E-81</c:v>
                </c:pt>
                <c:pt idx="355">
                  <c:v>1.25842423148001E-79</c:v>
                </c:pt>
                <c:pt idx="356">
                  <c:v>5.2601262449624422E-78</c:v>
                </c:pt>
                <c:pt idx="357">
                  <c:v>2.1139056023117608E-76</c:v>
                </c:pt>
                <c:pt idx="358">
                  <c:v>8.167622586031698E-75</c:v>
                </c:pt>
                <c:pt idx="359">
                  <c:v>3.0340777605418616E-73</c:v>
                </c:pt>
                <c:pt idx="360">
                  <c:v>1.0836250935063959E-71</c:v>
                </c:pt>
                <c:pt idx="361">
                  <c:v>3.7209430983761185E-70</c:v>
                </c:pt>
                <c:pt idx="362">
                  <c:v>1.2284258967540345E-68</c:v>
                </c:pt>
                <c:pt idx="363">
                  <c:v>3.8991252795602068E-67</c:v>
                </c:pt>
                <c:pt idx="364">
                  <c:v>1.1898933589943591E-65</c:v>
                </c:pt>
                <c:pt idx="365">
                  <c:v>3.4911768789507313E-64</c:v>
                </c:pt>
                <c:pt idx="366">
                  <c:v>9.8482476850632026E-63</c:v>
                </c:pt>
                <c:pt idx="367">
                  <c:v>2.6709742987242572E-61</c:v>
                </c:pt>
                <c:pt idx="368">
                  <c:v>6.9647323605688915E-60</c:v>
                </c:pt>
                <c:pt idx="369">
                  <c:v>1.7460773276023482E-58</c:v>
                </c:pt>
                <c:pt idx="370">
                  <c:v>4.2086922966898452E-57</c:v>
                </c:pt>
                <c:pt idx="371">
                  <c:v>9.753396543647441E-56</c:v>
                </c:pt>
                <c:pt idx="372">
                  <c:v>2.1731511707438263E-54</c:v>
                </c:pt>
                <c:pt idx="373">
                  <c:v>4.6553216239527501E-53</c:v>
                </c:pt>
                <c:pt idx="374">
                  <c:v>9.5881647135813661E-52</c:v>
                </c:pt>
                <c:pt idx="375">
                  <c:v>1.8986620614078741E-50</c:v>
                </c:pt>
                <c:pt idx="376">
                  <c:v>3.614819351118673E-49</c:v>
                </c:pt>
                <c:pt idx="377">
                  <c:v>6.6168701696006481E-48</c:v>
                </c:pt>
                <c:pt idx="378">
                  <c:v>1.1645176276463399E-46</c:v>
                </c:pt>
                <c:pt idx="379">
                  <c:v>1.9704585768415972E-45</c:v>
                </c:pt>
                <c:pt idx="380">
                  <c:v>3.2056543421796274E-44</c:v>
                </c:pt>
                <c:pt idx="381">
                  <c:v>5.0141181602140023E-43</c:v>
                </c:pt>
                <c:pt idx="382">
                  <c:v>7.5405196812778619E-42</c:v>
                </c:pt>
                <c:pt idx="383">
                  <c:v>1.0902778363190976E-40</c:v>
                </c:pt>
                <c:pt idx="384">
                  <c:v>1.5156629420428071E-39</c:v>
                </c:pt>
                <c:pt idx="385">
                  <c:v>2.0258065643783819E-38</c:v>
                </c:pt>
                <c:pt idx="386">
                  <c:v>2.6032960484861093E-37</c:v>
                </c:pt>
                <c:pt idx="387">
                  <c:v>3.2164717174352066E-36</c:v>
                </c:pt>
                <c:pt idx="388">
                  <c:v>3.8209104239064219E-35</c:v>
                </c:pt>
                <c:pt idx="389">
                  <c:v>4.3640052592052736E-34</c:v>
                </c:pt>
                <c:pt idx="390">
                  <c:v>4.7922041495684706E-33</c:v>
                </c:pt>
                <c:pt idx="391">
                  <c:v>5.0596134577689349E-32</c:v>
                </c:pt>
                <c:pt idx="392">
                  <c:v>5.1360789935155833E-31</c:v>
                </c:pt>
                <c:pt idx="393">
                  <c:v>5.0127808786172981E-30</c:v>
                </c:pt>
                <c:pt idx="394">
                  <c:v>4.7039073575055588E-29</c:v>
                </c:pt>
                <c:pt idx="395">
                  <c:v>4.2439684971610809E-28</c:v>
                </c:pt>
                <c:pt idx="396">
                  <c:v>3.6814527792125491E-27</c:v>
                </c:pt>
                <c:pt idx="397">
                  <c:v>3.0704380870847395E-26</c:v>
                </c:pt>
                <c:pt idx="398">
                  <c:v>2.4621574211956694E-25</c:v>
                </c:pt>
                <c:pt idx="399">
                  <c:v>1.8983049595590117E-24</c:v>
                </c:pt>
                <c:pt idx="400">
                  <c:v>1.4071849164145781E-23</c:v>
                </c:pt>
                <c:pt idx="401">
                  <c:v>1.00293251239147E-22</c:v>
                </c:pt>
                <c:pt idx="402">
                  <c:v>6.8727084870535656E-22</c:v>
                </c:pt>
                <c:pt idx="403">
                  <c:v>4.5281429795787326E-21</c:v>
                </c:pt>
                <c:pt idx="404">
                  <c:v>2.8684590428664658E-20</c:v>
                </c:pt>
                <c:pt idx="405">
                  <c:v>1.7470840664568819E-19</c:v>
                </c:pt>
                <c:pt idx="406">
                  <c:v>1.0230948347537678E-18</c:v>
                </c:pt>
                <c:pt idx="407">
                  <c:v>5.7604343087768678E-18</c:v>
                </c:pt>
                <c:pt idx="408">
                  <c:v>3.118402110743689E-17</c:v>
                </c:pt>
                <c:pt idx="409">
                  <c:v>1.6231058918216432E-16</c:v>
                </c:pt>
                <c:pt idx="410">
                  <c:v>8.1226873985887556E-16</c:v>
                </c:pt>
                <c:pt idx="411">
                  <c:v>3.9083285389637511E-15</c:v>
                </c:pt>
                <c:pt idx="412">
                  <c:v>1.8080944534381304E-14</c:v>
                </c:pt>
                <c:pt idx="413">
                  <c:v>8.0424833854046622E-14</c:v>
                </c:pt>
                <c:pt idx="414">
                  <c:v>3.4395253693353361E-13</c:v>
                </c:pt>
                <c:pt idx="415">
                  <c:v>1.4143158904255892E-12</c:v>
                </c:pt>
                <c:pt idx="416">
                  <c:v>5.5915749624164954E-12</c:v>
                </c:pt>
                <c:pt idx="417">
                  <c:v>2.1255042203364351E-11</c:v>
                </c:pt>
                <c:pt idx="418">
                  <c:v>7.7683742164922132E-11</c:v>
                </c:pt>
                <c:pt idx="419">
                  <c:v>2.7298507452483213E-10</c:v>
                </c:pt>
                <c:pt idx="420">
                  <c:v>9.2233462107127268E-10</c:v>
                </c:pt>
                <c:pt idx="421">
                  <c:v>2.9962579714319092E-9</c:v>
                </c:pt>
                <c:pt idx="422">
                  <c:v>9.3586070290803286E-9</c:v>
                </c:pt>
                <c:pt idx="423">
                  <c:v>2.8105076091816373E-8</c:v>
                </c:pt>
                <c:pt idx="424">
                  <c:v>8.1152160328914642E-8</c:v>
                </c:pt>
                <c:pt idx="425">
                  <c:v>2.2529816785573312E-7</c:v>
                </c:pt>
                <c:pt idx="426">
                  <c:v>6.0139068103204447E-7</c:v>
                </c:pt>
                <c:pt idx="427">
                  <c:v>1.543472131437802E-6</c:v>
                </c:pt>
                <c:pt idx="428">
                  <c:v>3.8087566023303896E-6</c:v>
                </c:pt>
                <c:pt idx="429">
                  <c:v>9.0367123810608671E-6</c:v>
                </c:pt>
                <c:pt idx="430">
                  <c:v>2.0614872276780797E-5</c:v>
                </c:pt>
                <c:pt idx="431">
                  <c:v>4.5216189832775396E-5</c:v>
                </c:pt>
                <c:pt idx="432">
                  <c:v>9.5356558552195692E-5</c:v>
                </c:pt>
                <c:pt idx="433">
                  <c:v>1.9335287005006781E-4</c:v>
                </c:pt>
                <c:pt idx="434">
                  <c:v>3.7695913827617974E-4</c:v>
                </c:pt>
                <c:pt idx="435">
                  <c:v>7.0661307712782684E-4</c:v>
                </c:pt>
                <c:pt idx="436">
                  <c:v>1.2735410302955341E-3</c:v>
                </c:pt>
                <c:pt idx="437">
                  <c:v>2.2069282568648635E-3</c:v>
                </c:pt>
                <c:pt idx="438">
                  <c:v>3.6771183742343519E-3</c:v>
                </c:pt>
                <c:pt idx="439">
                  <c:v>5.8907587774742493E-3</c:v>
                </c:pt>
                <c:pt idx="440">
                  <c:v>9.0735910585610161E-3</c:v>
                </c:pt>
                <c:pt idx="441">
                  <c:v>1.3437905848372901E-2</c:v>
                </c:pt>
                <c:pt idx="442">
                  <c:v>1.9135001503476801E-2</c:v>
                </c:pt>
                <c:pt idx="443">
                  <c:v>2.6198112315626576E-2</c:v>
                </c:pt>
                <c:pt idx="444">
                  <c:v>3.4487058991942154E-2</c:v>
                </c:pt>
                <c:pt idx="445">
                  <c:v>4.3650280795571497E-2</c:v>
                </c:pt>
                <c:pt idx="446">
                  <c:v>5.3120566420570607E-2</c:v>
                </c:pt>
                <c:pt idx="447">
                  <c:v>6.2156015959603808E-2</c:v>
                </c:pt>
                <c:pt idx="448">
                  <c:v>6.9927579130043396E-2</c:v>
                </c:pt>
                <c:pt idx="449">
                  <c:v>7.5641249595027785E-2</c:v>
                </c:pt>
                <c:pt idx="450">
                  <c:v>7.8670840692442068E-2</c:v>
                </c:pt>
                <c:pt idx="451">
                  <c:v>7.8670840692442068E-2</c:v>
                </c:pt>
                <c:pt idx="452">
                  <c:v>7.5641249595027785E-2</c:v>
                </c:pt>
                <c:pt idx="453">
                  <c:v>6.9927579130043396E-2</c:v>
                </c:pt>
                <c:pt idx="454">
                  <c:v>6.2156015959603808E-2</c:v>
                </c:pt>
                <c:pt idx="455">
                  <c:v>5.3120566420570607E-2</c:v>
                </c:pt>
                <c:pt idx="456">
                  <c:v>4.3650280795571497E-2</c:v>
                </c:pt>
                <c:pt idx="457">
                  <c:v>3.4487058991942154E-2</c:v>
                </c:pt>
                <c:pt idx="458">
                  <c:v>2.6198112315626576E-2</c:v>
                </c:pt>
                <c:pt idx="459">
                  <c:v>1.9135001503476801E-2</c:v>
                </c:pt>
                <c:pt idx="460">
                  <c:v>1.3437905848372901E-2</c:v>
                </c:pt>
                <c:pt idx="461">
                  <c:v>9.0735910585610161E-3</c:v>
                </c:pt>
                <c:pt idx="462">
                  <c:v>5.8907587774742493E-3</c:v>
                </c:pt>
                <c:pt idx="463">
                  <c:v>3.6771183742343519E-3</c:v>
                </c:pt>
                <c:pt idx="464">
                  <c:v>2.2069282568648635E-3</c:v>
                </c:pt>
                <c:pt idx="465">
                  <c:v>1.2735410302955341E-3</c:v>
                </c:pt>
                <c:pt idx="466">
                  <c:v>7.0661307712782684E-4</c:v>
                </c:pt>
                <c:pt idx="467">
                  <c:v>3.7695913827617974E-4</c:v>
                </c:pt>
                <c:pt idx="468">
                  <c:v>1.9335287005006781E-4</c:v>
                </c:pt>
                <c:pt idx="469">
                  <c:v>9.5356558552195692E-5</c:v>
                </c:pt>
                <c:pt idx="470">
                  <c:v>4.5216189832775396E-5</c:v>
                </c:pt>
                <c:pt idx="471">
                  <c:v>2.0614872276780797E-5</c:v>
                </c:pt>
                <c:pt idx="472">
                  <c:v>9.0367123810608671E-6</c:v>
                </c:pt>
                <c:pt idx="473">
                  <c:v>3.8087566023303896E-6</c:v>
                </c:pt>
                <c:pt idx="474">
                  <c:v>1.543472131437802E-6</c:v>
                </c:pt>
                <c:pt idx="475">
                  <c:v>6.0139068103204447E-7</c:v>
                </c:pt>
                <c:pt idx="476">
                  <c:v>2.252981678996247E-7</c:v>
                </c:pt>
                <c:pt idx="477">
                  <c:v>8.1152160325004685E-8</c:v>
                </c:pt>
                <c:pt idx="478">
                  <c:v>2.8105076044227058E-8</c:v>
                </c:pt>
                <c:pt idx="479">
                  <c:v>9.3586070004648061E-9</c:v>
                </c:pt>
                <c:pt idx="480">
                  <c:v>2.9962580194720173E-9</c:v>
                </c:pt>
                <c:pt idx="481">
                  <c:v>9.2233465309732858E-10</c:v>
                </c:pt>
                <c:pt idx="482">
                  <c:v>2.7298507898621128E-10</c:v>
                </c:pt>
                <c:pt idx="483">
                  <c:v>7.7683748322954526E-11</c:v>
                </c:pt>
                <c:pt idx="484">
                  <c:v>2.1254997761843855E-11</c:v>
                </c:pt>
                <c:pt idx="485">
                  <c:v>5.5915272412221756E-12</c:v>
                </c:pt>
                <c:pt idx="486">
                  <c:v>1.4143131110699944E-12</c:v>
                </c:pt>
                <c:pt idx="487">
                  <c:v>3.4394709302887481E-13</c:v>
                </c:pt>
                <c:pt idx="488">
                  <c:v>8.0491169285324354E-14</c:v>
                </c:pt>
                <c:pt idx="489">
                  <c:v>1.8096635301390165E-14</c:v>
                </c:pt>
                <c:pt idx="490">
                  <c:v>3.8857805861880763E-15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16D9-40AF-94A6-25F29AB7AF6D}"/>
            </c:ext>
          </c:extLst>
        </c:ser>
        <c:axId val="64771200"/>
        <c:axId val="64773120"/>
      </c:scatterChart>
      <c:valAx>
        <c:axId val="64771200"/>
        <c:scaling>
          <c:orientation val="minMax"/>
          <c:max val="6"/>
          <c:min val="-6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/>
                  <a:t>Z</a:t>
                </a:r>
              </a:p>
            </c:rich>
          </c:tx>
        </c:title>
        <c:numFmt formatCode="0.00" sourceLinked="1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64773120"/>
        <c:crosses val="autoZero"/>
        <c:crossBetween val="midCat"/>
      </c:valAx>
      <c:valAx>
        <c:axId val="64773120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f(Z)</a:t>
                </a:r>
              </a:p>
            </c:rich>
          </c:tx>
        </c:title>
        <c:numFmt formatCode="0.0000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64771200"/>
        <c:crossesAt val="-6"/>
        <c:crossBetween val="midCat"/>
      </c:valAx>
    </c:plotArea>
    <c:plotVisOnly val="1"/>
    <c:dispBlanksAs val="gap"/>
  </c:chart>
  <c:spPr>
    <a:solidFill>
      <a:schemeClr val="bg1"/>
    </a:solidFill>
  </c:sp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>
              <a:defRPr/>
            </a:pPr>
            <a:r>
              <a:rPr lang="en-US"/>
              <a:t>Z(0.0;1) vs Z(0.8;1) - effetto grande</a:t>
            </a:r>
          </a:p>
        </c:rich>
      </c:tx>
      <c:layout>
        <c:manualLayout>
          <c:xMode val="edge"/>
          <c:yMode val="edge"/>
          <c:x val="0.22773125798966959"/>
          <c:y val="2.5204788909892879E-2"/>
        </c:manualLayout>
      </c:layout>
    </c:title>
    <c:plotArea>
      <c:layout/>
      <c:scatterChart>
        <c:scatterStyle val="smoothMarker"/>
        <c:ser>
          <c:idx val="0"/>
          <c:order val="0"/>
          <c:tx>
            <c:v>Z(0.0;1)</c:v>
          </c:tx>
          <c:marker>
            <c:symbol val="none"/>
          </c:marker>
          <c:xVal>
            <c:numRef>
              <c:f>'N394'!$E$2:$E$902</c:f>
              <c:numCache>
                <c:formatCode>0.00</c:formatCode>
                <c:ptCount val="901"/>
                <c:pt idx="0">
                  <c:v>-4.4999999999999813</c:v>
                </c:pt>
                <c:pt idx="1">
                  <c:v>-4.4899999999999824</c:v>
                </c:pt>
                <c:pt idx="2">
                  <c:v>-4.479999999999988</c:v>
                </c:pt>
                <c:pt idx="3">
                  <c:v>-4.4699999999999802</c:v>
                </c:pt>
                <c:pt idx="4">
                  <c:v>-4.4599999999999804</c:v>
                </c:pt>
                <c:pt idx="5">
                  <c:v>-4.4499999999999824</c:v>
                </c:pt>
                <c:pt idx="6">
                  <c:v>-4.439999999999988</c:v>
                </c:pt>
                <c:pt idx="7">
                  <c:v>-4.4299999999999802</c:v>
                </c:pt>
                <c:pt idx="8">
                  <c:v>-4.4199999999999804</c:v>
                </c:pt>
                <c:pt idx="9">
                  <c:v>-4.4099999999999824</c:v>
                </c:pt>
                <c:pt idx="10">
                  <c:v>-4.3999999999999799</c:v>
                </c:pt>
                <c:pt idx="11">
                  <c:v>-4.3899999999999801</c:v>
                </c:pt>
                <c:pt idx="12">
                  <c:v>-4.3799999999999804</c:v>
                </c:pt>
                <c:pt idx="13">
                  <c:v>-4.3699999999999797</c:v>
                </c:pt>
                <c:pt idx="14">
                  <c:v>-4.3599999999999799</c:v>
                </c:pt>
                <c:pt idx="15">
                  <c:v>-4.3499999999999801</c:v>
                </c:pt>
                <c:pt idx="16">
                  <c:v>-4.3399999999999803</c:v>
                </c:pt>
                <c:pt idx="17">
                  <c:v>-4.3299999999999796</c:v>
                </c:pt>
                <c:pt idx="18">
                  <c:v>-4.3199999999999799</c:v>
                </c:pt>
                <c:pt idx="19">
                  <c:v>-4.3099999999999801</c:v>
                </c:pt>
                <c:pt idx="20">
                  <c:v>-4.2999999999999803</c:v>
                </c:pt>
                <c:pt idx="21">
                  <c:v>-4.2899999999999814</c:v>
                </c:pt>
                <c:pt idx="22">
                  <c:v>-4.2799999999999834</c:v>
                </c:pt>
                <c:pt idx="23">
                  <c:v>-4.26999999999998</c:v>
                </c:pt>
                <c:pt idx="24">
                  <c:v>-4.2599999999999802</c:v>
                </c:pt>
                <c:pt idx="25">
                  <c:v>-4.2499999999999813</c:v>
                </c:pt>
                <c:pt idx="26">
                  <c:v>-4.2399999999999824</c:v>
                </c:pt>
                <c:pt idx="27">
                  <c:v>-4.22999999999998</c:v>
                </c:pt>
                <c:pt idx="28">
                  <c:v>-4.2199999999999802</c:v>
                </c:pt>
                <c:pt idx="29">
                  <c:v>-4.2099999999999804</c:v>
                </c:pt>
                <c:pt idx="30">
                  <c:v>-4.1999999999999797</c:v>
                </c:pt>
                <c:pt idx="31">
                  <c:v>-4.18999999999998</c:v>
                </c:pt>
                <c:pt idx="32">
                  <c:v>-4.1799999999999802</c:v>
                </c:pt>
                <c:pt idx="33">
                  <c:v>-4.1699999999999795</c:v>
                </c:pt>
                <c:pt idx="34">
                  <c:v>-4.1599999999999797</c:v>
                </c:pt>
                <c:pt idx="35">
                  <c:v>-4.1499999999999799</c:v>
                </c:pt>
                <c:pt idx="36">
                  <c:v>-4.1399999999999801</c:v>
                </c:pt>
                <c:pt idx="37">
                  <c:v>-4.1299999999999795</c:v>
                </c:pt>
                <c:pt idx="38">
                  <c:v>-4.1199999999999886</c:v>
                </c:pt>
                <c:pt idx="39">
                  <c:v>-4.1099999999999897</c:v>
                </c:pt>
                <c:pt idx="40">
                  <c:v>-4.0999999999999801</c:v>
                </c:pt>
                <c:pt idx="41">
                  <c:v>-4.0899999999999803</c:v>
                </c:pt>
                <c:pt idx="42">
                  <c:v>-4.0799999999999903</c:v>
                </c:pt>
                <c:pt idx="43">
                  <c:v>-4.0699999999999896</c:v>
                </c:pt>
                <c:pt idx="44">
                  <c:v>-4.0599999999999898</c:v>
                </c:pt>
                <c:pt idx="45">
                  <c:v>-4.0499999999999901</c:v>
                </c:pt>
                <c:pt idx="46">
                  <c:v>-4.0399999999999903</c:v>
                </c:pt>
                <c:pt idx="47">
                  <c:v>-4.0299999999999896</c:v>
                </c:pt>
                <c:pt idx="48">
                  <c:v>-4.0199999999999898</c:v>
                </c:pt>
                <c:pt idx="49">
                  <c:v>-4.00999999999999</c:v>
                </c:pt>
                <c:pt idx="50">
                  <c:v>-3.9999999999999867</c:v>
                </c:pt>
                <c:pt idx="51">
                  <c:v>-3.98999999999999</c:v>
                </c:pt>
                <c:pt idx="52">
                  <c:v>-3.9799999999999867</c:v>
                </c:pt>
                <c:pt idx="53">
                  <c:v>-3.96999999999999</c:v>
                </c:pt>
                <c:pt idx="54">
                  <c:v>-3.9599999999999862</c:v>
                </c:pt>
                <c:pt idx="55">
                  <c:v>-3.94999999999999</c:v>
                </c:pt>
                <c:pt idx="56">
                  <c:v>-3.9399999999999862</c:v>
                </c:pt>
                <c:pt idx="57">
                  <c:v>-3.9299999999999877</c:v>
                </c:pt>
                <c:pt idx="58">
                  <c:v>-3.9199999999999862</c:v>
                </c:pt>
                <c:pt idx="59">
                  <c:v>-3.9099999999999877</c:v>
                </c:pt>
                <c:pt idx="60">
                  <c:v>-3.8999999999999861</c:v>
                </c:pt>
                <c:pt idx="61">
                  <c:v>-3.8899999999999877</c:v>
                </c:pt>
                <c:pt idx="62">
                  <c:v>-3.8799999999999857</c:v>
                </c:pt>
                <c:pt idx="63">
                  <c:v>-3.8699999999999877</c:v>
                </c:pt>
                <c:pt idx="64">
                  <c:v>-3.8599999999999857</c:v>
                </c:pt>
                <c:pt idx="65">
                  <c:v>-3.8499999999999877</c:v>
                </c:pt>
                <c:pt idx="66">
                  <c:v>-3.8399999999999856</c:v>
                </c:pt>
                <c:pt idx="67">
                  <c:v>-3.8299999999999867</c:v>
                </c:pt>
                <c:pt idx="68">
                  <c:v>-3.8199999999999856</c:v>
                </c:pt>
                <c:pt idx="69">
                  <c:v>-3.8099999999999867</c:v>
                </c:pt>
                <c:pt idx="70">
                  <c:v>-3.7999999999999901</c:v>
                </c:pt>
                <c:pt idx="71">
                  <c:v>-3.7899999999999898</c:v>
                </c:pt>
                <c:pt idx="72">
                  <c:v>-3.77999999999999</c:v>
                </c:pt>
                <c:pt idx="73">
                  <c:v>-3.7699999999999898</c:v>
                </c:pt>
                <c:pt idx="74">
                  <c:v>-3.75999999999999</c:v>
                </c:pt>
                <c:pt idx="75">
                  <c:v>-3.7499999999999898</c:v>
                </c:pt>
                <c:pt idx="76">
                  <c:v>-3.73999999999999</c:v>
                </c:pt>
                <c:pt idx="77">
                  <c:v>-3.7299999999999902</c:v>
                </c:pt>
                <c:pt idx="78">
                  <c:v>-3.72</c:v>
                </c:pt>
                <c:pt idx="79">
                  <c:v>-3.71</c:v>
                </c:pt>
                <c:pt idx="80">
                  <c:v>-3.7</c:v>
                </c:pt>
                <c:pt idx="81">
                  <c:v>-3.69</c:v>
                </c:pt>
                <c:pt idx="82">
                  <c:v>-3.68</c:v>
                </c:pt>
                <c:pt idx="83">
                  <c:v>-3.67</c:v>
                </c:pt>
                <c:pt idx="84">
                  <c:v>-3.66</c:v>
                </c:pt>
                <c:pt idx="85">
                  <c:v>-3.65</c:v>
                </c:pt>
                <c:pt idx="86">
                  <c:v>-3.64</c:v>
                </c:pt>
                <c:pt idx="87">
                  <c:v>-3.63</c:v>
                </c:pt>
                <c:pt idx="88">
                  <c:v>-3.62</c:v>
                </c:pt>
                <c:pt idx="89">
                  <c:v>-3.61</c:v>
                </c:pt>
                <c:pt idx="90">
                  <c:v>-3.6</c:v>
                </c:pt>
                <c:pt idx="91">
                  <c:v>-3.59</c:v>
                </c:pt>
                <c:pt idx="92">
                  <c:v>-3.58</c:v>
                </c:pt>
                <c:pt idx="93">
                  <c:v>-3.57</c:v>
                </c:pt>
                <c:pt idx="94">
                  <c:v>-3.56</c:v>
                </c:pt>
                <c:pt idx="95">
                  <c:v>-3.55</c:v>
                </c:pt>
                <c:pt idx="96">
                  <c:v>-3.54</c:v>
                </c:pt>
                <c:pt idx="97">
                  <c:v>-3.53</c:v>
                </c:pt>
                <c:pt idx="98">
                  <c:v>-3.52</c:v>
                </c:pt>
                <c:pt idx="99">
                  <c:v>-3.51</c:v>
                </c:pt>
                <c:pt idx="100">
                  <c:v>-3.5</c:v>
                </c:pt>
                <c:pt idx="101">
                  <c:v>-3.4899999999999998</c:v>
                </c:pt>
                <c:pt idx="102">
                  <c:v>-3.48</c:v>
                </c:pt>
                <c:pt idx="103">
                  <c:v>-3.4699999999999998</c:v>
                </c:pt>
                <c:pt idx="104">
                  <c:v>-3.46</c:v>
                </c:pt>
                <c:pt idx="105">
                  <c:v>-3.4499999999999997</c:v>
                </c:pt>
                <c:pt idx="106">
                  <c:v>-3.44</c:v>
                </c:pt>
                <c:pt idx="107">
                  <c:v>-3.4299999999999997</c:v>
                </c:pt>
                <c:pt idx="108">
                  <c:v>-3.42</c:v>
                </c:pt>
                <c:pt idx="109">
                  <c:v>-3.4099999999999997</c:v>
                </c:pt>
                <c:pt idx="110">
                  <c:v>-3.4</c:v>
                </c:pt>
                <c:pt idx="111">
                  <c:v>-3.3899999999999997</c:v>
                </c:pt>
                <c:pt idx="112">
                  <c:v>-3.38</c:v>
                </c:pt>
                <c:pt idx="113">
                  <c:v>-3.3699999999999997</c:v>
                </c:pt>
                <c:pt idx="114">
                  <c:v>-3.36</c:v>
                </c:pt>
                <c:pt idx="115">
                  <c:v>-3.3499999999999988</c:v>
                </c:pt>
                <c:pt idx="116">
                  <c:v>-3.34</c:v>
                </c:pt>
                <c:pt idx="117">
                  <c:v>-3.3299999999999987</c:v>
                </c:pt>
                <c:pt idx="118">
                  <c:v>-3.32</c:v>
                </c:pt>
                <c:pt idx="119">
                  <c:v>-3.3099999999999987</c:v>
                </c:pt>
                <c:pt idx="120">
                  <c:v>-3.3</c:v>
                </c:pt>
                <c:pt idx="121">
                  <c:v>-3.29</c:v>
                </c:pt>
                <c:pt idx="122">
                  <c:v>-3.2800000000000002</c:v>
                </c:pt>
                <c:pt idx="123">
                  <c:v>-3.27</c:v>
                </c:pt>
                <c:pt idx="124">
                  <c:v>-3.2600000000000002</c:v>
                </c:pt>
                <c:pt idx="125">
                  <c:v>-3.25</c:v>
                </c:pt>
                <c:pt idx="126">
                  <c:v>-3.24</c:v>
                </c:pt>
                <c:pt idx="127">
                  <c:v>-3.23</c:v>
                </c:pt>
                <c:pt idx="128">
                  <c:v>-3.22</c:v>
                </c:pt>
                <c:pt idx="129">
                  <c:v>-3.21</c:v>
                </c:pt>
                <c:pt idx="130">
                  <c:v>-3.2</c:v>
                </c:pt>
                <c:pt idx="131">
                  <c:v>-3.19</c:v>
                </c:pt>
                <c:pt idx="132">
                  <c:v>-3.18</c:v>
                </c:pt>
                <c:pt idx="133">
                  <c:v>-3.17</c:v>
                </c:pt>
                <c:pt idx="134">
                  <c:v>-3.16</c:v>
                </c:pt>
                <c:pt idx="135">
                  <c:v>-3.15</c:v>
                </c:pt>
                <c:pt idx="136">
                  <c:v>-3.14</c:v>
                </c:pt>
                <c:pt idx="137">
                  <c:v>-3.13</c:v>
                </c:pt>
                <c:pt idx="138">
                  <c:v>-3.12</c:v>
                </c:pt>
                <c:pt idx="139">
                  <c:v>-3.11</c:v>
                </c:pt>
                <c:pt idx="140">
                  <c:v>-3.1</c:v>
                </c:pt>
                <c:pt idx="141">
                  <c:v>-3.09</c:v>
                </c:pt>
                <c:pt idx="142">
                  <c:v>-3.08</c:v>
                </c:pt>
                <c:pt idx="143">
                  <c:v>-3.07</c:v>
                </c:pt>
                <c:pt idx="144">
                  <c:v>-3.06</c:v>
                </c:pt>
                <c:pt idx="145">
                  <c:v>-3.05</c:v>
                </c:pt>
                <c:pt idx="146">
                  <c:v>-3.04</c:v>
                </c:pt>
                <c:pt idx="147">
                  <c:v>-3.03</c:v>
                </c:pt>
                <c:pt idx="148">
                  <c:v>-3.02</c:v>
                </c:pt>
                <c:pt idx="149">
                  <c:v>-3.01</c:v>
                </c:pt>
                <c:pt idx="150">
                  <c:v>-3</c:v>
                </c:pt>
                <c:pt idx="151">
                  <c:v>-2.9899999999999998</c:v>
                </c:pt>
                <c:pt idx="152">
                  <c:v>-2.98</c:v>
                </c:pt>
                <c:pt idx="153">
                  <c:v>-2.9699999999999998</c:v>
                </c:pt>
                <c:pt idx="154">
                  <c:v>-2.96</c:v>
                </c:pt>
                <c:pt idx="155">
                  <c:v>-2.9499999999999997</c:v>
                </c:pt>
                <c:pt idx="156">
                  <c:v>-2.94</c:v>
                </c:pt>
                <c:pt idx="157">
                  <c:v>-2.9299999999999997</c:v>
                </c:pt>
                <c:pt idx="158">
                  <c:v>-2.92</c:v>
                </c:pt>
                <c:pt idx="159">
                  <c:v>-2.9099999999999997</c:v>
                </c:pt>
                <c:pt idx="160">
                  <c:v>-2.9</c:v>
                </c:pt>
                <c:pt idx="161">
                  <c:v>-2.8899999999999997</c:v>
                </c:pt>
                <c:pt idx="162">
                  <c:v>-2.88</c:v>
                </c:pt>
                <c:pt idx="163">
                  <c:v>-2.8699999999999997</c:v>
                </c:pt>
                <c:pt idx="164">
                  <c:v>-2.86</c:v>
                </c:pt>
                <c:pt idx="165">
                  <c:v>-2.8499999999999988</c:v>
                </c:pt>
                <c:pt idx="166">
                  <c:v>-2.84</c:v>
                </c:pt>
                <c:pt idx="167">
                  <c:v>-2.8299999999999987</c:v>
                </c:pt>
                <c:pt idx="168">
                  <c:v>-2.82</c:v>
                </c:pt>
                <c:pt idx="169">
                  <c:v>-2.8099999999999987</c:v>
                </c:pt>
                <c:pt idx="170">
                  <c:v>-2.8</c:v>
                </c:pt>
                <c:pt idx="171">
                  <c:v>-2.79</c:v>
                </c:pt>
                <c:pt idx="172">
                  <c:v>-2.7800000000000002</c:v>
                </c:pt>
                <c:pt idx="173">
                  <c:v>-2.77</c:v>
                </c:pt>
                <c:pt idx="174">
                  <c:v>-2.7600000000000002</c:v>
                </c:pt>
                <c:pt idx="175">
                  <c:v>-2.75</c:v>
                </c:pt>
                <c:pt idx="176">
                  <c:v>-2.74</c:v>
                </c:pt>
                <c:pt idx="177">
                  <c:v>-2.73</c:v>
                </c:pt>
                <c:pt idx="178">
                  <c:v>-2.72</c:v>
                </c:pt>
                <c:pt idx="179">
                  <c:v>-2.71</c:v>
                </c:pt>
                <c:pt idx="180">
                  <c:v>-2.7</c:v>
                </c:pt>
                <c:pt idx="181">
                  <c:v>-2.69</c:v>
                </c:pt>
                <c:pt idx="182">
                  <c:v>-2.68</c:v>
                </c:pt>
                <c:pt idx="183">
                  <c:v>-2.67</c:v>
                </c:pt>
                <c:pt idx="184">
                  <c:v>-2.66</c:v>
                </c:pt>
                <c:pt idx="185">
                  <c:v>-2.65</c:v>
                </c:pt>
                <c:pt idx="186">
                  <c:v>-2.64</c:v>
                </c:pt>
                <c:pt idx="187">
                  <c:v>-2.63</c:v>
                </c:pt>
                <c:pt idx="188">
                  <c:v>-2.62</c:v>
                </c:pt>
                <c:pt idx="189">
                  <c:v>-2.61</c:v>
                </c:pt>
                <c:pt idx="190">
                  <c:v>-2.6</c:v>
                </c:pt>
                <c:pt idx="191">
                  <c:v>-2.59</c:v>
                </c:pt>
                <c:pt idx="192">
                  <c:v>-2.58</c:v>
                </c:pt>
                <c:pt idx="193">
                  <c:v>-2.57</c:v>
                </c:pt>
                <c:pt idx="194">
                  <c:v>-2.56</c:v>
                </c:pt>
                <c:pt idx="195">
                  <c:v>-2.5499999999999998</c:v>
                </c:pt>
                <c:pt idx="196">
                  <c:v>-2.54</c:v>
                </c:pt>
                <c:pt idx="197">
                  <c:v>-2.5299999999999998</c:v>
                </c:pt>
                <c:pt idx="198">
                  <c:v>-2.52</c:v>
                </c:pt>
                <c:pt idx="199">
                  <c:v>-2.5099999999999998</c:v>
                </c:pt>
                <c:pt idx="200">
                  <c:v>-2.5</c:v>
                </c:pt>
                <c:pt idx="201">
                  <c:v>-2.4899999999999998</c:v>
                </c:pt>
                <c:pt idx="202">
                  <c:v>-2.48</c:v>
                </c:pt>
                <c:pt idx="203">
                  <c:v>-2.4699999999999998</c:v>
                </c:pt>
                <c:pt idx="204">
                  <c:v>-2.46</c:v>
                </c:pt>
                <c:pt idx="205">
                  <c:v>-2.4499999999999997</c:v>
                </c:pt>
                <c:pt idx="206">
                  <c:v>-2.44</c:v>
                </c:pt>
                <c:pt idx="207">
                  <c:v>-2.4299999999999997</c:v>
                </c:pt>
                <c:pt idx="208">
                  <c:v>-2.42</c:v>
                </c:pt>
                <c:pt idx="209">
                  <c:v>-2.4099999999999997</c:v>
                </c:pt>
                <c:pt idx="210">
                  <c:v>-2.4</c:v>
                </c:pt>
                <c:pt idx="211">
                  <c:v>-2.3899999999999997</c:v>
                </c:pt>
                <c:pt idx="212">
                  <c:v>-2.38</c:v>
                </c:pt>
                <c:pt idx="213">
                  <c:v>-2.3699999999999997</c:v>
                </c:pt>
                <c:pt idx="214">
                  <c:v>-2.36</c:v>
                </c:pt>
                <c:pt idx="215">
                  <c:v>-2.3499999999999988</c:v>
                </c:pt>
                <c:pt idx="216">
                  <c:v>-2.34</c:v>
                </c:pt>
                <c:pt idx="217">
                  <c:v>-2.3299999999999987</c:v>
                </c:pt>
                <c:pt idx="218">
                  <c:v>-2.3199999999999967</c:v>
                </c:pt>
                <c:pt idx="219">
                  <c:v>-2.3099999999999987</c:v>
                </c:pt>
                <c:pt idx="220">
                  <c:v>-2.2999999999999998</c:v>
                </c:pt>
                <c:pt idx="221">
                  <c:v>-2.29</c:v>
                </c:pt>
                <c:pt idx="222">
                  <c:v>-2.2799999999999998</c:v>
                </c:pt>
                <c:pt idx="223">
                  <c:v>-2.27</c:v>
                </c:pt>
                <c:pt idx="224">
                  <c:v>-2.2599999999999998</c:v>
                </c:pt>
                <c:pt idx="225">
                  <c:v>-2.25</c:v>
                </c:pt>
                <c:pt idx="226">
                  <c:v>-2.2400000000000002</c:v>
                </c:pt>
                <c:pt idx="227">
                  <c:v>-2.23</c:v>
                </c:pt>
                <c:pt idx="228">
                  <c:v>-2.2200000000000002</c:v>
                </c:pt>
                <c:pt idx="229">
                  <c:v>-2.21</c:v>
                </c:pt>
                <c:pt idx="230">
                  <c:v>-2.2000000000000002</c:v>
                </c:pt>
                <c:pt idx="231">
                  <c:v>-2.19</c:v>
                </c:pt>
                <c:pt idx="232">
                  <c:v>-2.1800000000000002</c:v>
                </c:pt>
                <c:pt idx="233">
                  <c:v>-2.17</c:v>
                </c:pt>
                <c:pt idx="234">
                  <c:v>-2.16</c:v>
                </c:pt>
                <c:pt idx="235">
                  <c:v>-2.15</c:v>
                </c:pt>
                <c:pt idx="236">
                  <c:v>-2.14</c:v>
                </c:pt>
                <c:pt idx="237">
                  <c:v>-2.13</c:v>
                </c:pt>
                <c:pt idx="238">
                  <c:v>-2.12</c:v>
                </c:pt>
                <c:pt idx="239">
                  <c:v>-2.11</c:v>
                </c:pt>
                <c:pt idx="240">
                  <c:v>-2.1</c:v>
                </c:pt>
                <c:pt idx="241">
                  <c:v>-2.09</c:v>
                </c:pt>
                <c:pt idx="242">
                  <c:v>-2.08</c:v>
                </c:pt>
                <c:pt idx="243">
                  <c:v>-2.0699999999999998</c:v>
                </c:pt>
                <c:pt idx="244">
                  <c:v>-2.06</c:v>
                </c:pt>
                <c:pt idx="245">
                  <c:v>-2.0499999999999998</c:v>
                </c:pt>
                <c:pt idx="246">
                  <c:v>-2.04</c:v>
                </c:pt>
                <c:pt idx="247">
                  <c:v>-2.0299999999999998</c:v>
                </c:pt>
                <c:pt idx="248">
                  <c:v>-2.02</c:v>
                </c:pt>
                <c:pt idx="249">
                  <c:v>-2.0099999999999998</c:v>
                </c:pt>
                <c:pt idx="250">
                  <c:v>-2</c:v>
                </c:pt>
                <c:pt idx="251">
                  <c:v>-1.9900000000000022</c:v>
                </c:pt>
                <c:pt idx="252">
                  <c:v>-1.9800000000000022</c:v>
                </c:pt>
                <c:pt idx="253">
                  <c:v>-1.970000000000002</c:v>
                </c:pt>
                <c:pt idx="254">
                  <c:v>-1.960000000000002</c:v>
                </c:pt>
                <c:pt idx="255">
                  <c:v>-1.950000000000002</c:v>
                </c:pt>
                <c:pt idx="256">
                  <c:v>-1.9400000000000019</c:v>
                </c:pt>
                <c:pt idx="257">
                  <c:v>-1.9300000000000019</c:v>
                </c:pt>
                <c:pt idx="258">
                  <c:v>-1.9200000000000019</c:v>
                </c:pt>
                <c:pt idx="259">
                  <c:v>-1.9100000000000001</c:v>
                </c:pt>
                <c:pt idx="260">
                  <c:v>-1.9000000000000001</c:v>
                </c:pt>
                <c:pt idx="261">
                  <c:v>-1.8900000000000001</c:v>
                </c:pt>
                <c:pt idx="262">
                  <c:v>-1.8800000000000001</c:v>
                </c:pt>
                <c:pt idx="263">
                  <c:v>-1.87</c:v>
                </c:pt>
                <c:pt idx="264">
                  <c:v>-1.86</c:v>
                </c:pt>
                <c:pt idx="265">
                  <c:v>-1.85</c:v>
                </c:pt>
                <c:pt idx="266">
                  <c:v>-1.84</c:v>
                </c:pt>
                <c:pt idx="267">
                  <c:v>-1.83</c:v>
                </c:pt>
                <c:pt idx="268">
                  <c:v>-1.82</c:v>
                </c:pt>
                <c:pt idx="269">
                  <c:v>-1.81</c:v>
                </c:pt>
                <c:pt idx="270">
                  <c:v>-1.8</c:v>
                </c:pt>
                <c:pt idx="271">
                  <c:v>-1.79</c:v>
                </c:pt>
                <c:pt idx="272">
                  <c:v>-1.78</c:v>
                </c:pt>
                <c:pt idx="273">
                  <c:v>-1.77</c:v>
                </c:pt>
                <c:pt idx="274">
                  <c:v>-1.76</c:v>
                </c:pt>
                <c:pt idx="275">
                  <c:v>-1.75</c:v>
                </c:pt>
                <c:pt idx="276">
                  <c:v>-1.74</c:v>
                </c:pt>
                <c:pt idx="277">
                  <c:v>-1.73</c:v>
                </c:pt>
                <c:pt idx="278">
                  <c:v>-1.72</c:v>
                </c:pt>
                <c:pt idx="279">
                  <c:v>-1.71</c:v>
                </c:pt>
                <c:pt idx="280">
                  <c:v>-1.7</c:v>
                </c:pt>
                <c:pt idx="281">
                  <c:v>-1.6900000000000019</c:v>
                </c:pt>
                <c:pt idx="282">
                  <c:v>-1.6800000000000019</c:v>
                </c:pt>
                <c:pt idx="283">
                  <c:v>-1.6700000000000019</c:v>
                </c:pt>
                <c:pt idx="284">
                  <c:v>-1.6600000000000001</c:v>
                </c:pt>
                <c:pt idx="285">
                  <c:v>-1.6500000000000001</c:v>
                </c:pt>
                <c:pt idx="286">
                  <c:v>-1.6400000000000001</c:v>
                </c:pt>
                <c:pt idx="287">
                  <c:v>-1.6300000000000001</c:v>
                </c:pt>
                <c:pt idx="288">
                  <c:v>-1.62</c:v>
                </c:pt>
                <c:pt idx="289">
                  <c:v>-1.61</c:v>
                </c:pt>
                <c:pt idx="290">
                  <c:v>-1.6</c:v>
                </c:pt>
                <c:pt idx="291">
                  <c:v>-1.59</c:v>
                </c:pt>
                <c:pt idx="292">
                  <c:v>-1.58</c:v>
                </c:pt>
                <c:pt idx="293">
                  <c:v>-1.57</c:v>
                </c:pt>
                <c:pt idx="294">
                  <c:v>-1.56</c:v>
                </c:pt>
                <c:pt idx="295">
                  <c:v>-1.55</c:v>
                </c:pt>
                <c:pt idx="296">
                  <c:v>-1.54</c:v>
                </c:pt>
                <c:pt idx="297">
                  <c:v>-1.53</c:v>
                </c:pt>
                <c:pt idx="298">
                  <c:v>-1.52</c:v>
                </c:pt>
                <c:pt idx="299">
                  <c:v>-1.51</c:v>
                </c:pt>
                <c:pt idx="300">
                  <c:v>-1.5</c:v>
                </c:pt>
                <c:pt idx="301">
                  <c:v>-1.49</c:v>
                </c:pt>
                <c:pt idx="302">
                  <c:v>-1.48</c:v>
                </c:pt>
                <c:pt idx="303">
                  <c:v>-1.47</c:v>
                </c:pt>
                <c:pt idx="304">
                  <c:v>-1.46</c:v>
                </c:pt>
                <c:pt idx="305">
                  <c:v>-1.45</c:v>
                </c:pt>
                <c:pt idx="306">
                  <c:v>-1.44</c:v>
                </c:pt>
                <c:pt idx="307">
                  <c:v>-1.43</c:v>
                </c:pt>
                <c:pt idx="308">
                  <c:v>-1.42</c:v>
                </c:pt>
                <c:pt idx="309">
                  <c:v>-1.41</c:v>
                </c:pt>
                <c:pt idx="310">
                  <c:v>-1.4</c:v>
                </c:pt>
                <c:pt idx="311">
                  <c:v>-1.3900000000000001</c:v>
                </c:pt>
                <c:pt idx="312">
                  <c:v>-1.3800000000000001</c:v>
                </c:pt>
                <c:pt idx="313">
                  <c:v>-1.37</c:v>
                </c:pt>
                <c:pt idx="314">
                  <c:v>-1.36</c:v>
                </c:pt>
                <c:pt idx="315">
                  <c:v>-1.35</c:v>
                </c:pt>
                <c:pt idx="316">
                  <c:v>-1.34</c:v>
                </c:pt>
                <c:pt idx="317">
                  <c:v>-1.33</c:v>
                </c:pt>
                <c:pt idx="318">
                  <c:v>-1.32</c:v>
                </c:pt>
                <c:pt idx="319">
                  <c:v>-1.31</c:v>
                </c:pt>
                <c:pt idx="320">
                  <c:v>-1.3</c:v>
                </c:pt>
                <c:pt idx="321">
                  <c:v>-1.29</c:v>
                </c:pt>
                <c:pt idx="322">
                  <c:v>-1.28</c:v>
                </c:pt>
                <c:pt idx="323">
                  <c:v>-1.27</c:v>
                </c:pt>
                <c:pt idx="324">
                  <c:v>-1.26</c:v>
                </c:pt>
                <c:pt idx="325">
                  <c:v>-1.25</c:v>
                </c:pt>
                <c:pt idx="326">
                  <c:v>-1.24</c:v>
                </c:pt>
                <c:pt idx="327">
                  <c:v>-1.23</c:v>
                </c:pt>
                <c:pt idx="328">
                  <c:v>-1.22</c:v>
                </c:pt>
                <c:pt idx="329">
                  <c:v>-1.21</c:v>
                </c:pt>
                <c:pt idx="330">
                  <c:v>-1.2</c:v>
                </c:pt>
                <c:pt idx="331">
                  <c:v>-1.1900000000000019</c:v>
                </c:pt>
                <c:pt idx="332">
                  <c:v>-1.1800000000000019</c:v>
                </c:pt>
                <c:pt idx="333">
                  <c:v>-1.1700000000000019</c:v>
                </c:pt>
                <c:pt idx="334">
                  <c:v>-1.1599999999999977</c:v>
                </c:pt>
                <c:pt idx="335">
                  <c:v>-1.1499999999999977</c:v>
                </c:pt>
                <c:pt idx="336">
                  <c:v>-1.1399999999999977</c:v>
                </c:pt>
                <c:pt idx="337">
                  <c:v>-1.1299999999999977</c:v>
                </c:pt>
                <c:pt idx="338">
                  <c:v>-1.1200000000000001</c:v>
                </c:pt>
                <c:pt idx="339">
                  <c:v>-1.1100000000000001</c:v>
                </c:pt>
                <c:pt idx="340">
                  <c:v>-1.1000000000000001</c:v>
                </c:pt>
                <c:pt idx="341">
                  <c:v>-1.0900000000000001</c:v>
                </c:pt>
                <c:pt idx="342">
                  <c:v>-1.08</c:v>
                </c:pt>
                <c:pt idx="343">
                  <c:v>-1.07</c:v>
                </c:pt>
                <c:pt idx="344">
                  <c:v>-1.06</c:v>
                </c:pt>
                <c:pt idx="345">
                  <c:v>-1.05</c:v>
                </c:pt>
                <c:pt idx="346">
                  <c:v>-1.04</c:v>
                </c:pt>
                <c:pt idx="347">
                  <c:v>-1.03</c:v>
                </c:pt>
                <c:pt idx="348">
                  <c:v>-1.02</c:v>
                </c:pt>
                <c:pt idx="349">
                  <c:v>-1.01</c:v>
                </c:pt>
                <c:pt idx="350">
                  <c:v>-1</c:v>
                </c:pt>
                <c:pt idx="351">
                  <c:v>-0.99</c:v>
                </c:pt>
                <c:pt idx="352">
                  <c:v>-0.98</c:v>
                </c:pt>
                <c:pt idx="353">
                  <c:v>-0.97000000000000064</c:v>
                </c:pt>
                <c:pt idx="354">
                  <c:v>-0.96000000000000063</c:v>
                </c:pt>
                <c:pt idx="355">
                  <c:v>-0.95000000000000062</c:v>
                </c:pt>
                <c:pt idx="356">
                  <c:v>-0.94000000000000061</c:v>
                </c:pt>
                <c:pt idx="357">
                  <c:v>-0.93</c:v>
                </c:pt>
                <c:pt idx="358">
                  <c:v>-0.92</c:v>
                </c:pt>
                <c:pt idx="359">
                  <c:v>-0.91</c:v>
                </c:pt>
                <c:pt idx="360">
                  <c:v>-0.9</c:v>
                </c:pt>
                <c:pt idx="361">
                  <c:v>-0.89</c:v>
                </c:pt>
                <c:pt idx="362">
                  <c:v>-0.88</c:v>
                </c:pt>
                <c:pt idx="363">
                  <c:v>-0.87000000000000099</c:v>
                </c:pt>
                <c:pt idx="364">
                  <c:v>-0.86000000000000065</c:v>
                </c:pt>
                <c:pt idx="365">
                  <c:v>-0.85000000000000064</c:v>
                </c:pt>
                <c:pt idx="366">
                  <c:v>-0.84000000000000064</c:v>
                </c:pt>
                <c:pt idx="367">
                  <c:v>-0.83000000000000063</c:v>
                </c:pt>
                <c:pt idx="368">
                  <c:v>-0.82000000000000062</c:v>
                </c:pt>
                <c:pt idx="369">
                  <c:v>-0.81</c:v>
                </c:pt>
                <c:pt idx="370">
                  <c:v>-0.8</c:v>
                </c:pt>
                <c:pt idx="371">
                  <c:v>-0.79</c:v>
                </c:pt>
                <c:pt idx="372">
                  <c:v>-0.78</c:v>
                </c:pt>
                <c:pt idx="373">
                  <c:v>-0.77000000000000113</c:v>
                </c:pt>
                <c:pt idx="374">
                  <c:v>-0.76000000000000112</c:v>
                </c:pt>
                <c:pt idx="375">
                  <c:v>-0.75000000000000111</c:v>
                </c:pt>
                <c:pt idx="376">
                  <c:v>-0.74000000000000099</c:v>
                </c:pt>
                <c:pt idx="377">
                  <c:v>-0.73000000000000065</c:v>
                </c:pt>
                <c:pt idx="378">
                  <c:v>-0.72000000000000064</c:v>
                </c:pt>
                <c:pt idx="379">
                  <c:v>-0.71000000000000063</c:v>
                </c:pt>
                <c:pt idx="380">
                  <c:v>-0.70000000000000062</c:v>
                </c:pt>
                <c:pt idx="381">
                  <c:v>-0.69000000000000061</c:v>
                </c:pt>
                <c:pt idx="382">
                  <c:v>-0.68</c:v>
                </c:pt>
                <c:pt idx="383">
                  <c:v>-0.67000000000000126</c:v>
                </c:pt>
                <c:pt idx="384">
                  <c:v>-0.66000000000000125</c:v>
                </c:pt>
                <c:pt idx="385">
                  <c:v>-0.65000000000000124</c:v>
                </c:pt>
                <c:pt idx="386">
                  <c:v>-0.64000000000000112</c:v>
                </c:pt>
                <c:pt idx="387">
                  <c:v>-0.63000000000000111</c:v>
                </c:pt>
                <c:pt idx="388">
                  <c:v>-0.62000000000000099</c:v>
                </c:pt>
                <c:pt idx="389">
                  <c:v>-0.61000000000000065</c:v>
                </c:pt>
                <c:pt idx="390">
                  <c:v>-0.60000000000000064</c:v>
                </c:pt>
                <c:pt idx="391">
                  <c:v>-0.59</c:v>
                </c:pt>
                <c:pt idx="392">
                  <c:v>-0.58000000000000007</c:v>
                </c:pt>
                <c:pt idx="393">
                  <c:v>-0.56999999999999995</c:v>
                </c:pt>
                <c:pt idx="394">
                  <c:v>-0.56000000000000005</c:v>
                </c:pt>
                <c:pt idx="395">
                  <c:v>-0.55000000000000004</c:v>
                </c:pt>
                <c:pt idx="396">
                  <c:v>-0.54</c:v>
                </c:pt>
                <c:pt idx="397">
                  <c:v>-0.53</c:v>
                </c:pt>
                <c:pt idx="398">
                  <c:v>-0.52</c:v>
                </c:pt>
                <c:pt idx="399">
                  <c:v>-0.51</c:v>
                </c:pt>
                <c:pt idx="400">
                  <c:v>-0.5</c:v>
                </c:pt>
                <c:pt idx="401">
                  <c:v>-0.49000000000000032</c:v>
                </c:pt>
                <c:pt idx="402">
                  <c:v>-0.48000000000000032</c:v>
                </c:pt>
                <c:pt idx="403">
                  <c:v>-0.47000000000000008</c:v>
                </c:pt>
                <c:pt idx="404">
                  <c:v>-0.46</c:v>
                </c:pt>
                <c:pt idx="405">
                  <c:v>-0.45</c:v>
                </c:pt>
                <c:pt idx="406">
                  <c:v>-0.44</c:v>
                </c:pt>
                <c:pt idx="407">
                  <c:v>-0.43000000000000038</c:v>
                </c:pt>
                <c:pt idx="408">
                  <c:v>-0.42000000000000032</c:v>
                </c:pt>
                <c:pt idx="409">
                  <c:v>-0.41000000000000031</c:v>
                </c:pt>
                <c:pt idx="410">
                  <c:v>-0.4</c:v>
                </c:pt>
                <c:pt idx="411">
                  <c:v>-0.39000000000000057</c:v>
                </c:pt>
                <c:pt idx="412">
                  <c:v>-0.38000000000000056</c:v>
                </c:pt>
                <c:pt idx="413">
                  <c:v>-0.37000000000000038</c:v>
                </c:pt>
                <c:pt idx="414">
                  <c:v>-0.36000000000000032</c:v>
                </c:pt>
                <c:pt idx="415">
                  <c:v>-0.35000000000000031</c:v>
                </c:pt>
                <c:pt idx="416">
                  <c:v>-0.34</c:v>
                </c:pt>
                <c:pt idx="417">
                  <c:v>-0.33000000000000063</c:v>
                </c:pt>
                <c:pt idx="418">
                  <c:v>-0.32000000000000056</c:v>
                </c:pt>
                <c:pt idx="419">
                  <c:v>-0.3100000000000005</c:v>
                </c:pt>
                <c:pt idx="420">
                  <c:v>-0.30000000000000032</c:v>
                </c:pt>
                <c:pt idx="421">
                  <c:v>-0.29000000000000031</c:v>
                </c:pt>
                <c:pt idx="422">
                  <c:v>-0.28000000000000008</c:v>
                </c:pt>
                <c:pt idx="423">
                  <c:v>-0.27</c:v>
                </c:pt>
                <c:pt idx="424">
                  <c:v>-0.26</c:v>
                </c:pt>
                <c:pt idx="425">
                  <c:v>-0.25</c:v>
                </c:pt>
                <c:pt idx="426">
                  <c:v>-0.24000000000000021</c:v>
                </c:pt>
                <c:pt idx="427">
                  <c:v>-0.23</c:v>
                </c:pt>
                <c:pt idx="428">
                  <c:v>-0.22</c:v>
                </c:pt>
                <c:pt idx="429">
                  <c:v>-0.21000000000000021</c:v>
                </c:pt>
                <c:pt idx="430">
                  <c:v>-0.2</c:v>
                </c:pt>
                <c:pt idx="431">
                  <c:v>-0.19</c:v>
                </c:pt>
                <c:pt idx="432">
                  <c:v>-0.18000000000000024</c:v>
                </c:pt>
                <c:pt idx="433">
                  <c:v>-0.17</c:v>
                </c:pt>
                <c:pt idx="434">
                  <c:v>-0.16</c:v>
                </c:pt>
                <c:pt idx="435">
                  <c:v>-0.15000000000000024</c:v>
                </c:pt>
                <c:pt idx="436">
                  <c:v>-0.14000000000000001</c:v>
                </c:pt>
                <c:pt idx="437">
                  <c:v>-0.13</c:v>
                </c:pt>
                <c:pt idx="438">
                  <c:v>-0.12000000000000002</c:v>
                </c:pt>
                <c:pt idx="439">
                  <c:v>-0.11</c:v>
                </c:pt>
                <c:pt idx="440">
                  <c:v>-0.1</c:v>
                </c:pt>
                <c:pt idx="441">
                  <c:v>-9.0000000000000024E-2</c:v>
                </c:pt>
                <c:pt idx="442">
                  <c:v>-8.0000000000000043E-2</c:v>
                </c:pt>
                <c:pt idx="443">
                  <c:v>-7.0000000000000021E-2</c:v>
                </c:pt>
                <c:pt idx="444">
                  <c:v>-6.0000000000000032E-2</c:v>
                </c:pt>
                <c:pt idx="445">
                  <c:v>-0.05</c:v>
                </c:pt>
                <c:pt idx="446">
                  <c:v>-4.0000000000000022E-2</c:v>
                </c:pt>
                <c:pt idx="447">
                  <c:v>-3.0000000000000002E-2</c:v>
                </c:pt>
                <c:pt idx="448">
                  <c:v>-2.0000000000000011E-2</c:v>
                </c:pt>
                <c:pt idx="449">
                  <c:v>-1.0000000000000005E-2</c:v>
                </c:pt>
                <c:pt idx="450">
                  <c:v>0</c:v>
                </c:pt>
                <c:pt idx="451">
                  <c:v>1.0000000000000005E-2</c:v>
                </c:pt>
                <c:pt idx="452">
                  <c:v>2.0000000000000011E-2</c:v>
                </c:pt>
                <c:pt idx="453">
                  <c:v>3.0000000000000002E-2</c:v>
                </c:pt>
                <c:pt idx="454">
                  <c:v>4.0000000000000022E-2</c:v>
                </c:pt>
                <c:pt idx="455">
                  <c:v>0.05</c:v>
                </c:pt>
                <c:pt idx="456">
                  <c:v>6.0000000000000032E-2</c:v>
                </c:pt>
                <c:pt idx="457">
                  <c:v>7.0000000000000021E-2</c:v>
                </c:pt>
                <c:pt idx="458">
                  <c:v>8.0000000000000043E-2</c:v>
                </c:pt>
                <c:pt idx="459">
                  <c:v>9.0000000000000024E-2</c:v>
                </c:pt>
                <c:pt idx="460">
                  <c:v>0.1</c:v>
                </c:pt>
                <c:pt idx="461">
                  <c:v>0.11</c:v>
                </c:pt>
                <c:pt idx="462">
                  <c:v>0.12000000000000002</c:v>
                </c:pt>
                <c:pt idx="463">
                  <c:v>0.13</c:v>
                </c:pt>
                <c:pt idx="464">
                  <c:v>0.14000000000000001</c:v>
                </c:pt>
                <c:pt idx="465">
                  <c:v>0.15000000000000024</c:v>
                </c:pt>
                <c:pt idx="466">
                  <c:v>0.16</c:v>
                </c:pt>
                <c:pt idx="467">
                  <c:v>0.17</c:v>
                </c:pt>
                <c:pt idx="468">
                  <c:v>0.18000000000000024</c:v>
                </c:pt>
                <c:pt idx="469">
                  <c:v>0.19</c:v>
                </c:pt>
                <c:pt idx="470">
                  <c:v>0.2</c:v>
                </c:pt>
                <c:pt idx="471">
                  <c:v>0.21000000000000021</c:v>
                </c:pt>
                <c:pt idx="472">
                  <c:v>0.22</c:v>
                </c:pt>
                <c:pt idx="473">
                  <c:v>0.23</c:v>
                </c:pt>
                <c:pt idx="474">
                  <c:v>0.24000000000000021</c:v>
                </c:pt>
                <c:pt idx="475">
                  <c:v>0.25</c:v>
                </c:pt>
                <c:pt idx="476">
                  <c:v>0.26</c:v>
                </c:pt>
                <c:pt idx="477">
                  <c:v>0.27</c:v>
                </c:pt>
                <c:pt idx="478">
                  <c:v>0.28000000000000008</c:v>
                </c:pt>
                <c:pt idx="479">
                  <c:v>0.29000000000000031</c:v>
                </c:pt>
                <c:pt idx="480">
                  <c:v>0.30000000000000032</c:v>
                </c:pt>
                <c:pt idx="481">
                  <c:v>0.3100000000000005</c:v>
                </c:pt>
                <c:pt idx="482">
                  <c:v>0.32000000000000056</c:v>
                </c:pt>
                <c:pt idx="483">
                  <c:v>0.33000000000000063</c:v>
                </c:pt>
                <c:pt idx="484">
                  <c:v>0.34</c:v>
                </c:pt>
                <c:pt idx="485">
                  <c:v>0.35000000000000031</c:v>
                </c:pt>
                <c:pt idx="486">
                  <c:v>0.36000000000000032</c:v>
                </c:pt>
                <c:pt idx="487">
                  <c:v>0.37000000000000038</c:v>
                </c:pt>
                <c:pt idx="488">
                  <c:v>0.38000000000000056</c:v>
                </c:pt>
                <c:pt idx="489">
                  <c:v>0.39000000000000057</c:v>
                </c:pt>
                <c:pt idx="490">
                  <c:v>0.4</c:v>
                </c:pt>
                <c:pt idx="491">
                  <c:v>0.41000000000000031</c:v>
                </c:pt>
                <c:pt idx="492">
                  <c:v>0.42000000000000032</c:v>
                </c:pt>
                <c:pt idx="493">
                  <c:v>0.43000000000000038</c:v>
                </c:pt>
                <c:pt idx="494">
                  <c:v>0.44</c:v>
                </c:pt>
                <c:pt idx="495">
                  <c:v>0.45</c:v>
                </c:pt>
                <c:pt idx="496">
                  <c:v>0.46</c:v>
                </c:pt>
                <c:pt idx="497">
                  <c:v>0.47000000000000008</c:v>
                </c:pt>
                <c:pt idx="498">
                  <c:v>0.48000000000000032</c:v>
                </c:pt>
                <c:pt idx="499">
                  <c:v>0.49000000000000032</c:v>
                </c:pt>
                <c:pt idx="500">
                  <c:v>0.5</c:v>
                </c:pt>
                <c:pt idx="501">
                  <c:v>0.51</c:v>
                </c:pt>
                <c:pt idx="502">
                  <c:v>0.52</c:v>
                </c:pt>
                <c:pt idx="503">
                  <c:v>0.53</c:v>
                </c:pt>
                <c:pt idx="504">
                  <c:v>0.54</c:v>
                </c:pt>
                <c:pt idx="505">
                  <c:v>0.55000000000000004</c:v>
                </c:pt>
                <c:pt idx="506">
                  <c:v>0.56000000000000005</c:v>
                </c:pt>
                <c:pt idx="507">
                  <c:v>0.56999999999999995</c:v>
                </c:pt>
                <c:pt idx="508">
                  <c:v>0.58000000000000007</c:v>
                </c:pt>
                <c:pt idx="509">
                  <c:v>0.59</c:v>
                </c:pt>
                <c:pt idx="510">
                  <c:v>0.60000000000000064</c:v>
                </c:pt>
                <c:pt idx="511">
                  <c:v>0.61000000000000065</c:v>
                </c:pt>
                <c:pt idx="512">
                  <c:v>0.62000000000000099</c:v>
                </c:pt>
                <c:pt idx="513">
                  <c:v>0.63000000000000111</c:v>
                </c:pt>
                <c:pt idx="514">
                  <c:v>0.64000000000000112</c:v>
                </c:pt>
                <c:pt idx="515">
                  <c:v>0.65000000000000124</c:v>
                </c:pt>
                <c:pt idx="516">
                  <c:v>0.66000000000000125</c:v>
                </c:pt>
                <c:pt idx="517">
                  <c:v>0.67000000000000126</c:v>
                </c:pt>
                <c:pt idx="518">
                  <c:v>0.68</c:v>
                </c:pt>
                <c:pt idx="519">
                  <c:v>0.69000000000000061</c:v>
                </c:pt>
                <c:pt idx="520">
                  <c:v>0.70000000000000062</c:v>
                </c:pt>
                <c:pt idx="521">
                  <c:v>0.71000000000000063</c:v>
                </c:pt>
                <c:pt idx="522">
                  <c:v>0.72000000000000064</c:v>
                </c:pt>
                <c:pt idx="523">
                  <c:v>0.73000000000000065</c:v>
                </c:pt>
                <c:pt idx="524">
                  <c:v>0.74000000000000099</c:v>
                </c:pt>
                <c:pt idx="525">
                  <c:v>0.75000000000000111</c:v>
                </c:pt>
                <c:pt idx="526">
                  <c:v>0.76000000000000112</c:v>
                </c:pt>
                <c:pt idx="527">
                  <c:v>0.77000000000000113</c:v>
                </c:pt>
                <c:pt idx="528">
                  <c:v>0.78</c:v>
                </c:pt>
                <c:pt idx="529">
                  <c:v>0.79</c:v>
                </c:pt>
                <c:pt idx="530">
                  <c:v>0.8</c:v>
                </c:pt>
                <c:pt idx="531">
                  <c:v>0.81</c:v>
                </c:pt>
                <c:pt idx="532">
                  <c:v>0.82000000000000062</c:v>
                </c:pt>
                <c:pt idx="533">
                  <c:v>0.83000000000000063</c:v>
                </c:pt>
                <c:pt idx="534">
                  <c:v>0.84000000000000064</c:v>
                </c:pt>
                <c:pt idx="535">
                  <c:v>0.85000000000000064</c:v>
                </c:pt>
                <c:pt idx="536">
                  <c:v>0.86000000000000065</c:v>
                </c:pt>
                <c:pt idx="537">
                  <c:v>0.87000000000000099</c:v>
                </c:pt>
                <c:pt idx="538">
                  <c:v>0.88</c:v>
                </c:pt>
                <c:pt idx="539">
                  <c:v>0.89</c:v>
                </c:pt>
                <c:pt idx="540">
                  <c:v>0.9</c:v>
                </c:pt>
                <c:pt idx="541">
                  <c:v>0.91</c:v>
                </c:pt>
                <c:pt idx="542">
                  <c:v>0.92</c:v>
                </c:pt>
                <c:pt idx="543">
                  <c:v>0.93</c:v>
                </c:pt>
                <c:pt idx="544">
                  <c:v>0.94000000000000061</c:v>
                </c:pt>
                <c:pt idx="545">
                  <c:v>0.95000000000000062</c:v>
                </c:pt>
                <c:pt idx="546">
                  <c:v>0.96000000000000063</c:v>
                </c:pt>
                <c:pt idx="547">
                  <c:v>0.97000000000000064</c:v>
                </c:pt>
                <c:pt idx="548">
                  <c:v>0.98</c:v>
                </c:pt>
                <c:pt idx="549">
                  <c:v>0.99</c:v>
                </c:pt>
                <c:pt idx="550">
                  <c:v>1</c:v>
                </c:pt>
                <c:pt idx="551">
                  <c:v>1.01</c:v>
                </c:pt>
                <c:pt idx="552">
                  <c:v>1.02</c:v>
                </c:pt>
                <c:pt idx="553">
                  <c:v>1.03</c:v>
                </c:pt>
                <c:pt idx="554">
                  <c:v>1.04</c:v>
                </c:pt>
                <c:pt idx="555">
                  <c:v>1.05</c:v>
                </c:pt>
                <c:pt idx="556">
                  <c:v>1.06</c:v>
                </c:pt>
                <c:pt idx="557">
                  <c:v>1.07</c:v>
                </c:pt>
                <c:pt idx="558">
                  <c:v>1.08</c:v>
                </c:pt>
                <c:pt idx="559">
                  <c:v>1.0900000000000001</c:v>
                </c:pt>
                <c:pt idx="560">
                  <c:v>1.1000000000000001</c:v>
                </c:pt>
                <c:pt idx="561">
                  <c:v>1.1100000000000001</c:v>
                </c:pt>
                <c:pt idx="562">
                  <c:v>1.1200000000000001</c:v>
                </c:pt>
                <c:pt idx="563">
                  <c:v>1.1299999999999977</c:v>
                </c:pt>
                <c:pt idx="564">
                  <c:v>1.1399999999999977</c:v>
                </c:pt>
                <c:pt idx="565">
                  <c:v>1.1499999999999977</c:v>
                </c:pt>
                <c:pt idx="566">
                  <c:v>1.1599999999999977</c:v>
                </c:pt>
                <c:pt idx="567">
                  <c:v>1.1700000000000019</c:v>
                </c:pt>
                <c:pt idx="568">
                  <c:v>1.1800000000000019</c:v>
                </c:pt>
                <c:pt idx="569">
                  <c:v>1.1900000000000019</c:v>
                </c:pt>
                <c:pt idx="570">
                  <c:v>1.2</c:v>
                </c:pt>
                <c:pt idx="571">
                  <c:v>1.21</c:v>
                </c:pt>
                <c:pt idx="572">
                  <c:v>1.22</c:v>
                </c:pt>
                <c:pt idx="573">
                  <c:v>1.23</c:v>
                </c:pt>
                <c:pt idx="574">
                  <c:v>1.24</c:v>
                </c:pt>
                <c:pt idx="575">
                  <c:v>1.25</c:v>
                </c:pt>
                <c:pt idx="576">
                  <c:v>1.26</c:v>
                </c:pt>
                <c:pt idx="577">
                  <c:v>1.27</c:v>
                </c:pt>
                <c:pt idx="578">
                  <c:v>1.28</c:v>
                </c:pt>
                <c:pt idx="579">
                  <c:v>1.29</c:v>
                </c:pt>
                <c:pt idx="580">
                  <c:v>1.3</c:v>
                </c:pt>
                <c:pt idx="581">
                  <c:v>1.31</c:v>
                </c:pt>
                <c:pt idx="582">
                  <c:v>1.32</c:v>
                </c:pt>
                <c:pt idx="583">
                  <c:v>1.33</c:v>
                </c:pt>
                <c:pt idx="584">
                  <c:v>1.34</c:v>
                </c:pt>
                <c:pt idx="585">
                  <c:v>1.35</c:v>
                </c:pt>
                <c:pt idx="586">
                  <c:v>1.36</c:v>
                </c:pt>
                <c:pt idx="587">
                  <c:v>1.37</c:v>
                </c:pt>
                <c:pt idx="588">
                  <c:v>1.3800000000000001</c:v>
                </c:pt>
                <c:pt idx="589">
                  <c:v>1.3900000000000001</c:v>
                </c:pt>
                <c:pt idx="590">
                  <c:v>1.4</c:v>
                </c:pt>
                <c:pt idx="591">
                  <c:v>1.41</c:v>
                </c:pt>
                <c:pt idx="592">
                  <c:v>1.42</c:v>
                </c:pt>
                <c:pt idx="593">
                  <c:v>1.43</c:v>
                </c:pt>
                <c:pt idx="594">
                  <c:v>1.44</c:v>
                </c:pt>
                <c:pt idx="595">
                  <c:v>1.45</c:v>
                </c:pt>
                <c:pt idx="596">
                  <c:v>1.46</c:v>
                </c:pt>
                <c:pt idx="597">
                  <c:v>1.47</c:v>
                </c:pt>
                <c:pt idx="598">
                  <c:v>1.48</c:v>
                </c:pt>
                <c:pt idx="599">
                  <c:v>1.49</c:v>
                </c:pt>
                <c:pt idx="600">
                  <c:v>1.5</c:v>
                </c:pt>
                <c:pt idx="601">
                  <c:v>1.51</c:v>
                </c:pt>
                <c:pt idx="602">
                  <c:v>1.52</c:v>
                </c:pt>
                <c:pt idx="603">
                  <c:v>1.53</c:v>
                </c:pt>
                <c:pt idx="604">
                  <c:v>1.54</c:v>
                </c:pt>
                <c:pt idx="605">
                  <c:v>1.55</c:v>
                </c:pt>
                <c:pt idx="606">
                  <c:v>1.56</c:v>
                </c:pt>
                <c:pt idx="607">
                  <c:v>1.57</c:v>
                </c:pt>
                <c:pt idx="608">
                  <c:v>1.58</c:v>
                </c:pt>
                <c:pt idx="609">
                  <c:v>1.59</c:v>
                </c:pt>
                <c:pt idx="610">
                  <c:v>1.6</c:v>
                </c:pt>
                <c:pt idx="611">
                  <c:v>1.61</c:v>
                </c:pt>
                <c:pt idx="612">
                  <c:v>1.62</c:v>
                </c:pt>
                <c:pt idx="613">
                  <c:v>1.6300000000000001</c:v>
                </c:pt>
                <c:pt idx="614">
                  <c:v>1.6400000000000001</c:v>
                </c:pt>
                <c:pt idx="615">
                  <c:v>1.6500000000000001</c:v>
                </c:pt>
                <c:pt idx="616">
                  <c:v>1.6600000000000001</c:v>
                </c:pt>
                <c:pt idx="617">
                  <c:v>1.6700000000000019</c:v>
                </c:pt>
                <c:pt idx="618">
                  <c:v>1.6800000000000019</c:v>
                </c:pt>
                <c:pt idx="619">
                  <c:v>1.6900000000000019</c:v>
                </c:pt>
                <c:pt idx="620">
                  <c:v>1.7</c:v>
                </c:pt>
                <c:pt idx="621">
                  <c:v>1.71</c:v>
                </c:pt>
                <c:pt idx="622">
                  <c:v>1.72</c:v>
                </c:pt>
                <c:pt idx="623">
                  <c:v>1.73</c:v>
                </c:pt>
                <c:pt idx="624">
                  <c:v>1.74</c:v>
                </c:pt>
                <c:pt idx="625">
                  <c:v>1.75</c:v>
                </c:pt>
                <c:pt idx="626">
                  <c:v>1.76</c:v>
                </c:pt>
                <c:pt idx="627">
                  <c:v>1.77</c:v>
                </c:pt>
                <c:pt idx="628">
                  <c:v>1.78</c:v>
                </c:pt>
                <c:pt idx="629">
                  <c:v>1.79</c:v>
                </c:pt>
                <c:pt idx="630">
                  <c:v>1.8</c:v>
                </c:pt>
                <c:pt idx="631">
                  <c:v>1.81</c:v>
                </c:pt>
                <c:pt idx="632">
                  <c:v>1.82</c:v>
                </c:pt>
                <c:pt idx="633">
                  <c:v>1.83</c:v>
                </c:pt>
                <c:pt idx="634">
                  <c:v>1.84</c:v>
                </c:pt>
                <c:pt idx="635">
                  <c:v>1.85</c:v>
                </c:pt>
                <c:pt idx="636">
                  <c:v>1.86</c:v>
                </c:pt>
                <c:pt idx="637">
                  <c:v>1.87</c:v>
                </c:pt>
                <c:pt idx="638">
                  <c:v>1.8800000000000001</c:v>
                </c:pt>
                <c:pt idx="639">
                  <c:v>1.8900000000000001</c:v>
                </c:pt>
                <c:pt idx="640">
                  <c:v>1.9000000000000001</c:v>
                </c:pt>
                <c:pt idx="641">
                  <c:v>1.9100000000000001</c:v>
                </c:pt>
                <c:pt idx="642">
                  <c:v>1.9200000000000019</c:v>
                </c:pt>
                <c:pt idx="643">
                  <c:v>1.9300000000000019</c:v>
                </c:pt>
                <c:pt idx="644">
                  <c:v>1.9400000000000019</c:v>
                </c:pt>
                <c:pt idx="645">
                  <c:v>1.950000000000002</c:v>
                </c:pt>
                <c:pt idx="646">
                  <c:v>1.960000000000002</c:v>
                </c:pt>
                <c:pt idx="647">
                  <c:v>1.970000000000002</c:v>
                </c:pt>
                <c:pt idx="648">
                  <c:v>1.9800000000000022</c:v>
                </c:pt>
                <c:pt idx="649">
                  <c:v>1.9900000000000022</c:v>
                </c:pt>
                <c:pt idx="650">
                  <c:v>2</c:v>
                </c:pt>
                <c:pt idx="651">
                  <c:v>2.0099999999999998</c:v>
                </c:pt>
                <c:pt idx="652">
                  <c:v>2.02</c:v>
                </c:pt>
                <c:pt idx="653">
                  <c:v>2.0299999999999998</c:v>
                </c:pt>
                <c:pt idx="654">
                  <c:v>2.04</c:v>
                </c:pt>
                <c:pt idx="655">
                  <c:v>2.0499999999999998</c:v>
                </c:pt>
                <c:pt idx="656">
                  <c:v>2.06</c:v>
                </c:pt>
                <c:pt idx="657">
                  <c:v>2.0699999999999998</c:v>
                </c:pt>
                <c:pt idx="658">
                  <c:v>2.08</c:v>
                </c:pt>
                <c:pt idx="659">
                  <c:v>2.09</c:v>
                </c:pt>
                <c:pt idx="660">
                  <c:v>2.1</c:v>
                </c:pt>
                <c:pt idx="661">
                  <c:v>2.11</c:v>
                </c:pt>
                <c:pt idx="662">
                  <c:v>2.12</c:v>
                </c:pt>
                <c:pt idx="663">
                  <c:v>2.13</c:v>
                </c:pt>
                <c:pt idx="664">
                  <c:v>2.14</c:v>
                </c:pt>
                <c:pt idx="665">
                  <c:v>2.15</c:v>
                </c:pt>
                <c:pt idx="666">
                  <c:v>2.16</c:v>
                </c:pt>
                <c:pt idx="667">
                  <c:v>2.17</c:v>
                </c:pt>
                <c:pt idx="668">
                  <c:v>2.1800000000000002</c:v>
                </c:pt>
                <c:pt idx="669">
                  <c:v>2.19</c:v>
                </c:pt>
                <c:pt idx="670">
                  <c:v>2.2000000000000002</c:v>
                </c:pt>
                <c:pt idx="671">
                  <c:v>2.21</c:v>
                </c:pt>
                <c:pt idx="672">
                  <c:v>2.2200000000000002</c:v>
                </c:pt>
                <c:pt idx="673">
                  <c:v>2.23</c:v>
                </c:pt>
                <c:pt idx="674">
                  <c:v>2.2400000000000002</c:v>
                </c:pt>
                <c:pt idx="675">
                  <c:v>2.25</c:v>
                </c:pt>
                <c:pt idx="676">
                  <c:v>2.2599999999999998</c:v>
                </c:pt>
                <c:pt idx="677">
                  <c:v>2.27</c:v>
                </c:pt>
                <c:pt idx="678">
                  <c:v>2.2799999999999998</c:v>
                </c:pt>
                <c:pt idx="679">
                  <c:v>2.29</c:v>
                </c:pt>
                <c:pt idx="680">
                  <c:v>2.2999999999999998</c:v>
                </c:pt>
                <c:pt idx="681">
                  <c:v>2.3099999999999987</c:v>
                </c:pt>
                <c:pt idx="682">
                  <c:v>2.3199999999999967</c:v>
                </c:pt>
                <c:pt idx="683">
                  <c:v>2.3299999999999987</c:v>
                </c:pt>
                <c:pt idx="684">
                  <c:v>2.34</c:v>
                </c:pt>
                <c:pt idx="685">
                  <c:v>2.3499999999999988</c:v>
                </c:pt>
                <c:pt idx="686">
                  <c:v>2.36</c:v>
                </c:pt>
                <c:pt idx="687">
                  <c:v>2.3699999999999997</c:v>
                </c:pt>
                <c:pt idx="688">
                  <c:v>2.38</c:v>
                </c:pt>
                <c:pt idx="689">
                  <c:v>2.3899999999999997</c:v>
                </c:pt>
                <c:pt idx="690">
                  <c:v>2.4</c:v>
                </c:pt>
                <c:pt idx="691">
                  <c:v>2.4099999999999997</c:v>
                </c:pt>
                <c:pt idx="692">
                  <c:v>2.42</c:v>
                </c:pt>
                <c:pt idx="693">
                  <c:v>2.4299999999999997</c:v>
                </c:pt>
                <c:pt idx="694">
                  <c:v>2.44</c:v>
                </c:pt>
                <c:pt idx="695">
                  <c:v>2.4499999999999997</c:v>
                </c:pt>
                <c:pt idx="696">
                  <c:v>2.46</c:v>
                </c:pt>
                <c:pt idx="697">
                  <c:v>2.4699999999999998</c:v>
                </c:pt>
                <c:pt idx="698">
                  <c:v>2.48</c:v>
                </c:pt>
                <c:pt idx="699">
                  <c:v>2.4899999999999998</c:v>
                </c:pt>
                <c:pt idx="700">
                  <c:v>2.5</c:v>
                </c:pt>
                <c:pt idx="701">
                  <c:v>2.5099999999999998</c:v>
                </c:pt>
                <c:pt idx="702">
                  <c:v>2.52</c:v>
                </c:pt>
                <c:pt idx="703">
                  <c:v>2.5299999999999998</c:v>
                </c:pt>
                <c:pt idx="704">
                  <c:v>2.54</c:v>
                </c:pt>
                <c:pt idx="705">
                  <c:v>2.5499999999999998</c:v>
                </c:pt>
                <c:pt idx="706">
                  <c:v>2.56</c:v>
                </c:pt>
                <c:pt idx="707">
                  <c:v>2.57</c:v>
                </c:pt>
                <c:pt idx="708">
                  <c:v>2.58</c:v>
                </c:pt>
                <c:pt idx="709">
                  <c:v>2.59</c:v>
                </c:pt>
                <c:pt idx="710">
                  <c:v>2.6</c:v>
                </c:pt>
                <c:pt idx="711">
                  <c:v>2.61</c:v>
                </c:pt>
                <c:pt idx="712">
                  <c:v>2.62</c:v>
                </c:pt>
                <c:pt idx="713">
                  <c:v>2.63</c:v>
                </c:pt>
                <c:pt idx="714">
                  <c:v>2.64</c:v>
                </c:pt>
                <c:pt idx="715">
                  <c:v>2.65</c:v>
                </c:pt>
                <c:pt idx="716">
                  <c:v>2.66</c:v>
                </c:pt>
                <c:pt idx="717">
                  <c:v>2.67</c:v>
                </c:pt>
                <c:pt idx="718">
                  <c:v>2.68</c:v>
                </c:pt>
                <c:pt idx="719">
                  <c:v>2.69</c:v>
                </c:pt>
                <c:pt idx="720">
                  <c:v>2.7</c:v>
                </c:pt>
                <c:pt idx="721">
                  <c:v>2.71</c:v>
                </c:pt>
                <c:pt idx="722">
                  <c:v>2.72</c:v>
                </c:pt>
                <c:pt idx="723">
                  <c:v>2.73</c:v>
                </c:pt>
                <c:pt idx="724">
                  <c:v>2.74</c:v>
                </c:pt>
                <c:pt idx="725">
                  <c:v>2.75</c:v>
                </c:pt>
                <c:pt idx="726">
                  <c:v>2.7600000000000002</c:v>
                </c:pt>
                <c:pt idx="727">
                  <c:v>2.77</c:v>
                </c:pt>
                <c:pt idx="728">
                  <c:v>2.7800000000000002</c:v>
                </c:pt>
                <c:pt idx="729">
                  <c:v>2.79</c:v>
                </c:pt>
                <c:pt idx="730">
                  <c:v>2.8</c:v>
                </c:pt>
                <c:pt idx="731">
                  <c:v>2.8099999999999987</c:v>
                </c:pt>
                <c:pt idx="732">
                  <c:v>2.82</c:v>
                </c:pt>
                <c:pt idx="733">
                  <c:v>2.8299999999999987</c:v>
                </c:pt>
                <c:pt idx="734">
                  <c:v>2.84</c:v>
                </c:pt>
                <c:pt idx="735">
                  <c:v>2.8499999999999988</c:v>
                </c:pt>
                <c:pt idx="736">
                  <c:v>2.86</c:v>
                </c:pt>
                <c:pt idx="737">
                  <c:v>2.8699999999999997</c:v>
                </c:pt>
                <c:pt idx="738">
                  <c:v>2.88</c:v>
                </c:pt>
                <c:pt idx="739">
                  <c:v>2.8899999999999997</c:v>
                </c:pt>
                <c:pt idx="740">
                  <c:v>2.9</c:v>
                </c:pt>
                <c:pt idx="741">
                  <c:v>2.9099999999999997</c:v>
                </c:pt>
                <c:pt idx="742">
                  <c:v>2.92</c:v>
                </c:pt>
                <c:pt idx="743">
                  <c:v>2.9299999999999997</c:v>
                </c:pt>
                <c:pt idx="744">
                  <c:v>2.94</c:v>
                </c:pt>
                <c:pt idx="745">
                  <c:v>2.9499999999999997</c:v>
                </c:pt>
                <c:pt idx="746">
                  <c:v>2.96</c:v>
                </c:pt>
                <c:pt idx="747">
                  <c:v>2.9699999999999998</c:v>
                </c:pt>
                <c:pt idx="748">
                  <c:v>2.98</c:v>
                </c:pt>
                <c:pt idx="749">
                  <c:v>2.9899999999999998</c:v>
                </c:pt>
                <c:pt idx="750">
                  <c:v>3</c:v>
                </c:pt>
                <c:pt idx="751">
                  <c:v>3.01</c:v>
                </c:pt>
                <c:pt idx="752">
                  <c:v>3.02</c:v>
                </c:pt>
                <c:pt idx="753">
                  <c:v>3.03</c:v>
                </c:pt>
                <c:pt idx="754">
                  <c:v>3.04</c:v>
                </c:pt>
                <c:pt idx="755">
                  <c:v>3.05</c:v>
                </c:pt>
                <c:pt idx="756">
                  <c:v>3.06</c:v>
                </c:pt>
                <c:pt idx="757">
                  <c:v>3.07</c:v>
                </c:pt>
                <c:pt idx="758">
                  <c:v>3.08</c:v>
                </c:pt>
                <c:pt idx="759">
                  <c:v>3.09</c:v>
                </c:pt>
                <c:pt idx="760">
                  <c:v>3.1</c:v>
                </c:pt>
                <c:pt idx="761">
                  <c:v>3.11</c:v>
                </c:pt>
                <c:pt idx="762">
                  <c:v>3.12</c:v>
                </c:pt>
                <c:pt idx="763">
                  <c:v>3.13</c:v>
                </c:pt>
                <c:pt idx="764">
                  <c:v>3.14</c:v>
                </c:pt>
                <c:pt idx="765">
                  <c:v>3.15</c:v>
                </c:pt>
                <c:pt idx="766">
                  <c:v>3.16</c:v>
                </c:pt>
                <c:pt idx="767">
                  <c:v>3.17</c:v>
                </c:pt>
                <c:pt idx="768">
                  <c:v>3.18</c:v>
                </c:pt>
                <c:pt idx="769">
                  <c:v>3.19</c:v>
                </c:pt>
                <c:pt idx="770">
                  <c:v>3.2</c:v>
                </c:pt>
                <c:pt idx="771">
                  <c:v>3.21</c:v>
                </c:pt>
                <c:pt idx="772">
                  <c:v>3.22</c:v>
                </c:pt>
                <c:pt idx="773">
                  <c:v>3.23</c:v>
                </c:pt>
                <c:pt idx="774">
                  <c:v>3.24</c:v>
                </c:pt>
                <c:pt idx="775">
                  <c:v>3.25</c:v>
                </c:pt>
                <c:pt idx="776">
                  <c:v>3.2600000000000002</c:v>
                </c:pt>
                <c:pt idx="777">
                  <c:v>3.27</c:v>
                </c:pt>
                <c:pt idx="778">
                  <c:v>3.2800000000000002</c:v>
                </c:pt>
                <c:pt idx="779">
                  <c:v>3.29</c:v>
                </c:pt>
                <c:pt idx="780">
                  <c:v>3.3</c:v>
                </c:pt>
                <c:pt idx="781">
                  <c:v>3.3099999999999987</c:v>
                </c:pt>
                <c:pt idx="782">
                  <c:v>3.32</c:v>
                </c:pt>
                <c:pt idx="783">
                  <c:v>3.3299999999999987</c:v>
                </c:pt>
                <c:pt idx="784">
                  <c:v>3.34</c:v>
                </c:pt>
                <c:pt idx="785">
                  <c:v>3.3499999999999988</c:v>
                </c:pt>
                <c:pt idx="786">
                  <c:v>3.36</c:v>
                </c:pt>
                <c:pt idx="787">
                  <c:v>3.3699999999999997</c:v>
                </c:pt>
                <c:pt idx="788">
                  <c:v>3.38</c:v>
                </c:pt>
                <c:pt idx="789">
                  <c:v>3.3899999999999997</c:v>
                </c:pt>
                <c:pt idx="790">
                  <c:v>3.4</c:v>
                </c:pt>
                <c:pt idx="791">
                  <c:v>3.4099999999999997</c:v>
                </c:pt>
                <c:pt idx="792">
                  <c:v>3.42</c:v>
                </c:pt>
                <c:pt idx="793">
                  <c:v>3.4299999999999997</c:v>
                </c:pt>
                <c:pt idx="794">
                  <c:v>3.44</c:v>
                </c:pt>
                <c:pt idx="795">
                  <c:v>3.4499999999999997</c:v>
                </c:pt>
                <c:pt idx="796">
                  <c:v>3.46</c:v>
                </c:pt>
                <c:pt idx="797">
                  <c:v>3.4699999999999998</c:v>
                </c:pt>
                <c:pt idx="798">
                  <c:v>3.48</c:v>
                </c:pt>
                <c:pt idx="799">
                  <c:v>3.4899999999999998</c:v>
                </c:pt>
                <c:pt idx="800">
                  <c:v>3.5</c:v>
                </c:pt>
                <c:pt idx="801">
                  <c:v>3.51</c:v>
                </c:pt>
                <c:pt idx="802">
                  <c:v>3.52</c:v>
                </c:pt>
                <c:pt idx="803">
                  <c:v>3.53</c:v>
                </c:pt>
                <c:pt idx="804">
                  <c:v>3.54</c:v>
                </c:pt>
                <c:pt idx="805">
                  <c:v>3.55</c:v>
                </c:pt>
                <c:pt idx="806">
                  <c:v>3.56</c:v>
                </c:pt>
                <c:pt idx="807">
                  <c:v>3.57</c:v>
                </c:pt>
                <c:pt idx="808">
                  <c:v>3.58</c:v>
                </c:pt>
                <c:pt idx="809">
                  <c:v>3.59</c:v>
                </c:pt>
                <c:pt idx="810">
                  <c:v>3.6</c:v>
                </c:pt>
                <c:pt idx="811">
                  <c:v>3.61</c:v>
                </c:pt>
                <c:pt idx="812">
                  <c:v>3.62</c:v>
                </c:pt>
                <c:pt idx="813">
                  <c:v>3.63</c:v>
                </c:pt>
                <c:pt idx="814">
                  <c:v>3.64</c:v>
                </c:pt>
                <c:pt idx="815">
                  <c:v>3.65</c:v>
                </c:pt>
                <c:pt idx="816">
                  <c:v>3.66</c:v>
                </c:pt>
                <c:pt idx="817">
                  <c:v>3.67</c:v>
                </c:pt>
                <c:pt idx="818">
                  <c:v>3.6800000000000099</c:v>
                </c:pt>
                <c:pt idx="819">
                  <c:v>3.69</c:v>
                </c:pt>
                <c:pt idx="820">
                  <c:v>3.7000000000000099</c:v>
                </c:pt>
                <c:pt idx="821">
                  <c:v>3.71</c:v>
                </c:pt>
                <c:pt idx="822">
                  <c:v>3.720000000000014</c:v>
                </c:pt>
                <c:pt idx="823">
                  <c:v>3.7300000000000102</c:v>
                </c:pt>
                <c:pt idx="824">
                  <c:v>3.740000000000014</c:v>
                </c:pt>
                <c:pt idx="825">
                  <c:v>3.7500000000000102</c:v>
                </c:pt>
                <c:pt idx="826">
                  <c:v>3.7600000000000144</c:v>
                </c:pt>
                <c:pt idx="827">
                  <c:v>3.7700000000000098</c:v>
                </c:pt>
                <c:pt idx="828">
                  <c:v>3.7800000000000145</c:v>
                </c:pt>
                <c:pt idx="829">
                  <c:v>3.7900000000000098</c:v>
                </c:pt>
                <c:pt idx="830">
                  <c:v>3.80000000000001</c:v>
                </c:pt>
                <c:pt idx="831">
                  <c:v>3.8100000000000067</c:v>
                </c:pt>
                <c:pt idx="832">
                  <c:v>3.8200000000000101</c:v>
                </c:pt>
                <c:pt idx="833">
                  <c:v>3.8300000000000067</c:v>
                </c:pt>
                <c:pt idx="834">
                  <c:v>3.8400000000000101</c:v>
                </c:pt>
                <c:pt idx="835">
                  <c:v>3.8500000000000068</c:v>
                </c:pt>
                <c:pt idx="836">
                  <c:v>3.8600000000000101</c:v>
                </c:pt>
                <c:pt idx="837">
                  <c:v>3.8700000000000077</c:v>
                </c:pt>
                <c:pt idx="838">
                  <c:v>3.8800000000000101</c:v>
                </c:pt>
                <c:pt idx="839">
                  <c:v>3.8900000000000077</c:v>
                </c:pt>
                <c:pt idx="840">
                  <c:v>3.9000000000000101</c:v>
                </c:pt>
                <c:pt idx="841">
                  <c:v>3.9100000000000077</c:v>
                </c:pt>
                <c:pt idx="842">
                  <c:v>3.9200000000000101</c:v>
                </c:pt>
                <c:pt idx="843">
                  <c:v>3.9300000000000077</c:v>
                </c:pt>
                <c:pt idx="844">
                  <c:v>3.9400000000000102</c:v>
                </c:pt>
                <c:pt idx="845">
                  <c:v>3.9500000000000077</c:v>
                </c:pt>
                <c:pt idx="846">
                  <c:v>3.9600000000000102</c:v>
                </c:pt>
                <c:pt idx="847">
                  <c:v>3.97000000000001</c:v>
                </c:pt>
                <c:pt idx="848">
                  <c:v>3.9800000000000102</c:v>
                </c:pt>
                <c:pt idx="849">
                  <c:v>3.99000000000001</c:v>
                </c:pt>
                <c:pt idx="850">
                  <c:v>4.0000000000000098</c:v>
                </c:pt>
                <c:pt idx="851">
                  <c:v>4.0100000000000096</c:v>
                </c:pt>
                <c:pt idx="852">
                  <c:v>4.0200000000000085</c:v>
                </c:pt>
                <c:pt idx="853">
                  <c:v>4.03000000000001</c:v>
                </c:pt>
                <c:pt idx="854">
                  <c:v>4.0400000000000098</c:v>
                </c:pt>
                <c:pt idx="855">
                  <c:v>4.0500000000000096</c:v>
                </c:pt>
                <c:pt idx="856">
                  <c:v>4.0600000000000085</c:v>
                </c:pt>
                <c:pt idx="857">
                  <c:v>4.0700000000000101</c:v>
                </c:pt>
                <c:pt idx="858">
                  <c:v>4.0800000000000098</c:v>
                </c:pt>
                <c:pt idx="859">
                  <c:v>4.0900000000000096</c:v>
                </c:pt>
                <c:pt idx="860">
                  <c:v>4.1000000000000085</c:v>
                </c:pt>
                <c:pt idx="861">
                  <c:v>4.1100000000000145</c:v>
                </c:pt>
                <c:pt idx="862">
                  <c:v>4.1200000000000108</c:v>
                </c:pt>
                <c:pt idx="863">
                  <c:v>4.1300000000000097</c:v>
                </c:pt>
                <c:pt idx="864">
                  <c:v>4.1400000000000095</c:v>
                </c:pt>
                <c:pt idx="865">
                  <c:v>4.1500000000000075</c:v>
                </c:pt>
                <c:pt idx="866">
                  <c:v>4.1600000000000117</c:v>
                </c:pt>
                <c:pt idx="867">
                  <c:v>4.1700000000000204</c:v>
                </c:pt>
                <c:pt idx="868">
                  <c:v>4.1800000000000201</c:v>
                </c:pt>
                <c:pt idx="869">
                  <c:v>4.1900000000000155</c:v>
                </c:pt>
                <c:pt idx="870">
                  <c:v>4.2000000000000197</c:v>
                </c:pt>
                <c:pt idx="871">
                  <c:v>4.2100000000000204</c:v>
                </c:pt>
                <c:pt idx="872">
                  <c:v>4.2200000000000202</c:v>
                </c:pt>
                <c:pt idx="873">
                  <c:v>4.230000000000028</c:v>
                </c:pt>
                <c:pt idx="874">
                  <c:v>4.2400000000000198</c:v>
                </c:pt>
                <c:pt idx="875">
                  <c:v>4.2500000000000204</c:v>
                </c:pt>
                <c:pt idx="876">
                  <c:v>4.2600000000000202</c:v>
                </c:pt>
                <c:pt idx="877">
                  <c:v>4.270000000000028</c:v>
                </c:pt>
                <c:pt idx="878">
                  <c:v>4.2800000000000198</c:v>
                </c:pt>
                <c:pt idx="879">
                  <c:v>4.2900000000000196</c:v>
                </c:pt>
                <c:pt idx="880">
                  <c:v>4.3000000000000203</c:v>
                </c:pt>
                <c:pt idx="881">
                  <c:v>4.31000000000002</c:v>
                </c:pt>
                <c:pt idx="882">
                  <c:v>4.3200000000000145</c:v>
                </c:pt>
                <c:pt idx="883">
                  <c:v>4.3300000000000196</c:v>
                </c:pt>
                <c:pt idx="884">
                  <c:v>4.3400000000000203</c:v>
                </c:pt>
                <c:pt idx="885">
                  <c:v>4.3500000000000201</c:v>
                </c:pt>
                <c:pt idx="886">
                  <c:v>4.3600000000000145</c:v>
                </c:pt>
                <c:pt idx="887">
                  <c:v>4.3700000000000196</c:v>
                </c:pt>
                <c:pt idx="888">
                  <c:v>4.3800000000000203</c:v>
                </c:pt>
                <c:pt idx="889">
                  <c:v>4.3900000000000201</c:v>
                </c:pt>
                <c:pt idx="890">
                  <c:v>4.4000000000000199</c:v>
                </c:pt>
                <c:pt idx="891">
                  <c:v>4.4100000000000197</c:v>
                </c:pt>
                <c:pt idx="892">
                  <c:v>4.4200000000000204</c:v>
                </c:pt>
                <c:pt idx="893">
                  <c:v>4.430000000000029</c:v>
                </c:pt>
                <c:pt idx="894">
                  <c:v>4.4400000000000199</c:v>
                </c:pt>
                <c:pt idx="895">
                  <c:v>4.4500000000000197</c:v>
                </c:pt>
                <c:pt idx="896">
                  <c:v>4.4600000000000204</c:v>
                </c:pt>
                <c:pt idx="897">
                  <c:v>4.4700000000000291</c:v>
                </c:pt>
                <c:pt idx="898">
                  <c:v>4.480000000000028</c:v>
                </c:pt>
                <c:pt idx="899">
                  <c:v>4.4900000000000198</c:v>
                </c:pt>
                <c:pt idx="900">
                  <c:v>4.5000000000000204</c:v>
                </c:pt>
              </c:numCache>
            </c:numRef>
          </c:xVal>
          <c:yVal>
            <c:numRef>
              <c:f>'N394'!$D$2:$D$902</c:f>
              <c:numCache>
                <c:formatCode>0.0000</c:formatCode>
                <c:ptCount val="9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2.5808235582959322E-308</c:v>
                </c:pt>
                <c:pt idx="262">
                  <c:v>4.3577624115858197E-305</c:v>
                </c:pt>
                <c:pt idx="263">
                  <c:v>7.0780987132012276E-302</c:v>
                </c:pt>
                <c:pt idx="264">
                  <c:v>1.105275211638946E-298</c:v>
                </c:pt>
                <c:pt idx="265">
                  <c:v>1.6593007495067393E-295</c:v>
                </c:pt>
                <c:pt idx="266">
                  <c:v>2.3948635307124429E-292</c:v>
                </c:pt>
                <c:pt idx="267">
                  <c:v>3.3230550253507658E-289</c:v>
                </c:pt>
                <c:pt idx="268">
                  <c:v>4.4329773906118872E-286</c:v>
                </c:pt>
                <c:pt idx="269">
                  <c:v>5.6853190751684038E-283</c:v>
                </c:pt>
                <c:pt idx="270">
                  <c:v>7.0099615823466266E-280</c:v>
                </c:pt>
                <c:pt idx="271">
                  <c:v>8.3095599351425824E-277</c:v>
                </c:pt>
                <c:pt idx="272">
                  <c:v>9.4698288648961767E-274</c:v>
                </c:pt>
                <c:pt idx="273">
                  <c:v>1.0375477294426068E-270</c:v>
                </c:pt>
                <c:pt idx="274">
                  <c:v>1.0928889016042753E-267</c:v>
                </c:pt>
                <c:pt idx="275">
                  <c:v>1.1067411463753543E-264</c:v>
                </c:pt>
                <c:pt idx="276">
                  <c:v>1.0775026326939396E-261</c:v>
                </c:pt>
                <c:pt idx="277">
                  <c:v>1.0085397068860728E-258</c:v>
                </c:pt>
                <c:pt idx="278">
                  <c:v>9.0754919814481335E-256</c:v>
                </c:pt>
                <c:pt idx="279">
                  <c:v>7.8514524824825116E-253</c:v>
                </c:pt>
                <c:pt idx="280">
                  <c:v>6.5302924261681323E-250</c:v>
                </c:pt>
                <c:pt idx="281">
                  <c:v>5.2217753973301143E-247</c:v>
                </c:pt>
                <c:pt idx="282">
                  <c:v>4.0142722707992527E-244</c:v>
                </c:pt>
                <c:pt idx="283">
                  <c:v>2.9668711698172617E-241</c:v>
                </c:pt>
                <c:pt idx="284">
                  <c:v>2.1081131825813462E-238</c:v>
                </c:pt>
                <c:pt idx="285">
                  <c:v>1.4401001040666398E-235</c:v>
                </c:pt>
                <c:pt idx="286">
                  <c:v>9.4579086046411294E-233</c:v>
                </c:pt>
                <c:pt idx="287">
                  <c:v>5.9717465973234272E-230</c:v>
                </c:pt>
                <c:pt idx="288">
                  <c:v>3.625030044458942E-227</c:v>
                </c:pt>
                <c:pt idx="289">
                  <c:v>2.1155631268309435E-224</c:v>
                </c:pt>
                <c:pt idx="290">
                  <c:v>1.1869834546232302E-221</c:v>
                </c:pt>
                <c:pt idx="291">
                  <c:v>6.4027685180727945E-219</c:v>
                </c:pt>
                <c:pt idx="292">
                  <c:v>3.3204394001849327E-216</c:v>
                </c:pt>
                <c:pt idx="293">
                  <c:v>1.6554958769374608E-213</c:v>
                </c:pt>
                <c:pt idx="294">
                  <c:v>7.935341159456902E-211</c:v>
                </c:pt>
                <c:pt idx="295">
                  <c:v>3.6568590903045107E-208</c:v>
                </c:pt>
                <c:pt idx="296">
                  <c:v>1.6201534288534288E-205</c:v>
                </c:pt>
                <c:pt idx="297">
                  <c:v>6.9009603345610042E-203</c:v>
                </c:pt>
                <c:pt idx="298">
                  <c:v>2.8259766061216497E-200</c:v>
                </c:pt>
                <c:pt idx="299">
                  <c:v>1.1125855514468363E-197</c:v>
                </c:pt>
                <c:pt idx="300">
                  <c:v>4.2111845198425291E-195</c:v>
                </c:pt>
                <c:pt idx="301">
                  <c:v>1.5324323482629023E-192</c:v>
                </c:pt>
                <c:pt idx="302">
                  <c:v>5.3612334625975806E-190</c:v>
                </c:pt>
                <c:pt idx="303">
                  <c:v>1.803244780433534E-187</c:v>
                </c:pt>
                <c:pt idx="304">
                  <c:v>5.8311121251669491E-185</c:v>
                </c:pt>
                <c:pt idx="305">
                  <c:v>1.8128214734349604E-182</c:v>
                </c:pt>
                <c:pt idx="306">
                  <c:v>5.4183344761051077E-180</c:v>
                </c:pt>
                <c:pt idx="307">
                  <c:v>1.5569831400139584E-177</c:v>
                </c:pt>
                <c:pt idx="308">
                  <c:v>4.301397044661817E-175</c:v>
                </c:pt>
                <c:pt idx="309">
                  <c:v>1.1424649342952862E-172</c:v>
                </c:pt>
                <c:pt idx="310">
                  <c:v>2.9173205621309683E-170</c:v>
                </c:pt>
                <c:pt idx="311">
                  <c:v>7.1619875143219434E-168</c:v>
                </c:pt>
                <c:pt idx="312">
                  <c:v>1.6904070934802868E-165</c:v>
                </c:pt>
                <c:pt idx="313">
                  <c:v>3.8358145669544299E-163</c:v>
                </c:pt>
                <c:pt idx="314">
                  <c:v>8.3682118282355587E-161</c:v>
                </c:pt>
                <c:pt idx="315">
                  <c:v>1.7551599677645146E-158</c:v>
                </c:pt>
                <c:pt idx="316">
                  <c:v>3.5392394062823767E-156</c:v>
                </c:pt>
                <c:pt idx="317">
                  <c:v>6.8613977104092433E-154</c:v>
                </c:pt>
                <c:pt idx="318">
                  <c:v>1.2788655394242908E-151</c:v>
                </c:pt>
                <c:pt idx="319">
                  <c:v>2.291643413363472E-149</c:v>
                </c:pt>
                <c:pt idx="320">
                  <c:v>3.9480195020497997E-147</c:v>
                </c:pt>
                <c:pt idx="321">
                  <c:v>6.5391584380697299E-145</c:v>
                </c:pt>
                <c:pt idx="322">
                  <c:v>1.041297884854133E-142</c:v>
                </c:pt>
                <c:pt idx="323">
                  <c:v>1.5941856782951093E-140</c:v>
                </c:pt>
                <c:pt idx="324">
                  <c:v>2.3464637491706221E-138</c:v>
                </c:pt>
                <c:pt idx="325">
                  <c:v>3.3204738514054066E-136</c:v>
                </c:pt>
                <c:pt idx="326">
                  <c:v>4.5174961665167687E-134</c:v>
                </c:pt>
                <c:pt idx="327">
                  <c:v>5.9089086973508125E-132</c:v>
                </c:pt>
                <c:pt idx="328">
                  <c:v>7.4306836664429256E-130</c:v>
                </c:pt>
                <c:pt idx="329">
                  <c:v>8.9838506842166317E-128</c:v>
                </c:pt>
                <c:pt idx="330">
                  <c:v>1.0442603510747836E-125</c:v>
                </c:pt>
                <c:pt idx="331">
                  <c:v>1.1669918435725899E-123</c:v>
                </c:pt>
                <c:pt idx="332">
                  <c:v>1.2538335298927964E-121</c:v>
                </c:pt>
                <c:pt idx="333">
                  <c:v>1.2951653796035358E-119</c:v>
                </c:pt>
                <c:pt idx="334">
                  <c:v>1.2862462668109976E-117</c:v>
                </c:pt>
                <c:pt idx="335">
                  <c:v>1.2281088109141754E-115</c:v>
                </c:pt>
                <c:pt idx="336">
                  <c:v>1.1273626856262557E-113</c:v>
                </c:pt>
                <c:pt idx="337">
                  <c:v>9.9495817810532697E-112</c:v>
                </c:pt>
                <c:pt idx="338">
                  <c:v>8.4422971010145037E-110</c:v>
                </c:pt>
                <c:pt idx="339">
                  <c:v>6.8870200984853343E-108</c:v>
                </c:pt>
                <c:pt idx="340">
                  <c:v>5.4015358368124338E-106</c:v>
                </c:pt>
                <c:pt idx="341">
                  <c:v>4.0730397483830222E-104</c:v>
                </c:pt>
                <c:pt idx="342">
                  <c:v>2.9528119855968524E-102</c:v>
                </c:pt>
                <c:pt idx="343">
                  <c:v>2.0581119262774949E-100</c:v>
                </c:pt>
                <c:pt idx="344">
                  <c:v>1.3791722849598819E-98</c:v>
                </c:pt>
                <c:pt idx="345">
                  <c:v>8.885557535971271E-97</c:v>
                </c:pt>
                <c:pt idx="346">
                  <c:v>5.5038649726817438E-95</c:v>
                </c:pt>
                <c:pt idx="347">
                  <c:v>3.2776915448509813E-93</c:v>
                </c:pt>
                <c:pt idx="348">
                  <c:v>1.8766613664664118E-91</c:v>
                </c:pt>
                <c:pt idx="349">
                  <c:v>1.0330505454387336E-89</c:v>
                </c:pt>
                <c:pt idx="350">
                  <c:v>5.4673308916640826E-88</c:v>
                </c:pt>
                <c:pt idx="351">
                  <c:v>2.7819388743396747E-86</c:v>
                </c:pt>
                <c:pt idx="352">
                  <c:v>1.3609386688172009E-84</c:v>
                </c:pt>
                <c:pt idx="353">
                  <c:v>6.4010111355992137E-83</c:v>
                </c:pt>
                <c:pt idx="354">
                  <c:v>2.8945295220124403E-81</c:v>
                </c:pt>
                <c:pt idx="355">
                  <c:v>1.25842423148001E-79</c:v>
                </c:pt>
                <c:pt idx="356">
                  <c:v>5.2601262449624422E-78</c:v>
                </c:pt>
                <c:pt idx="357">
                  <c:v>2.1139056023117608E-76</c:v>
                </c:pt>
                <c:pt idx="358">
                  <c:v>8.167622586031698E-75</c:v>
                </c:pt>
                <c:pt idx="359">
                  <c:v>3.0340777605418616E-73</c:v>
                </c:pt>
                <c:pt idx="360">
                  <c:v>1.0836250935063959E-71</c:v>
                </c:pt>
                <c:pt idx="361">
                  <c:v>3.7209430983761185E-70</c:v>
                </c:pt>
                <c:pt idx="362">
                  <c:v>1.2284258967540345E-68</c:v>
                </c:pt>
                <c:pt idx="363">
                  <c:v>3.8991252795602068E-67</c:v>
                </c:pt>
                <c:pt idx="364">
                  <c:v>1.1898933589943591E-65</c:v>
                </c:pt>
                <c:pt idx="365">
                  <c:v>3.4911768789507313E-64</c:v>
                </c:pt>
                <c:pt idx="366">
                  <c:v>9.8482476850632026E-63</c:v>
                </c:pt>
                <c:pt idx="367">
                  <c:v>2.6709742987242572E-61</c:v>
                </c:pt>
                <c:pt idx="368">
                  <c:v>6.9647323605688915E-60</c:v>
                </c:pt>
                <c:pt idx="369">
                  <c:v>1.7460773276023482E-58</c:v>
                </c:pt>
                <c:pt idx="370">
                  <c:v>4.2086922966898452E-57</c:v>
                </c:pt>
                <c:pt idx="371">
                  <c:v>9.753396543647441E-56</c:v>
                </c:pt>
                <c:pt idx="372">
                  <c:v>2.1731511707438263E-54</c:v>
                </c:pt>
                <c:pt idx="373">
                  <c:v>4.6553216239527501E-53</c:v>
                </c:pt>
                <c:pt idx="374">
                  <c:v>9.5881647135813661E-52</c:v>
                </c:pt>
                <c:pt idx="375">
                  <c:v>1.8986620614078741E-50</c:v>
                </c:pt>
                <c:pt idx="376">
                  <c:v>3.614819351118673E-49</c:v>
                </c:pt>
                <c:pt idx="377">
                  <c:v>6.6168701696006481E-48</c:v>
                </c:pt>
                <c:pt idx="378">
                  <c:v>1.1645176276463399E-46</c:v>
                </c:pt>
                <c:pt idx="379">
                  <c:v>1.9704585768415972E-45</c:v>
                </c:pt>
                <c:pt idx="380">
                  <c:v>3.2056543421796274E-44</c:v>
                </c:pt>
                <c:pt idx="381">
                  <c:v>5.0141181602140023E-43</c:v>
                </c:pt>
                <c:pt idx="382">
                  <c:v>7.5405196812778619E-42</c:v>
                </c:pt>
                <c:pt idx="383">
                  <c:v>1.0902778363190976E-40</c:v>
                </c:pt>
                <c:pt idx="384">
                  <c:v>1.5156629420428071E-39</c:v>
                </c:pt>
                <c:pt idx="385">
                  <c:v>2.0258065643783819E-38</c:v>
                </c:pt>
                <c:pt idx="386">
                  <c:v>2.6032960484861093E-37</c:v>
                </c:pt>
                <c:pt idx="387">
                  <c:v>3.2164717174352066E-36</c:v>
                </c:pt>
                <c:pt idx="388">
                  <c:v>3.8209104239064219E-35</c:v>
                </c:pt>
                <c:pt idx="389">
                  <c:v>4.3640052592052736E-34</c:v>
                </c:pt>
                <c:pt idx="390">
                  <c:v>4.7922041495684706E-33</c:v>
                </c:pt>
                <c:pt idx="391">
                  <c:v>5.0596134577689349E-32</c:v>
                </c:pt>
                <c:pt idx="392">
                  <c:v>5.1360789935155833E-31</c:v>
                </c:pt>
                <c:pt idx="393">
                  <c:v>5.0127808786172981E-30</c:v>
                </c:pt>
                <c:pt idx="394">
                  <c:v>4.7039073575055588E-29</c:v>
                </c:pt>
                <c:pt idx="395">
                  <c:v>4.2439684971610809E-28</c:v>
                </c:pt>
                <c:pt idx="396">
                  <c:v>3.6814527792125491E-27</c:v>
                </c:pt>
                <c:pt idx="397">
                  <c:v>3.0704380870847395E-26</c:v>
                </c:pt>
                <c:pt idx="398">
                  <c:v>2.4621574211956694E-25</c:v>
                </c:pt>
                <c:pt idx="399">
                  <c:v>1.8983049595590117E-24</c:v>
                </c:pt>
                <c:pt idx="400">
                  <c:v>1.4071849164145781E-23</c:v>
                </c:pt>
                <c:pt idx="401">
                  <c:v>1.00293251239147E-22</c:v>
                </c:pt>
                <c:pt idx="402">
                  <c:v>6.8727084870535656E-22</c:v>
                </c:pt>
                <c:pt idx="403">
                  <c:v>4.5281429795787326E-21</c:v>
                </c:pt>
                <c:pt idx="404">
                  <c:v>2.8684590428664658E-20</c:v>
                </c:pt>
                <c:pt idx="405">
                  <c:v>1.7470840664568819E-19</c:v>
                </c:pt>
                <c:pt idx="406">
                  <c:v>1.0230948347537678E-18</c:v>
                </c:pt>
                <c:pt idx="407">
                  <c:v>5.7604343087768678E-18</c:v>
                </c:pt>
                <c:pt idx="408">
                  <c:v>3.118402110743689E-17</c:v>
                </c:pt>
                <c:pt idx="409">
                  <c:v>1.6231058918216432E-16</c:v>
                </c:pt>
                <c:pt idx="410">
                  <c:v>8.1226873985887556E-16</c:v>
                </c:pt>
                <c:pt idx="411">
                  <c:v>3.9083285389637511E-15</c:v>
                </c:pt>
                <c:pt idx="412">
                  <c:v>1.8080944534381304E-14</c:v>
                </c:pt>
                <c:pt idx="413">
                  <c:v>8.0424833854046622E-14</c:v>
                </c:pt>
                <c:pt idx="414">
                  <c:v>3.4395253693353361E-13</c:v>
                </c:pt>
                <c:pt idx="415">
                  <c:v>1.4143158904255892E-12</c:v>
                </c:pt>
                <c:pt idx="416">
                  <c:v>5.5915749624164954E-12</c:v>
                </c:pt>
                <c:pt idx="417">
                  <c:v>2.1255042203364351E-11</c:v>
                </c:pt>
                <c:pt idx="418">
                  <c:v>7.7683742164922132E-11</c:v>
                </c:pt>
                <c:pt idx="419">
                  <c:v>2.7298507452483213E-10</c:v>
                </c:pt>
                <c:pt idx="420">
                  <c:v>9.2233462107127268E-10</c:v>
                </c:pt>
                <c:pt idx="421">
                  <c:v>2.9962579714319092E-9</c:v>
                </c:pt>
                <c:pt idx="422">
                  <c:v>9.3586070290803286E-9</c:v>
                </c:pt>
                <c:pt idx="423">
                  <c:v>2.8105076091816373E-8</c:v>
                </c:pt>
                <c:pt idx="424">
                  <c:v>8.1152160328914642E-8</c:v>
                </c:pt>
                <c:pt idx="425">
                  <c:v>2.2529816785573312E-7</c:v>
                </c:pt>
                <c:pt idx="426">
                  <c:v>6.0139068103204447E-7</c:v>
                </c:pt>
                <c:pt idx="427">
                  <c:v>1.543472131437802E-6</c:v>
                </c:pt>
                <c:pt idx="428">
                  <c:v>3.8087566023303896E-6</c:v>
                </c:pt>
                <c:pt idx="429">
                  <c:v>9.0367123810608671E-6</c:v>
                </c:pt>
                <c:pt idx="430">
                  <c:v>2.0614872276780797E-5</c:v>
                </c:pt>
                <c:pt idx="431">
                  <c:v>4.5216189832775396E-5</c:v>
                </c:pt>
                <c:pt idx="432">
                  <c:v>9.5356558552195692E-5</c:v>
                </c:pt>
                <c:pt idx="433">
                  <c:v>1.9335287005006781E-4</c:v>
                </c:pt>
                <c:pt idx="434">
                  <c:v>3.7695913827617974E-4</c:v>
                </c:pt>
                <c:pt idx="435">
                  <c:v>7.0661307712782684E-4</c:v>
                </c:pt>
                <c:pt idx="436">
                  <c:v>1.2735410302955341E-3</c:v>
                </c:pt>
                <c:pt idx="437">
                  <c:v>2.2069282568648635E-3</c:v>
                </c:pt>
                <c:pt idx="438">
                  <c:v>3.6771183742343519E-3</c:v>
                </c:pt>
                <c:pt idx="439">
                  <c:v>5.8907587774742493E-3</c:v>
                </c:pt>
                <c:pt idx="440">
                  <c:v>9.0735910585610161E-3</c:v>
                </c:pt>
                <c:pt idx="441">
                  <c:v>1.3437905848372901E-2</c:v>
                </c:pt>
                <c:pt idx="442">
                  <c:v>1.9135001503476801E-2</c:v>
                </c:pt>
                <c:pt idx="443">
                  <c:v>2.6198112315626576E-2</c:v>
                </c:pt>
                <c:pt idx="444">
                  <c:v>3.4487058991942154E-2</c:v>
                </c:pt>
                <c:pt idx="445">
                  <c:v>4.3650280795571497E-2</c:v>
                </c:pt>
                <c:pt idx="446">
                  <c:v>5.3120566420570607E-2</c:v>
                </c:pt>
                <c:pt idx="447">
                  <c:v>6.2156015959603808E-2</c:v>
                </c:pt>
                <c:pt idx="448">
                  <c:v>6.9927579130043396E-2</c:v>
                </c:pt>
                <c:pt idx="449">
                  <c:v>7.5641249595027785E-2</c:v>
                </c:pt>
                <c:pt idx="450">
                  <c:v>7.8670840692442068E-2</c:v>
                </c:pt>
                <c:pt idx="451">
                  <c:v>7.8670840692442068E-2</c:v>
                </c:pt>
                <c:pt idx="452">
                  <c:v>7.5641249595027785E-2</c:v>
                </c:pt>
                <c:pt idx="453">
                  <c:v>6.9927579130043396E-2</c:v>
                </c:pt>
                <c:pt idx="454">
                  <c:v>6.2156015959603808E-2</c:v>
                </c:pt>
                <c:pt idx="455">
                  <c:v>5.3120566420570607E-2</c:v>
                </c:pt>
                <c:pt idx="456">
                  <c:v>4.3650280795571497E-2</c:v>
                </c:pt>
                <c:pt idx="457">
                  <c:v>3.4487058991942154E-2</c:v>
                </c:pt>
                <c:pt idx="458">
                  <c:v>2.6198112315626576E-2</c:v>
                </c:pt>
                <c:pt idx="459">
                  <c:v>1.9135001503476801E-2</c:v>
                </c:pt>
                <c:pt idx="460">
                  <c:v>1.3437905848372901E-2</c:v>
                </c:pt>
                <c:pt idx="461">
                  <c:v>9.0735910585610161E-3</c:v>
                </c:pt>
                <c:pt idx="462">
                  <c:v>5.8907587774742493E-3</c:v>
                </c:pt>
                <c:pt idx="463">
                  <c:v>3.6771183742343519E-3</c:v>
                </c:pt>
                <c:pt idx="464">
                  <c:v>2.2069282568648635E-3</c:v>
                </c:pt>
                <c:pt idx="465">
                  <c:v>1.2735410302955341E-3</c:v>
                </c:pt>
                <c:pt idx="466">
                  <c:v>7.0661307712782684E-4</c:v>
                </c:pt>
                <c:pt idx="467">
                  <c:v>3.7695913827617974E-4</c:v>
                </c:pt>
                <c:pt idx="468">
                  <c:v>1.9335287005006781E-4</c:v>
                </c:pt>
                <c:pt idx="469">
                  <c:v>9.5356558552195692E-5</c:v>
                </c:pt>
                <c:pt idx="470">
                  <c:v>4.5216189832775396E-5</c:v>
                </c:pt>
                <c:pt idx="471">
                  <c:v>2.0614872276780797E-5</c:v>
                </c:pt>
                <c:pt idx="472">
                  <c:v>9.0367123810608671E-6</c:v>
                </c:pt>
                <c:pt idx="473">
                  <c:v>3.8087566023303896E-6</c:v>
                </c:pt>
                <c:pt idx="474">
                  <c:v>1.543472131437802E-6</c:v>
                </c:pt>
                <c:pt idx="475">
                  <c:v>6.0139068103204447E-7</c:v>
                </c:pt>
                <c:pt idx="476">
                  <c:v>2.252981678996247E-7</c:v>
                </c:pt>
                <c:pt idx="477">
                  <c:v>8.1152160325004685E-8</c:v>
                </c:pt>
                <c:pt idx="478">
                  <c:v>2.8105076044227058E-8</c:v>
                </c:pt>
                <c:pt idx="479">
                  <c:v>9.3586070004648061E-9</c:v>
                </c:pt>
                <c:pt idx="480">
                  <c:v>2.9962580194720173E-9</c:v>
                </c:pt>
                <c:pt idx="481">
                  <c:v>9.2233465309732858E-10</c:v>
                </c:pt>
                <c:pt idx="482">
                  <c:v>2.7298507898621128E-10</c:v>
                </c:pt>
                <c:pt idx="483">
                  <c:v>7.7683748322954526E-11</c:v>
                </c:pt>
                <c:pt idx="484">
                  <c:v>2.1254997761843855E-11</c:v>
                </c:pt>
                <c:pt idx="485">
                  <c:v>5.5915272412221756E-12</c:v>
                </c:pt>
                <c:pt idx="486">
                  <c:v>1.4143131110699944E-12</c:v>
                </c:pt>
                <c:pt idx="487">
                  <c:v>3.4394709302887481E-13</c:v>
                </c:pt>
                <c:pt idx="488">
                  <c:v>8.0491169285324354E-14</c:v>
                </c:pt>
                <c:pt idx="489">
                  <c:v>1.8096635301390165E-14</c:v>
                </c:pt>
                <c:pt idx="490">
                  <c:v>3.8857805861880763E-15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5AA-4CF7-9374-1561945F6F1D}"/>
            </c:ext>
          </c:extLst>
        </c:ser>
        <c:ser>
          <c:idx val="3"/>
          <c:order val="1"/>
          <c:tx>
            <c:v>Z(0.8;1)</c:v>
          </c:tx>
          <c:marker>
            <c:symbol val="none"/>
          </c:marker>
          <c:xVal>
            <c:numRef>
              <c:f>'N394'!$H$2:$H$902</c:f>
              <c:numCache>
                <c:formatCode>0.00</c:formatCode>
                <c:ptCount val="901"/>
                <c:pt idx="0">
                  <c:v>-3.6999999999999797</c:v>
                </c:pt>
                <c:pt idx="1">
                  <c:v>-3.68999999999998</c:v>
                </c:pt>
                <c:pt idx="2">
                  <c:v>-3.6799999999999797</c:v>
                </c:pt>
                <c:pt idx="3">
                  <c:v>-3.6699999999999804</c:v>
                </c:pt>
                <c:pt idx="4">
                  <c:v>-3.6599999999999797</c:v>
                </c:pt>
                <c:pt idx="5">
                  <c:v>-3.6499999999999799</c:v>
                </c:pt>
                <c:pt idx="6">
                  <c:v>-3.6399999999999797</c:v>
                </c:pt>
                <c:pt idx="7">
                  <c:v>-3.6299999999999804</c:v>
                </c:pt>
                <c:pt idx="8">
                  <c:v>-3.6199999999999797</c:v>
                </c:pt>
                <c:pt idx="9">
                  <c:v>-3.6099999999999799</c:v>
                </c:pt>
                <c:pt idx="10">
                  <c:v>-3.5999999999999797</c:v>
                </c:pt>
                <c:pt idx="11">
                  <c:v>-3.5899999999999803</c:v>
                </c:pt>
                <c:pt idx="12">
                  <c:v>-3.5799999999999788</c:v>
                </c:pt>
                <c:pt idx="13">
                  <c:v>-3.5699999999999799</c:v>
                </c:pt>
                <c:pt idx="14">
                  <c:v>-3.5599999999999787</c:v>
                </c:pt>
                <c:pt idx="15">
                  <c:v>-3.5499999999999803</c:v>
                </c:pt>
                <c:pt idx="16">
                  <c:v>-3.5399999999999787</c:v>
                </c:pt>
                <c:pt idx="17">
                  <c:v>-3.5299999999999798</c:v>
                </c:pt>
                <c:pt idx="18">
                  <c:v>-3.5199999999999787</c:v>
                </c:pt>
                <c:pt idx="19">
                  <c:v>-3.5099999999999798</c:v>
                </c:pt>
                <c:pt idx="20">
                  <c:v>-3.4999999999999787</c:v>
                </c:pt>
                <c:pt idx="21">
                  <c:v>-3.4899999999999798</c:v>
                </c:pt>
                <c:pt idx="22">
                  <c:v>-3.4799999999999787</c:v>
                </c:pt>
                <c:pt idx="23">
                  <c:v>-3.4699999999999798</c:v>
                </c:pt>
                <c:pt idx="24">
                  <c:v>-3.4599999999999778</c:v>
                </c:pt>
                <c:pt idx="25">
                  <c:v>-3.4499999999999797</c:v>
                </c:pt>
                <c:pt idx="26">
                  <c:v>-3.4399999999999777</c:v>
                </c:pt>
                <c:pt idx="27">
                  <c:v>-3.4299999999999797</c:v>
                </c:pt>
                <c:pt idx="28">
                  <c:v>-3.4199999999999777</c:v>
                </c:pt>
                <c:pt idx="29">
                  <c:v>-3.4099999999999797</c:v>
                </c:pt>
                <c:pt idx="30">
                  <c:v>-3.3999999999999777</c:v>
                </c:pt>
                <c:pt idx="31">
                  <c:v>-3.3899999999999797</c:v>
                </c:pt>
                <c:pt idx="32">
                  <c:v>-3.3799999999999777</c:v>
                </c:pt>
                <c:pt idx="33">
                  <c:v>-3.3699999999999797</c:v>
                </c:pt>
                <c:pt idx="34">
                  <c:v>-3.3599999999999777</c:v>
                </c:pt>
                <c:pt idx="35">
                  <c:v>-3.3499999999999797</c:v>
                </c:pt>
                <c:pt idx="36">
                  <c:v>-3.3399999999999777</c:v>
                </c:pt>
                <c:pt idx="37">
                  <c:v>-3.3299999999999788</c:v>
                </c:pt>
                <c:pt idx="38">
                  <c:v>-3.3199999999999861</c:v>
                </c:pt>
                <c:pt idx="39">
                  <c:v>-3.3099999999999867</c:v>
                </c:pt>
                <c:pt idx="40">
                  <c:v>-3.2999999999999803</c:v>
                </c:pt>
                <c:pt idx="41">
                  <c:v>-3.2899999999999805</c:v>
                </c:pt>
                <c:pt idx="42">
                  <c:v>-3.2799999999999905</c:v>
                </c:pt>
                <c:pt idx="43">
                  <c:v>-3.2699999999999898</c:v>
                </c:pt>
                <c:pt idx="44">
                  <c:v>-3.25999999999999</c:v>
                </c:pt>
                <c:pt idx="45">
                  <c:v>-3.2499999999999902</c:v>
                </c:pt>
                <c:pt idx="46">
                  <c:v>-3.2399999999999904</c:v>
                </c:pt>
                <c:pt idx="47">
                  <c:v>-3.2299999999999898</c:v>
                </c:pt>
                <c:pt idx="48">
                  <c:v>-3.21999999999999</c:v>
                </c:pt>
                <c:pt idx="49">
                  <c:v>-3.2099999999999902</c:v>
                </c:pt>
                <c:pt idx="50">
                  <c:v>-3.1999999999999877</c:v>
                </c:pt>
                <c:pt idx="51">
                  <c:v>-3.1899999999999897</c:v>
                </c:pt>
                <c:pt idx="52">
                  <c:v>-3.1799999999999877</c:v>
                </c:pt>
                <c:pt idx="53">
                  <c:v>-3.1699999999999902</c:v>
                </c:pt>
                <c:pt idx="54">
                  <c:v>-3.1599999999999904</c:v>
                </c:pt>
                <c:pt idx="55">
                  <c:v>-3.1499999999999897</c:v>
                </c:pt>
                <c:pt idx="56">
                  <c:v>-3.1399999999999877</c:v>
                </c:pt>
                <c:pt idx="57">
                  <c:v>-3.1299999999999901</c:v>
                </c:pt>
                <c:pt idx="58">
                  <c:v>-3.1199999999999903</c:v>
                </c:pt>
                <c:pt idx="59">
                  <c:v>-3.1099999999999897</c:v>
                </c:pt>
                <c:pt idx="60">
                  <c:v>-3.0999999999999877</c:v>
                </c:pt>
                <c:pt idx="61">
                  <c:v>-3.0899999999999901</c:v>
                </c:pt>
                <c:pt idx="62">
                  <c:v>-3.0799999999999903</c:v>
                </c:pt>
                <c:pt idx="63">
                  <c:v>-3.0699999999999887</c:v>
                </c:pt>
                <c:pt idx="64">
                  <c:v>-3.0599999999999867</c:v>
                </c:pt>
                <c:pt idx="65">
                  <c:v>-3.0499999999999901</c:v>
                </c:pt>
                <c:pt idx="66">
                  <c:v>-3.0399999999999903</c:v>
                </c:pt>
                <c:pt idx="67">
                  <c:v>-3.0299999999999887</c:v>
                </c:pt>
                <c:pt idx="68">
                  <c:v>-3.0199999999999867</c:v>
                </c:pt>
                <c:pt idx="69">
                  <c:v>-3.00999999999999</c:v>
                </c:pt>
                <c:pt idx="70">
                  <c:v>-2.9999999999999867</c:v>
                </c:pt>
                <c:pt idx="71">
                  <c:v>-2.9899999999999887</c:v>
                </c:pt>
                <c:pt idx="72">
                  <c:v>-2.9799999999999867</c:v>
                </c:pt>
                <c:pt idx="73">
                  <c:v>-2.96999999999999</c:v>
                </c:pt>
                <c:pt idx="74">
                  <c:v>-2.9599999999999862</c:v>
                </c:pt>
                <c:pt idx="75">
                  <c:v>-2.9499999999999877</c:v>
                </c:pt>
                <c:pt idx="76">
                  <c:v>-2.9399999999999857</c:v>
                </c:pt>
                <c:pt idx="77">
                  <c:v>-2.9299999999999877</c:v>
                </c:pt>
                <c:pt idx="78">
                  <c:v>-2.92</c:v>
                </c:pt>
                <c:pt idx="79">
                  <c:v>-2.9099999999999997</c:v>
                </c:pt>
                <c:pt idx="80">
                  <c:v>-2.9000000000000004</c:v>
                </c:pt>
                <c:pt idx="81">
                  <c:v>-2.8899999999999997</c:v>
                </c:pt>
                <c:pt idx="82">
                  <c:v>-2.88</c:v>
                </c:pt>
                <c:pt idx="83">
                  <c:v>-2.8699999999999997</c:v>
                </c:pt>
                <c:pt idx="84">
                  <c:v>-2.8600000000000003</c:v>
                </c:pt>
                <c:pt idx="85">
                  <c:v>-2.8499999999999988</c:v>
                </c:pt>
                <c:pt idx="86">
                  <c:v>-2.84</c:v>
                </c:pt>
                <c:pt idx="87">
                  <c:v>-2.8299999999999987</c:v>
                </c:pt>
                <c:pt idx="88">
                  <c:v>-2.8200000000000003</c:v>
                </c:pt>
                <c:pt idx="89">
                  <c:v>-2.8099999999999987</c:v>
                </c:pt>
                <c:pt idx="90">
                  <c:v>-2.8</c:v>
                </c:pt>
                <c:pt idx="91">
                  <c:v>-2.79</c:v>
                </c:pt>
                <c:pt idx="92">
                  <c:v>-2.7800000000000002</c:v>
                </c:pt>
                <c:pt idx="93">
                  <c:v>-2.7699999999999996</c:v>
                </c:pt>
                <c:pt idx="94">
                  <c:v>-2.7600000000000002</c:v>
                </c:pt>
                <c:pt idx="95">
                  <c:v>-2.75</c:v>
                </c:pt>
                <c:pt idx="96">
                  <c:v>-2.74</c:v>
                </c:pt>
                <c:pt idx="97">
                  <c:v>-2.7299999999999995</c:v>
                </c:pt>
                <c:pt idx="98">
                  <c:v>-2.7199999999999998</c:v>
                </c:pt>
                <c:pt idx="99">
                  <c:v>-2.71</c:v>
                </c:pt>
                <c:pt idx="100">
                  <c:v>-2.7</c:v>
                </c:pt>
                <c:pt idx="101">
                  <c:v>-2.6900000000000004</c:v>
                </c:pt>
                <c:pt idx="102">
                  <c:v>-2.6799999999999997</c:v>
                </c:pt>
                <c:pt idx="103">
                  <c:v>-2.67</c:v>
                </c:pt>
                <c:pt idx="104">
                  <c:v>-2.66</c:v>
                </c:pt>
                <c:pt idx="105">
                  <c:v>-2.6500000000000004</c:v>
                </c:pt>
                <c:pt idx="106">
                  <c:v>-2.6399999999999997</c:v>
                </c:pt>
                <c:pt idx="107">
                  <c:v>-2.63</c:v>
                </c:pt>
                <c:pt idx="108">
                  <c:v>-2.62</c:v>
                </c:pt>
                <c:pt idx="109">
                  <c:v>-2.6100000000000003</c:v>
                </c:pt>
                <c:pt idx="110">
                  <c:v>-2.5999999999999988</c:v>
                </c:pt>
                <c:pt idx="111">
                  <c:v>-2.59</c:v>
                </c:pt>
                <c:pt idx="112">
                  <c:v>-2.58</c:v>
                </c:pt>
                <c:pt idx="113">
                  <c:v>-2.5700000000000003</c:v>
                </c:pt>
                <c:pt idx="114">
                  <c:v>-2.5599999999999987</c:v>
                </c:pt>
                <c:pt idx="115">
                  <c:v>-2.5499999999999998</c:v>
                </c:pt>
                <c:pt idx="116">
                  <c:v>-2.54</c:v>
                </c:pt>
                <c:pt idx="117">
                  <c:v>-2.5299999999999998</c:v>
                </c:pt>
                <c:pt idx="118">
                  <c:v>-2.5199999999999987</c:v>
                </c:pt>
                <c:pt idx="119">
                  <c:v>-2.5099999999999998</c:v>
                </c:pt>
                <c:pt idx="120">
                  <c:v>-2.5</c:v>
                </c:pt>
                <c:pt idx="121">
                  <c:v>-2.4899999999999998</c:v>
                </c:pt>
                <c:pt idx="122">
                  <c:v>-2.4799999999999978</c:v>
                </c:pt>
                <c:pt idx="123">
                  <c:v>-2.4699999999999998</c:v>
                </c:pt>
                <c:pt idx="124">
                  <c:v>-2.46</c:v>
                </c:pt>
                <c:pt idx="125">
                  <c:v>-2.4499999999999997</c:v>
                </c:pt>
                <c:pt idx="126">
                  <c:v>-2.4400000000000004</c:v>
                </c:pt>
                <c:pt idx="127">
                  <c:v>-2.4299999999999997</c:v>
                </c:pt>
                <c:pt idx="128">
                  <c:v>-2.42</c:v>
                </c:pt>
                <c:pt idx="129">
                  <c:v>-2.4099999999999997</c:v>
                </c:pt>
                <c:pt idx="130">
                  <c:v>-2.4000000000000004</c:v>
                </c:pt>
                <c:pt idx="131">
                  <c:v>-2.3899999999999997</c:v>
                </c:pt>
                <c:pt idx="132">
                  <c:v>-2.38</c:v>
                </c:pt>
                <c:pt idx="133">
                  <c:v>-2.3699999999999997</c:v>
                </c:pt>
                <c:pt idx="134">
                  <c:v>-2.3600000000000003</c:v>
                </c:pt>
                <c:pt idx="135">
                  <c:v>-2.3499999999999988</c:v>
                </c:pt>
                <c:pt idx="136">
                  <c:v>-2.34</c:v>
                </c:pt>
                <c:pt idx="137">
                  <c:v>-2.3299999999999987</c:v>
                </c:pt>
                <c:pt idx="138">
                  <c:v>-2.3200000000000003</c:v>
                </c:pt>
                <c:pt idx="139">
                  <c:v>-2.3099999999999987</c:v>
                </c:pt>
                <c:pt idx="140">
                  <c:v>-2.2999999999999998</c:v>
                </c:pt>
                <c:pt idx="141">
                  <c:v>-2.29</c:v>
                </c:pt>
                <c:pt idx="142">
                  <c:v>-2.2800000000000002</c:v>
                </c:pt>
                <c:pt idx="143">
                  <c:v>-2.2699999999999996</c:v>
                </c:pt>
                <c:pt idx="144">
                  <c:v>-2.2599999999999998</c:v>
                </c:pt>
                <c:pt idx="145">
                  <c:v>-2.25</c:v>
                </c:pt>
                <c:pt idx="146">
                  <c:v>-2.2400000000000002</c:v>
                </c:pt>
                <c:pt idx="147">
                  <c:v>-2.2299999999999995</c:v>
                </c:pt>
                <c:pt idx="148">
                  <c:v>-2.2199999999999998</c:v>
                </c:pt>
                <c:pt idx="149">
                  <c:v>-2.21</c:v>
                </c:pt>
                <c:pt idx="150">
                  <c:v>-2.2000000000000002</c:v>
                </c:pt>
                <c:pt idx="151">
                  <c:v>-2.1900000000000004</c:v>
                </c:pt>
                <c:pt idx="152">
                  <c:v>-2.1799999999999997</c:v>
                </c:pt>
                <c:pt idx="153">
                  <c:v>-2.17</c:v>
                </c:pt>
                <c:pt idx="154">
                  <c:v>-2.16</c:v>
                </c:pt>
                <c:pt idx="155">
                  <c:v>-2.1500000000000004</c:v>
                </c:pt>
                <c:pt idx="156">
                  <c:v>-2.1399999999999997</c:v>
                </c:pt>
                <c:pt idx="157">
                  <c:v>-2.13</c:v>
                </c:pt>
                <c:pt idx="158">
                  <c:v>-2.12</c:v>
                </c:pt>
                <c:pt idx="159">
                  <c:v>-2.1100000000000003</c:v>
                </c:pt>
                <c:pt idx="160">
                  <c:v>-2.0999999999999988</c:v>
                </c:pt>
                <c:pt idx="161">
                  <c:v>-2.09</c:v>
                </c:pt>
                <c:pt idx="162">
                  <c:v>-2.08</c:v>
                </c:pt>
                <c:pt idx="163">
                  <c:v>-2.0700000000000003</c:v>
                </c:pt>
                <c:pt idx="164">
                  <c:v>-2.0599999999999987</c:v>
                </c:pt>
                <c:pt idx="165">
                  <c:v>-2.0499999999999998</c:v>
                </c:pt>
                <c:pt idx="166">
                  <c:v>-2.04</c:v>
                </c:pt>
                <c:pt idx="167">
                  <c:v>-2.0299999999999998</c:v>
                </c:pt>
                <c:pt idx="168">
                  <c:v>-2.0199999999999987</c:v>
                </c:pt>
                <c:pt idx="169">
                  <c:v>-2.0099999999999998</c:v>
                </c:pt>
                <c:pt idx="170">
                  <c:v>-1.9999999999999998</c:v>
                </c:pt>
                <c:pt idx="171">
                  <c:v>-1.9900000000000022</c:v>
                </c:pt>
                <c:pt idx="172">
                  <c:v>-1.9799999999999998</c:v>
                </c:pt>
                <c:pt idx="173">
                  <c:v>-1.970000000000002</c:v>
                </c:pt>
                <c:pt idx="174">
                  <c:v>-1.9599999999999977</c:v>
                </c:pt>
                <c:pt idx="175">
                  <c:v>-1.950000000000002</c:v>
                </c:pt>
                <c:pt idx="176">
                  <c:v>-1.9400000000000022</c:v>
                </c:pt>
                <c:pt idx="177">
                  <c:v>-1.9300000000000019</c:v>
                </c:pt>
                <c:pt idx="178">
                  <c:v>-1.9200000000000021</c:v>
                </c:pt>
                <c:pt idx="179">
                  <c:v>-1.9100000000000001</c:v>
                </c:pt>
                <c:pt idx="180">
                  <c:v>-1.9000000000000001</c:v>
                </c:pt>
                <c:pt idx="181">
                  <c:v>-1.8900000000000001</c:v>
                </c:pt>
                <c:pt idx="182">
                  <c:v>-1.8800000000000001</c:v>
                </c:pt>
                <c:pt idx="183">
                  <c:v>-1.8699999999999977</c:v>
                </c:pt>
                <c:pt idx="184">
                  <c:v>-1.86</c:v>
                </c:pt>
                <c:pt idx="185">
                  <c:v>-1.8499999999999974</c:v>
                </c:pt>
                <c:pt idx="186">
                  <c:v>-1.84</c:v>
                </c:pt>
                <c:pt idx="187">
                  <c:v>-1.8299999999999974</c:v>
                </c:pt>
                <c:pt idx="188">
                  <c:v>-1.82</c:v>
                </c:pt>
                <c:pt idx="189">
                  <c:v>-1.8099999999999972</c:v>
                </c:pt>
                <c:pt idx="190">
                  <c:v>-1.8</c:v>
                </c:pt>
                <c:pt idx="191">
                  <c:v>-1.7899999999999971</c:v>
                </c:pt>
                <c:pt idx="192">
                  <c:v>-1.78</c:v>
                </c:pt>
                <c:pt idx="193">
                  <c:v>-1.7699999999999971</c:v>
                </c:pt>
                <c:pt idx="194">
                  <c:v>-1.76</c:v>
                </c:pt>
                <c:pt idx="195">
                  <c:v>-1.7499999999999964</c:v>
                </c:pt>
                <c:pt idx="196">
                  <c:v>-1.74</c:v>
                </c:pt>
                <c:pt idx="197">
                  <c:v>-1.7299999999999962</c:v>
                </c:pt>
                <c:pt idx="198">
                  <c:v>-1.72</c:v>
                </c:pt>
                <c:pt idx="199">
                  <c:v>-1.7099999999999957</c:v>
                </c:pt>
                <c:pt idx="200">
                  <c:v>-1.7</c:v>
                </c:pt>
                <c:pt idx="201">
                  <c:v>-1.6900000000000022</c:v>
                </c:pt>
                <c:pt idx="202">
                  <c:v>-1.6800000000000019</c:v>
                </c:pt>
                <c:pt idx="203">
                  <c:v>-1.6700000000000021</c:v>
                </c:pt>
                <c:pt idx="204">
                  <c:v>-1.6600000000000001</c:v>
                </c:pt>
                <c:pt idx="205">
                  <c:v>-1.6500000000000001</c:v>
                </c:pt>
                <c:pt idx="206">
                  <c:v>-1.6400000000000001</c:v>
                </c:pt>
                <c:pt idx="207">
                  <c:v>-1.6300000000000001</c:v>
                </c:pt>
                <c:pt idx="208">
                  <c:v>-1.6199999999999977</c:v>
                </c:pt>
                <c:pt idx="209">
                  <c:v>-1.61</c:v>
                </c:pt>
                <c:pt idx="210">
                  <c:v>-1.5999999999999974</c:v>
                </c:pt>
                <c:pt idx="211">
                  <c:v>-1.59</c:v>
                </c:pt>
                <c:pt idx="212">
                  <c:v>-1.5799999999999974</c:v>
                </c:pt>
                <c:pt idx="213">
                  <c:v>-1.57</c:v>
                </c:pt>
                <c:pt idx="214">
                  <c:v>-1.5599999999999972</c:v>
                </c:pt>
                <c:pt idx="215">
                  <c:v>-1.55</c:v>
                </c:pt>
                <c:pt idx="216">
                  <c:v>-1.5399999999999971</c:v>
                </c:pt>
                <c:pt idx="217">
                  <c:v>-1.53</c:v>
                </c:pt>
                <c:pt idx="218">
                  <c:v>-1.5199999999999971</c:v>
                </c:pt>
                <c:pt idx="219">
                  <c:v>-1.51</c:v>
                </c:pt>
                <c:pt idx="220">
                  <c:v>-1.4999999999999964</c:v>
                </c:pt>
                <c:pt idx="221">
                  <c:v>-1.49</c:v>
                </c:pt>
                <c:pt idx="222">
                  <c:v>-1.4799999999999962</c:v>
                </c:pt>
                <c:pt idx="223">
                  <c:v>-1.47</c:v>
                </c:pt>
                <c:pt idx="224">
                  <c:v>-1.4599999999999957</c:v>
                </c:pt>
                <c:pt idx="225">
                  <c:v>-1.45</c:v>
                </c:pt>
                <c:pt idx="226">
                  <c:v>-1.4400000000000002</c:v>
                </c:pt>
                <c:pt idx="227">
                  <c:v>-1.43</c:v>
                </c:pt>
                <c:pt idx="228">
                  <c:v>-1.4200000000000002</c:v>
                </c:pt>
                <c:pt idx="229">
                  <c:v>-1.41</c:v>
                </c:pt>
                <c:pt idx="230">
                  <c:v>-1.4</c:v>
                </c:pt>
                <c:pt idx="231">
                  <c:v>-1.3900000000000001</c:v>
                </c:pt>
                <c:pt idx="232">
                  <c:v>-1.3800000000000001</c:v>
                </c:pt>
                <c:pt idx="233">
                  <c:v>-1.3699999999999977</c:v>
                </c:pt>
                <c:pt idx="234">
                  <c:v>-1.36</c:v>
                </c:pt>
                <c:pt idx="235">
                  <c:v>-1.3499999999999974</c:v>
                </c:pt>
                <c:pt idx="236">
                  <c:v>-1.34</c:v>
                </c:pt>
                <c:pt idx="237">
                  <c:v>-1.3299999999999974</c:v>
                </c:pt>
                <c:pt idx="238">
                  <c:v>-1.32</c:v>
                </c:pt>
                <c:pt idx="239">
                  <c:v>-1.3099999999999972</c:v>
                </c:pt>
                <c:pt idx="240">
                  <c:v>-1.3</c:v>
                </c:pt>
                <c:pt idx="241">
                  <c:v>-1.2899999999999971</c:v>
                </c:pt>
                <c:pt idx="242">
                  <c:v>-1.28</c:v>
                </c:pt>
                <c:pt idx="243">
                  <c:v>-1.2699999999999971</c:v>
                </c:pt>
                <c:pt idx="244">
                  <c:v>-1.26</c:v>
                </c:pt>
                <c:pt idx="245">
                  <c:v>-1.2499999999999964</c:v>
                </c:pt>
                <c:pt idx="246">
                  <c:v>-1.24</c:v>
                </c:pt>
                <c:pt idx="247">
                  <c:v>-1.2299999999999962</c:v>
                </c:pt>
                <c:pt idx="248">
                  <c:v>-1.22</c:v>
                </c:pt>
                <c:pt idx="249">
                  <c:v>-1.2099999999999957</c:v>
                </c:pt>
                <c:pt idx="250">
                  <c:v>-1.2</c:v>
                </c:pt>
                <c:pt idx="251">
                  <c:v>-1.1900000000000019</c:v>
                </c:pt>
                <c:pt idx="252">
                  <c:v>-1.1800000000000019</c:v>
                </c:pt>
                <c:pt idx="253">
                  <c:v>-1.1700000000000019</c:v>
                </c:pt>
                <c:pt idx="254">
                  <c:v>-1.1599999999999977</c:v>
                </c:pt>
                <c:pt idx="255">
                  <c:v>-1.1499999999999977</c:v>
                </c:pt>
                <c:pt idx="256">
                  <c:v>-1.1399999999999977</c:v>
                </c:pt>
                <c:pt idx="257">
                  <c:v>-1.1299999999999977</c:v>
                </c:pt>
                <c:pt idx="258">
                  <c:v>-1.1199999999999977</c:v>
                </c:pt>
                <c:pt idx="259">
                  <c:v>-1.1099999999999974</c:v>
                </c:pt>
                <c:pt idx="260">
                  <c:v>-1.0999999999999974</c:v>
                </c:pt>
                <c:pt idx="261">
                  <c:v>-1.0899999999999974</c:v>
                </c:pt>
                <c:pt idx="262">
                  <c:v>-1.0799999999999974</c:v>
                </c:pt>
                <c:pt idx="263">
                  <c:v>-1.07</c:v>
                </c:pt>
                <c:pt idx="264">
                  <c:v>-1.06</c:v>
                </c:pt>
                <c:pt idx="265">
                  <c:v>-1.05</c:v>
                </c:pt>
                <c:pt idx="266">
                  <c:v>-1.04</c:v>
                </c:pt>
                <c:pt idx="267">
                  <c:v>-1.03</c:v>
                </c:pt>
                <c:pt idx="268">
                  <c:v>-1.02</c:v>
                </c:pt>
                <c:pt idx="269">
                  <c:v>-1.01</c:v>
                </c:pt>
                <c:pt idx="270">
                  <c:v>-1</c:v>
                </c:pt>
                <c:pt idx="271">
                  <c:v>-0.99</c:v>
                </c:pt>
                <c:pt idx="272">
                  <c:v>-0.98</c:v>
                </c:pt>
                <c:pt idx="273">
                  <c:v>-0.97000000000000064</c:v>
                </c:pt>
                <c:pt idx="274">
                  <c:v>-0.96000000000000063</c:v>
                </c:pt>
                <c:pt idx="275">
                  <c:v>-0.95000000000000062</c:v>
                </c:pt>
                <c:pt idx="276">
                  <c:v>-0.94000000000000061</c:v>
                </c:pt>
                <c:pt idx="277">
                  <c:v>-0.92999999999999994</c:v>
                </c:pt>
                <c:pt idx="278">
                  <c:v>-0.91999999999999993</c:v>
                </c:pt>
                <c:pt idx="279">
                  <c:v>-0.90999999999999992</c:v>
                </c:pt>
                <c:pt idx="280">
                  <c:v>-0.89999999999999991</c:v>
                </c:pt>
                <c:pt idx="281">
                  <c:v>-0.8899999999999999</c:v>
                </c:pt>
                <c:pt idx="282">
                  <c:v>-0.88</c:v>
                </c:pt>
                <c:pt idx="283">
                  <c:v>-0.87000000000000088</c:v>
                </c:pt>
                <c:pt idx="284">
                  <c:v>-0.86000000000000065</c:v>
                </c:pt>
                <c:pt idx="285">
                  <c:v>-0.85000000000000064</c:v>
                </c:pt>
                <c:pt idx="286">
                  <c:v>-0.84000000000000064</c:v>
                </c:pt>
                <c:pt idx="287">
                  <c:v>-0.82999999999999985</c:v>
                </c:pt>
                <c:pt idx="288">
                  <c:v>-0.82000000000000062</c:v>
                </c:pt>
                <c:pt idx="289">
                  <c:v>-0.81</c:v>
                </c:pt>
                <c:pt idx="290">
                  <c:v>-0.8</c:v>
                </c:pt>
                <c:pt idx="291">
                  <c:v>-0.79</c:v>
                </c:pt>
                <c:pt idx="292">
                  <c:v>-0.78</c:v>
                </c:pt>
                <c:pt idx="293">
                  <c:v>-0.77000000000000113</c:v>
                </c:pt>
                <c:pt idx="294">
                  <c:v>-0.76000000000000112</c:v>
                </c:pt>
                <c:pt idx="295">
                  <c:v>-0.75000000000000111</c:v>
                </c:pt>
                <c:pt idx="296">
                  <c:v>-0.74000000000000099</c:v>
                </c:pt>
                <c:pt idx="297">
                  <c:v>-0.73000000000000065</c:v>
                </c:pt>
                <c:pt idx="298">
                  <c:v>-0.72000000000000064</c:v>
                </c:pt>
                <c:pt idx="299">
                  <c:v>-0.71000000000000063</c:v>
                </c:pt>
                <c:pt idx="300">
                  <c:v>-0.70000000000000062</c:v>
                </c:pt>
                <c:pt idx="301">
                  <c:v>-0.69000000000000061</c:v>
                </c:pt>
                <c:pt idx="302">
                  <c:v>-0.68</c:v>
                </c:pt>
                <c:pt idx="303">
                  <c:v>-0.67000000000000115</c:v>
                </c:pt>
                <c:pt idx="304">
                  <c:v>-0.66000000000000114</c:v>
                </c:pt>
                <c:pt idx="305">
                  <c:v>-0.65000000000000113</c:v>
                </c:pt>
                <c:pt idx="306">
                  <c:v>-0.64000000000000101</c:v>
                </c:pt>
                <c:pt idx="307">
                  <c:v>-0.630000000000001</c:v>
                </c:pt>
                <c:pt idx="308">
                  <c:v>-0.62000000000000088</c:v>
                </c:pt>
                <c:pt idx="309">
                  <c:v>-0.61000000000000065</c:v>
                </c:pt>
                <c:pt idx="310">
                  <c:v>-0.59999999999999987</c:v>
                </c:pt>
                <c:pt idx="311">
                  <c:v>-0.58999999999999986</c:v>
                </c:pt>
                <c:pt idx="312">
                  <c:v>-0.57999999999999985</c:v>
                </c:pt>
                <c:pt idx="313">
                  <c:v>-0.57000000000000062</c:v>
                </c:pt>
                <c:pt idx="314">
                  <c:v>-0.56000000000000005</c:v>
                </c:pt>
                <c:pt idx="315">
                  <c:v>-0.55000000000000004</c:v>
                </c:pt>
                <c:pt idx="316">
                  <c:v>-0.54</c:v>
                </c:pt>
                <c:pt idx="317">
                  <c:v>-0.53</c:v>
                </c:pt>
                <c:pt idx="318">
                  <c:v>-0.52</c:v>
                </c:pt>
                <c:pt idx="319">
                  <c:v>-0.51</c:v>
                </c:pt>
                <c:pt idx="320">
                  <c:v>-0.5</c:v>
                </c:pt>
                <c:pt idx="321">
                  <c:v>-0.49000000000000032</c:v>
                </c:pt>
                <c:pt idx="322">
                  <c:v>-0.48000000000000032</c:v>
                </c:pt>
                <c:pt idx="323">
                  <c:v>-0.47000000000000008</c:v>
                </c:pt>
                <c:pt idx="324">
                  <c:v>-0.46</c:v>
                </c:pt>
                <c:pt idx="325">
                  <c:v>-0.45</c:v>
                </c:pt>
                <c:pt idx="326">
                  <c:v>-0.44000000000000006</c:v>
                </c:pt>
                <c:pt idx="327">
                  <c:v>-0.43000000000000038</c:v>
                </c:pt>
                <c:pt idx="328">
                  <c:v>-0.42000000000000032</c:v>
                </c:pt>
                <c:pt idx="329">
                  <c:v>-0.41000000000000031</c:v>
                </c:pt>
                <c:pt idx="330">
                  <c:v>-0.4</c:v>
                </c:pt>
                <c:pt idx="331">
                  <c:v>-0.39000000000000051</c:v>
                </c:pt>
                <c:pt idx="332">
                  <c:v>-0.3800000000000005</c:v>
                </c:pt>
                <c:pt idx="333">
                  <c:v>-0.37000000000000038</c:v>
                </c:pt>
                <c:pt idx="334">
                  <c:v>-0.36000000000000032</c:v>
                </c:pt>
                <c:pt idx="335">
                  <c:v>-0.35000000000000031</c:v>
                </c:pt>
                <c:pt idx="336">
                  <c:v>-0.34000000000000008</c:v>
                </c:pt>
                <c:pt idx="337">
                  <c:v>-0.33000000000000057</c:v>
                </c:pt>
                <c:pt idx="338">
                  <c:v>-0.32000000000000062</c:v>
                </c:pt>
                <c:pt idx="339">
                  <c:v>-0.31000000000000055</c:v>
                </c:pt>
                <c:pt idx="340">
                  <c:v>-0.30000000000000032</c:v>
                </c:pt>
                <c:pt idx="341">
                  <c:v>-0.29000000000000031</c:v>
                </c:pt>
                <c:pt idx="342">
                  <c:v>-0.28000000000000008</c:v>
                </c:pt>
                <c:pt idx="343">
                  <c:v>-0.27</c:v>
                </c:pt>
                <c:pt idx="344">
                  <c:v>-0.26</c:v>
                </c:pt>
                <c:pt idx="345">
                  <c:v>-0.25</c:v>
                </c:pt>
                <c:pt idx="346">
                  <c:v>-0.24000000000000021</c:v>
                </c:pt>
                <c:pt idx="347">
                  <c:v>-0.23</c:v>
                </c:pt>
                <c:pt idx="348">
                  <c:v>-0.22000000000000003</c:v>
                </c:pt>
                <c:pt idx="349">
                  <c:v>-0.21000000000000021</c:v>
                </c:pt>
                <c:pt idx="350">
                  <c:v>-0.2</c:v>
                </c:pt>
                <c:pt idx="351">
                  <c:v>-0.19</c:v>
                </c:pt>
                <c:pt idx="352">
                  <c:v>-0.18000000000000022</c:v>
                </c:pt>
                <c:pt idx="353">
                  <c:v>-0.17</c:v>
                </c:pt>
                <c:pt idx="354">
                  <c:v>-0.16000000000000003</c:v>
                </c:pt>
                <c:pt idx="355">
                  <c:v>-0.15000000000000019</c:v>
                </c:pt>
                <c:pt idx="356">
                  <c:v>-0.14000000000000001</c:v>
                </c:pt>
                <c:pt idx="357">
                  <c:v>-0.13</c:v>
                </c:pt>
                <c:pt idx="358">
                  <c:v>-0.12000000000000002</c:v>
                </c:pt>
                <c:pt idx="359">
                  <c:v>-0.10999999999999999</c:v>
                </c:pt>
                <c:pt idx="360">
                  <c:v>-0.1</c:v>
                </c:pt>
                <c:pt idx="361">
                  <c:v>-9.0000000000000024E-2</c:v>
                </c:pt>
                <c:pt idx="362">
                  <c:v>-8.0000000000000043E-2</c:v>
                </c:pt>
                <c:pt idx="363">
                  <c:v>-6.9999999999999993E-2</c:v>
                </c:pt>
                <c:pt idx="364">
                  <c:v>-6.0000000000000032E-2</c:v>
                </c:pt>
                <c:pt idx="365">
                  <c:v>-4.9999999999999933E-2</c:v>
                </c:pt>
                <c:pt idx="366">
                  <c:v>-3.9999999999999931E-2</c:v>
                </c:pt>
                <c:pt idx="367">
                  <c:v>-2.9999999999999916E-2</c:v>
                </c:pt>
                <c:pt idx="368">
                  <c:v>-1.9999999999999907E-2</c:v>
                </c:pt>
                <c:pt idx="369">
                  <c:v>-1.0000000000000021E-2</c:v>
                </c:pt>
                <c:pt idx="370">
                  <c:v>0</c:v>
                </c:pt>
                <c:pt idx="371">
                  <c:v>1.0000000000000021E-2</c:v>
                </c:pt>
                <c:pt idx="372">
                  <c:v>2.0000000000000032E-2</c:v>
                </c:pt>
                <c:pt idx="373">
                  <c:v>3.0000000000000051E-2</c:v>
                </c:pt>
                <c:pt idx="374">
                  <c:v>4.0000000000000063E-2</c:v>
                </c:pt>
                <c:pt idx="375">
                  <c:v>5.0000000000000093E-2</c:v>
                </c:pt>
                <c:pt idx="376">
                  <c:v>6.0000000000000102E-2</c:v>
                </c:pt>
                <c:pt idx="377">
                  <c:v>7.000000000000009E-2</c:v>
                </c:pt>
                <c:pt idx="378">
                  <c:v>8.0000000000000127E-2</c:v>
                </c:pt>
                <c:pt idx="379">
                  <c:v>9.0000000000000094E-2</c:v>
                </c:pt>
                <c:pt idx="380">
                  <c:v>0.10000000000000009</c:v>
                </c:pt>
                <c:pt idx="381">
                  <c:v>0.1100000000000001</c:v>
                </c:pt>
                <c:pt idx="382">
                  <c:v>0.12000000000000002</c:v>
                </c:pt>
                <c:pt idx="383">
                  <c:v>0.13</c:v>
                </c:pt>
                <c:pt idx="384">
                  <c:v>0.14000000000000001</c:v>
                </c:pt>
                <c:pt idx="385">
                  <c:v>0.15000000000000024</c:v>
                </c:pt>
                <c:pt idx="386">
                  <c:v>0.16000000000000003</c:v>
                </c:pt>
                <c:pt idx="387">
                  <c:v>0.17000000000000004</c:v>
                </c:pt>
                <c:pt idx="388">
                  <c:v>0.18000000000000024</c:v>
                </c:pt>
                <c:pt idx="389">
                  <c:v>0.19000000000000006</c:v>
                </c:pt>
                <c:pt idx="390">
                  <c:v>0.20000000000000009</c:v>
                </c:pt>
                <c:pt idx="391">
                  <c:v>0.21000000000000021</c:v>
                </c:pt>
                <c:pt idx="392">
                  <c:v>0.22000000000000008</c:v>
                </c:pt>
                <c:pt idx="393">
                  <c:v>0.23000000000000009</c:v>
                </c:pt>
                <c:pt idx="394">
                  <c:v>0.24000000000000021</c:v>
                </c:pt>
                <c:pt idx="395">
                  <c:v>0.25</c:v>
                </c:pt>
                <c:pt idx="396">
                  <c:v>0.26</c:v>
                </c:pt>
                <c:pt idx="397">
                  <c:v>0.27</c:v>
                </c:pt>
                <c:pt idx="398">
                  <c:v>0.28000000000000008</c:v>
                </c:pt>
                <c:pt idx="399">
                  <c:v>0.29000000000000031</c:v>
                </c:pt>
                <c:pt idx="400">
                  <c:v>0.30000000000000032</c:v>
                </c:pt>
                <c:pt idx="401">
                  <c:v>0.31000000000000055</c:v>
                </c:pt>
                <c:pt idx="402">
                  <c:v>0.32000000000000062</c:v>
                </c:pt>
                <c:pt idx="403">
                  <c:v>0.33000000000000074</c:v>
                </c:pt>
                <c:pt idx="404">
                  <c:v>0.34</c:v>
                </c:pt>
                <c:pt idx="405">
                  <c:v>0.35000000000000031</c:v>
                </c:pt>
                <c:pt idx="406">
                  <c:v>0.36000000000000032</c:v>
                </c:pt>
                <c:pt idx="407">
                  <c:v>0.37000000000000038</c:v>
                </c:pt>
                <c:pt idx="408">
                  <c:v>0.38000000000000062</c:v>
                </c:pt>
                <c:pt idx="409">
                  <c:v>0.39000000000000062</c:v>
                </c:pt>
                <c:pt idx="410">
                  <c:v>0.4</c:v>
                </c:pt>
                <c:pt idx="411">
                  <c:v>0.41000000000000031</c:v>
                </c:pt>
                <c:pt idx="412">
                  <c:v>0.42000000000000032</c:v>
                </c:pt>
                <c:pt idx="413">
                  <c:v>0.43000000000000038</c:v>
                </c:pt>
                <c:pt idx="414">
                  <c:v>0.44000000000000006</c:v>
                </c:pt>
                <c:pt idx="415">
                  <c:v>0.45000000000000007</c:v>
                </c:pt>
                <c:pt idx="416">
                  <c:v>0.46</c:v>
                </c:pt>
                <c:pt idx="417">
                  <c:v>0.47000000000000008</c:v>
                </c:pt>
                <c:pt idx="418">
                  <c:v>0.48000000000000032</c:v>
                </c:pt>
                <c:pt idx="419">
                  <c:v>0.49000000000000032</c:v>
                </c:pt>
                <c:pt idx="420">
                  <c:v>0.5</c:v>
                </c:pt>
                <c:pt idx="421">
                  <c:v>0.51</c:v>
                </c:pt>
                <c:pt idx="422">
                  <c:v>0.52</c:v>
                </c:pt>
                <c:pt idx="423">
                  <c:v>0.53</c:v>
                </c:pt>
                <c:pt idx="424">
                  <c:v>0.54</c:v>
                </c:pt>
                <c:pt idx="425">
                  <c:v>0.55000000000000004</c:v>
                </c:pt>
                <c:pt idx="426">
                  <c:v>0.56000000000000005</c:v>
                </c:pt>
                <c:pt idx="427">
                  <c:v>0.57000000000000062</c:v>
                </c:pt>
                <c:pt idx="428">
                  <c:v>0.58000000000000007</c:v>
                </c:pt>
                <c:pt idx="429">
                  <c:v>0.59000000000000008</c:v>
                </c:pt>
                <c:pt idx="430">
                  <c:v>0.60000000000000064</c:v>
                </c:pt>
                <c:pt idx="431">
                  <c:v>0.61000000000000065</c:v>
                </c:pt>
                <c:pt idx="432">
                  <c:v>0.62000000000000111</c:v>
                </c:pt>
                <c:pt idx="433">
                  <c:v>0.63000000000000111</c:v>
                </c:pt>
                <c:pt idx="434">
                  <c:v>0.64000000000000112</c:v>
                </c:pt>
                <c:pt idx="435">
                  <c:v>0.65000000000000124</c:v>
                </c:pt>
                <c:pt idx="436">
                  <c:v>0.66000000000000125</c:v>
                </c:pt>
                <c:pt idx="437">
                  <c:v>0.67000000000000126</c:v>
                </c:pt>
                <c:pt idx="438">
                  <c:v>0.68</c:v>
                </c:pt>
                <c:pt idx="439">
                  <c:v>0.69000000000000061</c:v>
                </c:pt>
                <c:pt idx="440">
                  <c:v>0.70000000000000062</c:v>
                </c:pt>
                <c:pt idx="441">
                  <c:v>0.71000000000000063</c:v>
                </c:pt>
                <c:pt idx="442">
                  <c:v>0.72000000000000064</c:v>
                </c:pt>
                <c:pt idx="443">
                  <c:v>0.73000000000000065</c:v>
                </c:pt>
                <c:pt idx="444">
                  <c:v>0.74000000000000099</c:v>
                </c:pt>
                <c:pt idx="445">
                  <c:v>0.75000000000000111</c:v>
                </c:pt>
                <c:pt idx="446">
                  <c:v>0.76000000000000112</c:v>
                </c:pt>
                <c:pt idx="447">
                  <c:v>0.77000000000000113</c:v>
                </c:pt>
                <c:pt idx="448">
                  <c:v>0.78</c:v>
                </c:pt>
                <c:pt idx="449">
                  <c:v>0.79</c:v>
                </c:pt>
                <c:pt idx="450">
                  <c:v>0.8</c:v>
                </c:pt>
                <c:pt idx="451">
                  <c:v>0.81</c:v>
                </c:pt>
                <c:pt idx="452">
                  <c:v>0.82000000000000062</c:v>
                </c:pt>
                <c:pt idx="453">
                  <c:v>0.83000000000000063</c:v>
                </c:pt>
                <c:pt idx="454">
                  <c:v>0.84000000000000064</c:v>
                </c:pt>
                <c:pt idx="455">
                  <c:v>0.85000000000000064</c:v>
                </c:pt>
                <c:pt idx="456">
                  <c:v>0.86000000000000065</c:v>
                </c:pt>
                <c:pt idx="457">
                  <c:v>0.87000000000000111</c:v>
                </c:pt>
                <c:pt idx="458">
                  <c:v>0.88</c:v>
                </c:pt>
                <c:pt idx="459">
                  <c:v>0.89</c:v>
                </c:pt>
                <c:pt idx="460">
                  <c:v>0.9</c:v>
                </c:pt>
                <c:pt idx="461">
                  <c:v>0.91</c:v>
                </c:pt>
                <c:pt idx="462">
                  <c:v>0.92</c:v>
                </c:pt>
                <c:pt idx="463">
                  <c:v>0.93</c:v>
                </c:pt>
                <c:pt idx="464">
                  <c:v>0.94000000000000061</c:v>
                </c:pt>
                <c:pt idx="465">
                  <c:v>0.95000000000000062</c:v>
                </c:pt>
                <c:pt idx="466">
                  <c:v>0.96000000000000063</c:v>
                </c:pt>
                <c:pt idx="467">
                  <c:v>0.97000000000000064</c:v>
                </c:pt>
                <c:pt idx="468">
                  <c:v>0.98</c:v>
                </c:pt>
                <c:pt idx="469">
                  <c:v>0.99</c:v>
                </c:pt>
                <c:pt idx="470">
                  <c:v>1</c:v>
                </c:pt>
                <c:pt idx="471">
                  <c:v>1.01</c:v>
                </c:pt>
                <c:pt idx="472">
                  <c:v>1.02</c:v>
                </c:pt>
                <c:pt idx="473">
                  <c:v>1.03</c:v>
                </c:pt>
                <c:pt idx="474">
                  <c:v>1.04</c:v>
                </c:pt>
                <c:pt idx="475">
                  <c:v>1.05</c:v>
                </c:pt>
                <c:pt idx="476">
                  <c:v>1.06</c:v>
                </c:pt>
                <c:pt idx="477">
                  <c:v>1.07</c:v>
                </c:pt>
                <c:pt idx="478">
                  <c:v>1.08</c:v>
                </c:pt>
                <c:pt idx="479">
                  <c:v>1.0900000000000001</c:v>
                </c:pt>
                <c:pt idx="480">
                  <c:v>1.1000000000000001</c:v>
                </c:pt>
                <c:pt idx="481">
                  <c:v>1.1100000000000001</c:v>
                </c:pt>
                <c:pt idx="482">
                  <c:v>1.1200000000000001</c:v>
                </c:pt>
                <c:pt idx="483">
                  <c:v>1.1300000000000001</c:v>
                </c:pt>
                <c:pt idx="484">
                  <c:v>1.1400000000000001</c:v>
                </c:pt>
                <c:pt idx="485">
                  <c:v>1.1499999999999977</c:v>
                </c:pt>
                <c:pt idx="486">
                  <c:v>1.1600000000000001</c:v>
                </c:pt>
                <c:pt idx="487">
                  <c:v>1.1700000000000019</c:v>
                </c:pt>
                <c:pt idx="488">
                  <c:v>1.1800000000000022</c:v>
                </c:pt>
                <c:pt idx="489">
                  <c:v>1.1900000000000019</c:v>
                </c:pt>
                <c:pt idx="490">
                  <c:v>1.2000000000000002</c:v>
                </c:pt>
                <c:pt idx="491">
                  <c:v>1.21</c:v>
                </c:pt>
                <c:pt idx="492">
                  <c:v>1.22</c:v>
                </c:pt>
                <c:pt idx="493">
                  <c:v>1.23</c:v>
                </c:pt>
                <c:pt idx="494">
                  <c:v>1.24</c:v>
                </c:pt>
                <c:pt idx="495">
                  <c:v>1.25</c:v>
                </c:pt>
                <c:pt idx="496">
                  <c:v>1.26</c:v>
                </c:pt>
                <c:pt idx="497">
                  <c:v>1.27</c:v>
                </c:pt>
                <c:pt idx="498">
                  <c:v>1.28</c:v>
                </c:pt>
                <c:pt idx="499">
                  <c:v>1.29</c:v>
                </c:pt>
                <c:pt idx="500">
                  <c:v>1.3</c:v>
                </c:pt>
                <c:pt idx="501">
                  <c:v>1.31</c:v>
                </c:pt>
                <c:pt idx="502">
                  <c:v>1.32</c:v>
                </c:pt>
                <c:pt idx="503">
                  <c:v>1.33</c:v>
                </c:pt>
                <c:pt idx="504">
                  <c:v>1.34</c:v>
                </c:pt>
                <c:pt idx="505">
                  <c:v>1.35</c:v>
                </c:pt>
                <c:pt idx="506">
                  <c:v>1.36</c:v>
                </c:pt>
                <c:pt idx="507">
                  <c:v>1.37</c:v>
                </c:pt>
                <c:pt idx="508">
                  <c:v>1.3800000000000001</c:v>
                </c:pt>
                <c:pt idx="509">
                  <c:v>1.3900000000000001</c:v>
                </c:pt>
                <c:pt idx="510">
                  <c:v>1.4</c:v>
                </c:pt>
                <c:pt idx="511">
                  <c:v>1.41</c:v>
                </c:pt>
                <c:pt idx="512">
                  <c:v>1.42</c:v>
                </c:pt>
                <c:pt idx="513">
                  <c:v>1.4300000000000002</c:v>
                </c:pt>
                <c:pt idx="514">
                  <c:v>1.44</c:v>
                </c:pt>
                <c:pt idx="515">
                  <c:v>1.4500000000000002</c:v>
                </c:pt>
                <c:pt idx="516">
                  <c:v>1.46</c:v>
                </c:pt>
                <c:pt idx="517">
                  <c:v>1.4700000000000002</c:v>
                </c:pt>
                <c:pt idx="518">
                  <c:v>1.48</c:v>
                </c:pt>
                <c:pt idx="519">
                  <c:v>1.49</c:v>
                </c:pt>
                <c:pt idx="520">
                  <c:v>1.5</c:v>
                </c:pt>
                <c:pt idx="521">
                  <c:v>1.51</c:v>
                </c:pt>
                <c:pt idx="522">
                  <c:v>1.52</c:v>
                </c:pt>
                <c:pt idx="523">
                  <c:v>1.53</c:v>
                </c:pt>
                <c:pt idx="524">
                  <c:v>1.54</c:v>
                </c:pt>
                <c:pt idx="525">
                  <c:v>1.55</c:v>
                </c:pt>
                <c:pt idx="526">
                  <c:v>1.56</c:v>
                </c:pt>
                <c:pt idx="527">
                  <c:v>1.57</c:v>
                </c:pt>
                <c:pt idx="528">
                  <c:v>1.58</c:v>
                </c:pt>
                <c:pt idx="529">
                  <c:v>1.59</c:v>
                </c:pt>
                <c:pt idx="530">
                  <c:v>1.6</c:v>
                </c:pt>
                <c:pt idx="531">
                  <c:v>1.61</c:v>
                </c:pt>
                <c:pt idx="532">
                  <c:v>1.62</c:v>
                </c:pt>
                <c:pt idx="533">
                  <c:v>1.6300000000000001</c:v>
                </c:pt>
                <c:pt idx="534">
                  <c:v>1.6400000000000001</c:v>
                </c:pt>
                <c:pt idx="535">
                  <c:v>1.6500000000000001</c:v>
                </c:pt>
                <c:pt idx="536">
                  <c:v>1.6600000000000001</c:v>
                </c:pt>
                <c:pt idx="537">
                  <c:v>1.6700000000000019</c:v>
                </c:pt>
                <c:pt idx="538">
                  <c:v>1.6800000000000022</c:v>
                </c:pt>
                <c:pt idx="539">
                  <c:v>1.6900000000000019</c:v>
                </c:pt>
                <c:pt idx="540">
                  <c:v>1.7000000000000002</c:v>
                </c:pt>
                <c:pt idx="541">
                  <c:v>1.71</c:v>
                </c:pt>
                <c:pt idx="542">
                  <c:v>1.7200000000000002</c:v>
                </c:pt>
                <c:pt idx="543">
                  <c:v>1.73</c:v>
                </c:pt>
                <c:pt idx="544">
                  <c:v>1.74</c:v>
                </c:pt>
                <c:pt idx="545">
                  <c:v>1.75</c:v>
                </c:pt>
                <c:pt idx="546">
                  <c:v>1.76</c:v>
                </c:pt>
                <c:pt idx="547">
                  <c:v>1.77</c:v>
                </c:pt>
                <c:pt idx="548">
                  <c:v>1.78</c:v>
                </c:pt>
                <c:pt idx="549">
                  <c:v>1.79</c:v>
                </c:pt>
                <c:pt idx="550">
                  <c:v>1.8</c:v>
                </c:pt>
                <c:pt idx="551">
                  <c:v>1.81</c:v>
                </c:pt>
                <c:pt idx="552">
                  <c:v>1.82</c:v>
                </c:pt>
                <c:pt idx="553">
                  <c:v>1.83</c:v>
                </c:pt>
                <c:pt idx="554">
                  <c:v>1.84</c:v>
                </c:pt>
                <c:pt idx="555">
                  <c:v>1.85</c:v>
                </c:pt>
                <c:pt idx="556">
                  <c:v>1.86</c:v>
                </c:pt>
                <c:pt idx="557">
                  <c:v>1.87</c:v>
                </c:pt>
                <c:pt idx="558">
                  <c:v>1.8800000000000001</c:v>
                </c:pt>
                <c:pt idx="559">
                  <c:v>1.8900000000000001</c:v>
                </c:pt>
                <c:pt idx="560">
                  <c:v>1.9000000000000001</c:v>
                </c:pt>
                <c:pt idx="561">
                  <c:v>1.9100000000000001</c:v>
                </c:pt>
                <c:pt idx="562">
                  <c:v>1.9200000000000021</c:v>
                </c:pt>
                <c:pt idx="563">
                  <c:v>1.9300000000000019</c:v>
                </c:pt>
                <c:pt idx="564">
                  <c:v>1.9400000000000019</c:v>
                </c:pt>
                <c:pt idx="565">
                  <c:v>1.950000000000002</c:v>
                </c:pt>
                <c:pt idx="566">
                  <c:v>1.960000000000002</c:v>
                </c:pt>
                <c:pt idx="567">
                  <c:v>1.970000000000002</c:v>
                </c:pt>
                <c:pt idx="568">
                  <c:v>1.9800000000000022</c:v>
                </c:pt>
                <c:pt idx="569">
                  <c:v>1.9900000000000022</c:v>
                </c:pt>
                <c:pt idx="570">
                  <c:v>2</c:v>
                </c:pt>
                <c:pt idx="571">
                  <c:v>2.0099999999999998</c:v>
                </c:pt>
                <c:pt idx="572">
                  <c:v>2.02</c:v>
                </c:pt>
                <c:pt idx="573">
                  <c:v>2.0299999999999998</c:v>
                </c:pt>
                <c:pt idx="574">
                  <c:v>2.04</c:v>
                </c:pt>
                <c:pt idx="575">
                  <c:v>2.0499999999999998</c:v>
                </c:pt>
                <c:pt idx="576">
                  <c:v>2.06</c:v>
                </c:pt>
                <c:pt idx="577">
                  <c:v>2.0700000000000003</c:v>
                </c:pt>
                <c:pt idx="578">
                  <c:v>2.08</c:v>
                </c:pt>
                <c:pt idx="579">
                  <c:v>2.09</c:v>
                </c:pt>
                <c:pt idx="580">
                  <c:v>2.1</c:v>
                </c:pt>
                <c:pt idx="581">
                  <c:v>2.1100000000000003</c:v>
                </c:pt>
                <c:pt idx="582">
                  <c:v>2.12</c:v>
                </c:pt>
                <c:pt idx="583">
                  <c:v>2.13</c:v>
                </c:pt>
                <c:pt idx="584">
                  <c:v>2.14</c:v>
                </c:pt>
                <c:pt idx="585">
                  <c:v>2.1500000000000004</c:v>
                </c:pt>
                <c:pt idx="586">
                  <c:v>2.16</c:v>
                </c:pt>
                <c:pt idx="587">
                  <c:v>2.17</c:v>
                </c:pt>
                <c:pt idx="588">
                  <c:v>2.1799999999999997</c:v>
                </c:pt>
                <c:pt idx="589">
                  <c:v>2.19</c:v>
                </c:pt>
                <c:pt idx="590">
                  <c:v>2.2000000000000002</c:v>
                </c:pt>
                <c:pt idx="591">
                  <c:v>2.21</c:v>
                </c:pt>
                <c:pt idx="592">
                  <c:v>2.2199999999999998</c:v>
                </c:pt>
                <c:pt idx="593">
                  <c:v>2.23</c:v>
                </c:pt>
                <c:pt idx="594">
                  <c:v>2.2400000000000002</c:v>
                </c:pt>
                <c:pt idx="595">
                  <c:v>2.25</c:v>
                </c:pt>
                <c:pt idx="596">
                  <c:v>2.2599999999999998</c:v>
                </c:pt>
                <c:pt idx="597">
                  <c:v>2.27</c:v>
                </c:pt>
                <c:pt idx="598">
                  <c:v>2.2800000000000002</c:v>
                </c:pt>
                <c:pt idx="599">
                  <c:v>2.29</c:v>
                </c:pt>
                <c:pt idx="600">
                  <c:v>2.2999999999999998</c:v>
                </c:pt>
                <c:pt idx="601">
                  <c:v>2.3099999999999987</c:v>
                </c:pt>
                <c:pt idx="602">
                  <c:v>2.3200000000000003</c:v>
                </c:pt>
                <c:pt idx="603">
                  <c:v>2.3299999999999987</c:v>
                </c:pt>
                <c:pt idx="604">
                  <c:v>2.34</c:v>
                </c:pt>
                <c:pt idx="605">
                  <c:v>2.3499999999999988</c:v>
                </c:pt>
                <c:pt idx="606">
                  <c:v>2.3600000000000003</c:v>
                </c:pt>
                <c:pt idx="607">
                  <c:v>2.3699999999999997</c:v>
                </c:pt>
                <c:pt idx="608">
                  <c:v>2.38</c:v>
                </c:pt>
                <c:pt idx="609">
                  <c:v>2.3899999999999997</c:v>
                </c:pt>
                <c:pt idx="610">
                  <c:v>2.4000000000000004</c:v>
                </c:pt>
                <c:pt idx="611">
                  <c:v>2.4099999999999997</c:v>
                </c:pt>
                <c:pt idx="612">
                  <c:v>2.42</c:v>
                </c:pt>
                <c:pt idx="613">
                  <c:v>2.4299999999999997</c:v>
                </c:pt>
                <c:pt idx="614">
                  <c:v>2.44</c:v>
                </c:pt>
                <c:pt idx="615">
                  <c:v>2.4499999999999997</c:v>
                </c:pt>
                <c:pt idx="616">
                  <c:v>2.46</c:v>
                </c:pt>
                <c:pt idx="617">
                  <c:v>2.4699999999999998</c:v>
                </c:pt>
                <c:pt idx="618">
                  <c:v>2.48</c:v>
                </c:pt>
                <c:pt idx="619">
                  <c:v>2.4899999999999998</c:v>
                </c:pt>
                <c:pt idx="620">
                  <c:v>2.5</c:v>
                </c:pt>
                <c:pt idx="621">
                  <c:v>2.5099999999999998</c:v>
                </c:pt>
                <c:pt idx="622">
                  <c:v>2.52</c:v>
                </c:pt>
                <c:pt idx="623">
                  <c:v>2.5299999999999998</c:v>
                </c:pt>
                <c:pt idx="624">
                  <c:v>2.54</c:v>
                </c:pt>
                <c:pt idx="625">
                  <c:v>2.5499999999999998</c:v>
                </c:pt>
                <c:pt idx="626">
                  <c:v>2.56</c:v>
                </c:pt>
                <c:pt idx="627">
                  <c:v>2.5700000000000003</c:v>
                </c:pt>
                <c:pt idx="628">
                  <c:v>2.58</c:v>
                </c:pt>
                <c:pt idx="629">
                  <c:v>2.59</c:v>
                </c:pt>
                <c:pt idx="630">
                  <c:v>2.6</c:v>
                </c:pt>
                <c:pt idx="631">
                  <c:v>2.6100000000000003</c:v>
                </c:pt>
                <c:pt idx="632">
                  <c:v>2.62</c:v>
                </c:pt>
                <c:pt idx="633">
                  <c:v>2.63</c:v>
                </c:pt>
                <c:pt idx="634">
                  <c:v>2.64</c:v>
                </c:pt>
                <c:pt idx="635">
                  <c:v>2.6500000000000004</c:v>
                </c:pt>
                <c:pt idx="636">
                  <c:v>2.66</c:v>
                </c:pt>
                <c:pt idx="637">
                  <c:v>2.67</c:v>
                </c:pt>
                <c:pt idx="638">
                  <c:v>2.6799999999999997</c:v>
                </c:pt>
                <c:pt idx="639">
                  <c:v>2.69</c:v>
                </c:pt>
                <c:pt idx="640">
                  <c:v>2.7</c:v>
                </c:pt>
                <c:pt idx="641">
                  <c:v>2.71</c:v>
                </c:pt>
                <c:pt idx="642">
                  <c:v>2.7199999999999998</c:v>
                </c:pt>
                <c:pt idx="643">
                  <c:v>2.73</c:v>
                </c:pt>
                <c:pt idx="644">
                  <c:v>2.74</c:v>
                </c:pt>
                <c:pt idx="645">
                  <c:v>2.75</c:v>
                </c:pt>
                <c:pt idx="646">
                  <c:v>2.7600000000000002</c:v>
                </c:pt>
                <c:pt idx="647">
                  <c:v>2.77</c:v>
                </c:pt>
                <c:pt idx="648">
                  <c:v>2.7800000000000002</c:v>
                </c:pt>
                <c:pt idx="649">
                  <c:v>2.79</c:v>
                </c:pt>
                <c:pt idx="650">
                  <c:v>2.8</c:v>
                </c:pt>
                <c:pt idx="651">
                  <c:v>2.8099999999999987</c:v>
                </c:pt>
                <c:pt idx="652">
                  <c:v>2.8200000000000003</c:v>
                </c:pt>
                <c:pt idx="653">
                  <c:v>2.8299999999999987</c:v>
                </c:pt>
                <c:pt idx="654">
                  <c:v>2.84</c:v>
                </c:pt>
                <c:pt idx="655">
                  <c:v>2.8499999999999988</c:v>
                </c:pt>
                <c:pt idx="656">
                  <c:v>2.8600000000000003</c:v>
                </c:pt>
                <c:pt idx="657">
                  <c:v>2.8699999999999997</c:v>
                </c:pt>
                <c:pt idx="658">
                  <c:v>2.88</c:v>
                </c:pt>
                <c:pt idx="659">
                  <c:v>2.8899999999999997</c:v>
                </c:pt>
                <c:pt idx="660">
                  <c:v>2.9000000000000004</c:v>
                </c:pt>
                <c:pt idx="661">
                  <c:v>2.9099999999999997</c:v>
                </c:pt>
                <c:pt idx="662">
                  <c:v>2.92</c:v>
                </c:pt>
                <c:pt idx="663">
                  <c:v>2.9299999999999997</c:v>
                </c:pt>
                <c:pt idx="664">
                  <c:v>2.9400000000000004</c:v>
                </c:pt>
                <c:pt idx="665">
                  <c:v>2.9499999999999997</c:v>
                </c:pt>
                <c:pt idx="666">
                  <c:v>2.96</c:v>
                </c:pt>
                <c:pt idx="667">
                  <c:v>2.9699999999999998</c:v>
                </c:pt>
                <c:pt idx="668">
                  <c:v>2.9800000000000004</c:v>
                </c:pt>
                <c:pt idx="669">
                  <c:v>2.9899999999999998</c:v>
                </c:pt>
                <c:pt idx="670">
                  <c:v>3</c:v>
                </c:pt>
                <c:pt idx="671">
                  <c:v>3.01</c:v>
                </c:pt>
                <c:pt idx="672">
                  <c:v>3.0200000000000005</c:v>
                </c:pt>
                <c:pt idx="673">
                  <c:v>3.03</c:v>
                </c:pt>
                <c:pt idx="674">
                  <c:v>3.04</c:v>
                </c:pt>
                <c:pt idx="675">
                  <c:v>3.05</c:v>
                </c:pt>
                <c:pt idx="676">
                  <c:v>3.0599999999999987</c:v>
                </c:pt>
                <c:pt idx="677">
                  <c:v>3.0700000000000003</c:v>
                </c:pt>
                <c:pt idx="678">
                  <c:v>3.08</c:v>
                </c:pt>
                <c:pt idx="679">
                  <c:v>3.09</c:v>
                </c:pt>
                <c:pt idx="680">
                  <c:v>3.0999999999999988</c:v>
                </c:pt>
                <c:pt idx="681">
                  <c:v>3.1100000000000003</c:v>
                </c:pt>
                <c:pt idx="682">
                  <c:v>3.12</c:v>
                </c:pt>
                <c:pt idx="683">
                  <c:v>3.13</c:v>
                </c:pt>
                <c:pt idx="684">
                  <c:v>3.1399999999999997</c:v>
                </c:pt>
                <c:pt idx="685">
                  <c:v>3.1500000000000004</c:v>
                </c:pt>
                <c:pt idx="686">
                  <c:v>3.16</c:v>
                </c:pt>
                <c:pt idx="687">
                  <c:v>3.17</c:v>
                </c:pt>
                <c:pt idx="688">
                  <c:v>3.1799999999999997</c:v>
                </c:pt>
                <c:pt idx="689">
                  <c:v>3.1900000000000004</c:v>
                </c:pt>
                <c:pt idx="690">
                  <c:v>3.2</c:v>
                </c:pt>
                <c:pt idx="691">
                  <c:v>3.21</c:v>
                </c:pt>
                <c:pt idx="692">
                  <c:v>3.2199999999999998</c:v>
                </c:pt>
                <c:pt idx="693">
                  <c:v>3.2300000000000004</c:v>
                </c:pt>
                <c:pt idx="694">
                  <c:v>3.24</c:v>
                </c:pt>
                <c:pt idx="695">
                  <c:v>3.25</c:v>
                </c:pt>
                <c:pt idx="696">
                  <c:v>3.2600000000000002</c:v>
                </c:pt>
                <c:pt idx="697">
                  <c:v>3.2700000000000005</c:v>
                </c:pt>
                <c:pt idx="698">
                  <c:v>3.2800000000000002</c:v>
                </c:pt>
                <c:pt idx="699">
                  <c:v>3.29</c:v>
                </c:pt>
                <c:pt idx="700">
                  <c:v>3.3</c:v>
                </c:pt>
                <c:pt idx="701">
                  <c:v>3.3099999999999987</c:v>
                </c:pt>
                <c:pt idx="702">
                  <c:v>3.3200000000000003</c:v>
                </c:pt>
                <c:pt idx="703">
                  <c:v>3.3299999999999987</c:v>
                </c:pt>
                <c:pt idx="704">
                  <c:v>3.34</c:v>
                </c:pt>
                <c:pt idx="705">
                  <c:v>3.3499999999999988</c:v>
                </c:pt>
                <c:pt idx="706">
                  <c:v>3.3600000000000003</c:v>
                </c:pt>
                <c:pt idx="707">
                  <c:v>3.3699999999999997</c:v>
                </c:pt>
                <c:pt idx="708">
                  <c:v>3.38</c:v>
                </c:pt>
                <c:pt idx="709">
                  <c:v>3.3899999999999997</c:v>
                </c:pt>
                <c:pt idx="710">
                  <c:v>3.4000000000000004</c:v>
                </c:pt>
                <c:pt idx="711">
                  <c:v>3.4099999999999997</c:v>
                </c:pt>
                <c:pt idx="712">
                  <c:v>3.42</c:v>
                </c:pt>
                <c:pt idx="713">
                  <c:v>3.4299999999999997</c:v>
                </c:pt>
                <c:pt idx="714">
                  <c:v>3.4400000000000004</c:v>
                </c:pt>
                <c:pt idx="715">
                  <c:v>3.4499999999999997</c:v>
                </c:pt>
                <c:pt idx="716">
                  <c:v>3.46</c:v>
                </c:pt>
                <c:pt idx="717">
                  <c:v>3.4699999999999998</c:v>
                </c:pt>
                <c:pt idx="718">
                  <c:v>3.4800000000000004</c:v>
                </c:pt>
                <c:pt idx="719">
                  <c:v>3.4899999999999998</c:v>
                </c:pt>
                <c:pt idx="720">
                  <c:v>3.5</c:v>
                </c:pt>
                <c:pt idx="721">
                  <c:v>3.51</c:v>
                </c:pt>
                <c:pt idx="722">
                  <c:v>3.5200000000000005</c:v>
                </c:pt>
                <c:pt idx="723">
                  <c:v>3.53</c:v>
                </c:pt>
                <c:pt idx="724">
                  <c:v>3.54</c:v>
                </c:pt>
                <c:pt idx="725">
                  <c:v>3.55</c:v>
                </c:pt>
                <c:pt idx="726">
                  <c:v>3.5599999999999987</c:v>
                </c:pt>
                <c:pt idx="727">
                  <c:v>3.5700000000000003</c:v>
                </c:pt>
                <c:pt idx="728">
                  <c:v>3.58</c:v>
                </c:pt>
                <c:pt idx="729">
                  <c:v>3.59</c:v>
                </c:pt>
                <c:pt idx="730">
                  <c:v>3.5999999999999988</c:v>
                </c:pt>
                <c:pt idx="731">
                  <c:v>3.6100000000000003</c:v>
                </c:pt>
                <c:pt idx="732">
                  <c:v>3.62</c:v>
                </c:pt>
                <c:pt idx="733">
                  <c:v>3.63</c:v>
                </c:pt>
                <c:pt idx="734">
                  <c:v>3.6399999999999997</c:v>
                </c:pt>
                <c:pt idx="735">
                  <c:v>3.6500000000000004</c:v>
                </c:pt>
                <c:pt idx="736">
                  <c:v>3.66</c:v>
                </c:pt>
                <c:pt idx="737">
                  <c:v>3.67</c:v>
                </c:pt>
                <c:pt idx="738">
                  <c:v>3.6799999999999997</c:v>
                </c:pt>
                <c:pt idx="739">
                  <c:v>3.6900000000000004</c:v>
                </c:pt>
                <c:pt idx="740">
                  <c:v>3.7</c:v>
                </c:pt>
                <c:pt idx="741">
                  <c:v>3.71</c:v>
                </c:pt>
                <c:pt idx="742">
                  <c:v>3.7199999999999998</c:v>
                </c:pt>
                <c:pt idx="743">
                  <c:v>3.7300000000000004</c:v>
                </c:pt>
                <c:pt idx="744">
                  <c:v>3.74</c:v>
                </c:pt>
                <c:pt idx="745">
                  <c:v>3.75</c:v>
                </c:pt>
                <c:pt idx="746">
                  <c:v>3.7600000000000002</c:v>
                </c:pt>
                <c:pt idx="747">
                  <c:v>3.7700000000000005</c:v>
                </c:pt>
                <c:pt idx="748">
                  <c:v>3.7800000000000002</c:v>
                </c:pt>
                <c:pt idx="749">
                  <c:v>3.79</c:v>
                </c:pt>
                <c:pt idx="750">
                  <c:v>3.8</c:v>
                </c:pt>
                <c:pt idx="751">
                  <c:v>3.8099999999999987</c:v>
                </c:pt>
                <c:pt idx="752">
                  <c:v>3.8200000000000003</c:v>
                </c:pt>
                <c:pt idx="753">
                  <c:v>3.8299999999999987</c:v>
                </c:pt>
                <c:pt idx="754">
                  <c:v>3.84</c:v>
                </c:pt>
                <c:pt idx="755">
                  <c:v>3.8499999999999988</c:v>
                </c:pt>
                <c:pt idx="756">
                  <c:v>3.8600000000000003</c:v>
                </c:pt>
                <c:pt idx="757">
                  <c:v>3.8699999999999997</c:v>
                </c:pt>
                <c:pt idx="758">
                  <c:v>3.88</c:v>
                </c:pt>
                <c:pt idx="759">
                  <c:v>3.8899999999999997</c:v>
                </c:pt>
                <c:pt idx="760">
                  <c:v>3.9000000000000004</c:v>
                </c:pt>
                <c:pt idx="761">
                  <c:v>3.9099999999999997</c:v>
                </c:pt>
                <c:pt idx="762">
                  <c:v>3.92</c:v>
                </c:pt>
                <c:pt idx="763">
                  <c:v>3.9299999999999997</c:v>
                </c:pt>
                <c:pt idx="764">
                  <c:v>3.9400000000000004</c:v>
                </c:pt>
                <c:pt idx="765">
                  <c:v>3.9499999999999997</c:v>
                </c:pt>
                <c:pt idx="766">
                  <c:v>3.96</c:v>
                </c:pt>
                <c:pt idx="767">
                  <c:v>3.9699999999999998</c:v>
                </c:pt>
                <c:pt idx="768">
                  <c:v>3.9800000000000004</c:v>
                </c:pt>
                <c:pt idx="769">
                  <c:v>3.9899999999999998</c:v>
                </c:pt>
                <c:pt idx="770">
                  <c:v>4</c:v>
                </c:pt>
                <c:pt idx="771">
                  <c:v>4.01</c:v>
                </c:pt>
                <c:pt idx="772">
                  <c:v>4.0200000000000005</c:v>
                </c:pt>
                <c:pt idx="773">
                  <c:v>4.03</c:v>
                </c:pt>
                <c:pt idx="774">
                  <c:v>4.04</c:v>
                </c:pt>
                <c:pt idx="775">
                  <c:v>4.05</c:v>
                </c:pt>
                <c:pt idx="776">
                  <c:v>4.0599999999999996</c:v>
                </c:pt>
                <c:pt idx="777">
                  <c:v>4.07</c:v>
                </c:pt>
                <c:pt idx="778">
                  <c:v>4.08</c:v>
                </c:pt>
                <c:pt idx="779">
                  <c:v>4.09</c:v>
                </c:pt>
                <c:pt idx="780">
                  <c:v>4.0999999999999996</c:v>
                </c:pt>
                <c:pt idx="781">
                  <c:v>4.1099999999999985</c:v>
                </c:pt>
                <c:pt idx="782">
                  <c:v>4.1199999999999966</c:v>
                </c:pt>
                <c:pt idx="783">
                  <c:v>4.13</c:v>
                </c:pt>
                <c:pt idx="784">
                  <c:v>4.1399999999999997</c:v>
                </c:pt>
                <c:pt idx="785">
                  <c:v>4.1499999999999995</c:v>
                </c:pt>
                <c:pt idx="786">
                  <c:v>4.1599999999999975</c:v>
                </c:pt>
                <c:pt idx="787">
                  <c:v>4.17</c:v>
                </c:pt>
                <c:pt idx="788">
                  <c:v>4.18</c:v>
                </c:pt>
                <c:pt idx="789">
                  <c:v>4.1899999999999995</c:v>
                </c:pt>
                <c:pt idx="790">
                  <c:v>4.2</c:v>
                </c:pt>
                <c:pt idx="791">
                  <c:v>4.21</c:v>
                </c:pt>
                <c:pt idx="792">
                  <c:v>4.22</c:v>
                </c:pt>
                <c:pt idx="793">
                  <c:v>4.2300000000000004</c:v>
                </c:pt>
                <c:pt idx="794">
                  <c:v>4.24</c:v>
                </c:pt>
                <c:pt idx="795">
                  <c:v>4.25</c:v>
                </c:pt>
                <c:pt idx="796">
                  <c:v>4.26</c:v>
                </c:pt>
                <c:pt idx="797">
                  <c:v>4.2700000000000014</c:v>
                </c:pt>
                <c:pt idx="798">
                  <c:v>4.28</c:v>
                </c:pt>
                <c:pt idx="799">
                  <c:v>4.29</c:v>
                </c:pt>
                <c:pt idx="800">
                  <c:v>4.3</c:v>
                </c:pt>
                <c:pt idx="801">
                  <c:v>4.3099999999999996</c:v>
                </c:pt>
                <c:pt idx="802">
                  <c:v>4.3199999999999985</c:v>
                </c:pt>
                <c:pt idx="803">
                  <c:v>4.33</c:v>
                </c:pt>
                <c:pt idx="804">
                  <c:v>4.34</c:v>
                </c:pt>
                <c:pt idx="805">
                  <c:v>4.3499999999999996</c:v>
                </c:pt>
                <c:pt idx="806">
                  <c:v>4.3599999999999985</c:v>
                </c:pt>
                <c:pt idx="807">
                  <c:v>4.37</c:v>
                </c:pt>
                <c:pt idx="808">
                  <c:v>4.38</c:v>
                </c:pt>
                <c:pt idx="809">
                  <c:v>4.3899999999999997</c:v>
                </c:pt>
                <c:pt idx="810">
                  <c:v>4.4000000000000004</c:v>
                </c:pt>
                <c:pt idx="811">
                  <c:v>4.41</c:v>
                </c:pt>
                <c:pt idx="812">
                  <c:v>4.42</c:v>
                </c:pt>
                <c:pt idx="813">
                  <c:v>4.4300000000000024</c:v>
                </c:pt>
                <c:pt idx="814">
                  <c:v>4.4400000000000004</c:v>
                </c:pt>
                <c:pt idx="815">
                  <c:v>4.45</c:v>
                </c:pt>
                <c:pt idx="816">
                  <c:v>4.46</c:v>
                </c:pt>
                <c:pt idx="817">
                  <c:v>4.4700000000000024</c:v>
                </c:pt>
                <c:pt idx="818">
                  <c:v>4.4800000000000102</c:v>
                </c:pt>
                <c:pt idx="819">
                  <c:v>4.49</c:v>
                </c:pt>
                <c:pt idx="820">
                  <c:v>4.5000000000000098</c:v>
                </c:pt>
                <c:pt idx="821">
                  <c:v>4.51</c:v>
                </c:pt>
                <c:pt idx="822">
                  <c:v>4.5200000000000085</c:v>
                </c:pt>
                <c:pt idx="823">
                  <c:v>4.53000000000001</c:v>
                </c:pt>
                <c:pt idx="824">
                  <c:v>4.5400000000000098</c:v>
                </c:pt>
                <c:pt idx="825">
                  <c:v>4.5500000000000105</c:v>
                </c:pt>
                <c:pt idx="826">
                  <c:v>4.5600000000000085</c:v>
                </c:pt>
                <c:pt idx="827">
                  <c:v>4.5700000000000101</c:v>
                </c:pt>
                <c:pt idx="828">
                  <c:v>4.5800000000000098</c:v>
                </c:pt>
                <c:pt idx="829">
                  <c:v>4.5900000000000096</c:v>
                </c:pt>
                <c:pt idx="830">
                  <c:v>4.6000000000000085</c:v>
                </c:pt>
                <c:pt idx="831">
                  <c:v>4.6100000000000065</c:v>
                </c:pt>
                <c:pt idx="832">
                  <c:v>4.6200000000000045</c:v>
                </c:pt>
                <c:pt idx="833">
                  <c:v>4.6300000000000097</c:v>
                </c:pt>
                <c:pt idx="834">
                  <c:v>4.6400000000000095</c:v>
                </c:pt>
                <c:pt idx="835">
                  <c:v>4.6500000000000075</c:v>
                </c:pt>
                <c:pt idx="836">
                  <c:v>4.6600000000000055</c:v>
                </c:pt>
                <c:pt idx="837">
                  <c:v>4.6700000000000097</c:v>
                </c:pt>
                <c:pt idx="838">
                  <c:v>4.6800000000000095</c:v>
                </c:pt>
                <c:pt idx="839">
                  <c:v>4.6900000000000075</c:v>
                </c:pt>
                <c:pt idx="840">
                  <c:v>4.7000000000000099</c:v>
                </c:pt>
                <c:pt idx="841">
                  <c:v>4.7100000000000097</c:v>
                </c:pt>
                <c:pt idx="842">
                  <c:v>4.7200000000000095</c:v>
                </c:pt>
                <c:pt idx="843">
                  <c:v>4.7300000000000102</c:v>
                </c:pt>
                <c:pt idx="844">
                  <c:v>4.74000000000001</c:v>
                </c:pt>
                <c:pt idx="845">
                  <c:v>4.7500000000000098</c:v>
                </c:pt>
                <c:pt idx="846">
                  <c:v>4.7600000000000096</c:v>
                </c:pt>
                <c:pt idx="847">
                  <c:v>4.7700000000000102</c:v>
                </c:pt>
                <c:pt idx="848">
                  <c:v>4.78000000000001</c:v>
                </c:pt>
                <c:pt idx="849">
                  <c:v>4.7900000000000098</c:v>
                </c:pt>
                <c:pt idx="850">
                  <c:v>4.8000000000000096</c:v>
                </c:pt>
                <c:pt idx="851">
                  <c:v>4.8100000000000085</c:v>
                </c:pt>
                <c:pt idx="852">
                  <c:v>4.8200000000000065</c:v>
                </c:pt>
                <c:pt idx="853">
                  <c:v>4.8300000000000098</c:v>
                </c:pt>
                <c:pt idx="854">
                  <c:v>4.8400000000000096</c:v>
                </c:pt>
                <c:pt idx="855">
                  <c:v>4.8500000000000085</c:v>
                </c:pt>
                <c:pt idx="856">
                  <c:v>4.8600000000000065</c:v>
                </c:pt>
                <c:pt idx="857">
                  <c:v>4.8700000000000099</c:v>
                </c:pt>
                <c:pt idx="858">
                  <c:v>4.8800000000000097</c:v>
                </c:pt>
                <c:pt idx="859">
                  <c:v>4.8900000000000095</c:v>
                </c:pt>
                <c:pt idx="860">
                  <c:v>4.9000000000000101</c:v>
                </c:pt>
                <c:pt idx="861">
                  <c:v>4.9100000000000197</c:v>
                </c:pt>
                <c:pt idx="862">
                  <c:v>4.9200000000000195</c:v>
                </c:pt>
                <c:pt idx="863">
                  <c:v>4.9300000000000104</c:v>
                </c:pt>
                <c:pt idx="864">
                  <c:v>4.9400000000000102</c:v>
                </c:pt>
                <c:pt idx="865">
                  <c:v>4.9500000000000099</c:v>
                </c:pt>
                <c:pt idx="866">
                  <c:v>4.9600000000000195</c:v>
                </c:pt>
                <c:pt idx="867">
                  <c:v>4.9700000000000291</c:v>
                </c:pt>
                <c:pt idx="868">
                  <c:v>4.980000000000028</c:v>
                </c:pt>
                <c:pt idx="869">
                  <c:v>4.9900000000000198</c:v>
                </c:pt>
                <c:pt idx="870">
                  <c:v>5.0000000000000195</c:v>
                </c:pt>
                <c:pt idx="871">
                  <c:v>5.0100000000000202</c:v>
                </c:pt>
                <c:pt idx="872">
                  <c:v>5.02000000000002</c:v>
                </c:pt>
                <c:pt idx="873">
                  <c:v>5.0300000000000198</c:v>
                </c:pt>
                <c:pt idx="874">
                  <c:v>5.0400000000000196</c:v>
                </c:pt>
                <c:pt idx="875">
                  <c:v>5.0500000000000203</c:v>
                </c:pt>
                <c:pt idx="876">
                  <c:v>5.06000000000002</c:v>
                </c:pt>
                <c:pt idx="877">
                  <c:v>5.0700000000000198</c:v>
                </c:pt>
                <c:pt idx="878">
                  <c:v>5.0800000000000196</c:v>
                </c:pt>
                <c:pt idx="879">
                  <c:v>5.0900000000000185</c:v>
                </c:pt>
                <c:pt idx="880">
                  <c:v>5.1000000000000201</c:v>
                </c:pt>
                <c:pt idx="881">
                  <c:v>5.1100000000000145</c:v>
                </c:pt>
                <c:pt idx="882">
                  <c:v>5.1200000000000108</c:v>
                </c:pt>
                <c:pt idx="883">
                  <c:v>5.1300000000000185</c:v>
                </c:pt>
                <c:pt idx="884">
                  <c:v>5.1400000000000201</c:v>
                </c:pt>
                <c:pt idx="885">
                  <c:v>5.1500000000000155</c:v>
                </c:pt>
                <c:pt idx="886">
                  <c:v>5.1600000000000117</c:v>
                </c:pt>
                <c:pt idx="887">
                  <c:v>5.1700000000000195</c:v>
                </c:pt>
                <c:pt idx="888">
                  <c:v>5.1800000000000201</c:v>
                </c:pt>
                <c:pt idx="889">
                  <c:v>5.1900000000000155</c:v>
                </c:pt>
                <c:pt idx="890">
                  <c:v>5.2000000000000197</c:v>
                </c:pt>
                <c:pt idx="891">
                  <c:v>5.2100000000000195</c:v>
                </c:pt>
                <c:pt idx="892">
                  <c:v>5.2200000000000202</c:v>
                </c:pt>
                <c:pt idx="893">
                  <c:v>5.230000000000028</c:v>
                </c:pt>
                <c:pt idx="894">
                  <c:v>5.2400000000000198</c:v>
                </c:pt>
                <c:pt idx="895">
                  <c:v>5.2500000000000195</c:v>
                </c:pt>
                <c:pt idx="896">
                  <c:v>5.2600000000000202</c:v>
                </c:pt>
                <c:pt idx="897">
                  <c:v>5.270000000000028</c:v>
                </c:pt>
                <c:pt idx="898">
                  <c:v>5.2800000000000198</c:v>
                </c:pt>
                <c:pt idx="899">
                  <c:v>5.2900000000000196</c:v>
                </c:pt>
                <c:pt idx="900">
                  <c:v>5.3000000000000203</c:v>
                </c:pt>
              </c:numCache>
            </c:numRef>
          </c:xVal>
          <c:yVal>
            <c:numRef>
              <c:f>'N394'!$D$2:$D$902</c:f>
              <c:numCache>
                <c:formatCode>0.0000</c:formatCode>
                <c:ptCount val="9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2.5808235582959322E-308</c:v>
                </c:pt>
                <c:pt idx="262">
                  <c:v>4.3577624115858197E-305</c:v>
                </c:pt>
                <c:pt idx="263">
                  <c:v>7.0780987132012276E-302</c:v>
                </c:pt>
                <c:pt idx="264">
                  <c:v>1.105275211638946E-298</c:v>
                </c:pt>
                <c:pt idx="265">
                  <c:v>1.6593007495067393E-295</c:v>
                </c:pt>
                <c:pt idx="266">
                  <c:v>2.3948635307124429E-292</c:v>
                </c:pt>
                <c:pt idx="267">
                  <c:v>3.3230550253507658E-289</c:v>
                </c:pt>
                <c:pt idx="268">
                  <c:v>4.4329773906118872E-286</c:v>
                </c:pt>
                <c:pt idx="269">
                  <c:v>5.6853190751684038E-283</c:v>
                </c:pt>
                <c:pt idx="270">
                  <c:v>7.0099615823466266E-280</c:v>
                </c:pt>
                <c:pt idx="271">
                  <c:v>8.3095599351425824E-277</c:v>
                </c:pt>
                <c:pt idx="272">
                  <c:v>9.4698288648961767E-274</c:v>
                </c:pt>
                <c:pt idx="273">
                  <c:v>1.0375477294426068E-270</c:v>
                </c:pt>
                <c:pt idx="274">
                  <c:v>1.0928889016042753E-267</c:v>
                </c:pt>
                <c:pt idx="275">
                  <c:v>1.1067411463753543E-264</c:v>
                </c:pt>
                <c:pt idx="276">
                  <c:v>1.0775026326939396E-261</c:v>
                </c:pt>
                <c:pt idx="277">
                  <c:v>1.0085397068860728E-258</c:v>
                </c:pt>
                <c:pt idx="278">
                  <c:v>9.0754919814481335E-256</c:v>
                </c:pt>
                <c:pt idx="279">
                  <c:v>7.8514524824825116E-253</c:v>
                </c:pt>
                <c:pt idx="280">
                  <c:v>6.5302924261681323E-250</c:v>
                </c:pt>
                <c:pt idx="281">
                  <c:v>5.2217753973301143E-247</c:v>
                </c:pt>
                <c:pt idx="282">
                  <c:v>4.0142722707992527E-244</c:v>
                </c:pt>
                <c:pt idx="283">
                  <c:v>2.9668711698172617E-241</c:v>
                </c:pt>
                <c:pt idx="284">
                  <c:v>2.1081131825813462E-238</c:v>
                </c:pt>
                <c:pt idx="285">
                  <c:v>1.4401001040666398E-235</c:v>
                </c:pt>
                <c:pt idx="286">
                  <c:v>9.4579086046411294E-233</c:v>
                </c:pt>
                <c:pt idx="287">
                  <c:v>5.9717465973234272E-230</c:v>
                </c:pt>
                <c:pt idx="288">
                  <c:v>3.625030044458942E-227</c:v>
                </c:pt>
                <c:pt idx="289">
                  <c:v>2.1155631268309435E-224</c:v>
                </c:pt>
                <c:pt idx="290">
                  <c:v>1.1869834546232302E-221</c:v>
                </c:pt>
                <c:pt idx="291">
                  <c:v>6.4027685180727945E-219</c:v>
                </c:pt>
                <c:pt idx="292">
                  <c:v>3.3204394001849327E-216</c:v>
                </c:pt>
                <c:pt idx="293">
                  <c:v>1.6554958769374608E-213</c:v>
                </c:pt>
                <c:pt idx="294">
                  <c:v>7.935341159456902E-211</c:v>
                </c:pt>
                <c:pt idx="295">
                  <c:v>3.6568590903045107E-208</c:v>
                </c:pt>
                <c:pt idx="296">
                  <c:v>1.6201534288534288E-205</c:v>
                </c:pt>
                <c:pt idx="297">
                  <c:v>6.9009603345610042E-203</c:v>
                </c:pt>
                <c:pt idx="298">
                  <c:v>2.8259766061216497E-200</c:v>
                </c:pt>
                <c:pt idx="299">
                  <c:v>1.1125855514468363E-197</c:v>
                </c:pt>
                <c:pt idx="300">
                  <c:v>4.2111845198425291E-195</c:v>
                </c:pt>
                <c:pt idx="301">
                  <c:v>1.5324323482629023E-192</c:v>
                </c:pt>
                <c:pt idx="302">
                  <c:v>5.3612334625975806E-190</c:v>
                </c:pt>
                <c:pt idx="303">
                  <c:v>1.803244780433534E-187</c:v>
                </c:pt>
                <c:pt idx="304">
                  <c:v>5.8311121251669491E-185</c:v>
                </c:pt>
                <c:pt idx="305">
                  <c:v>1.8128214734349604E-182</c:v>
                </c:pt>
                <c:pt idx="306">
                  <c:v>5.4183344761051077E-180</c:v>
                </c:pt>
                <c:pt idx="307">
                  <c:v>1.5569831400139584E-177</c:v>
                </c:pt>
                <c:pt idx="308">
                  <c:v>4.301397044661817E-175</c:v>
                </c:pt>
                <c:pt idx="309">
                  <c:v>1.1424649342952862E-172</c:v>
                </c:pt>
                <c:pt idx="310">
                  <c:v>2.9173205621309683E-170</c:v>
                </c:pt>
                <c:pt idx="311">
                  <c:v>7.1619875143219434E-168</c:v>
                </c:pt>
                <c:pt idx="312">
                  <c:v>1.6904070934802868E-165</c:v>
                </c:pt>
                <c:pt idx="313">
                  <c:v>3.8358145669544299E-163</c:v>
                </c:pt>
                <c:pt idx="314">
                  <c:v>8.3682118282355587E-161</c:v>
                </c:pt>
                <c:pt idx="315">
                  <c:v>1.7551599677645146E-158</c:v>
                </c:pt>
                <c:pt idx="316">
                  <c:v>3.5392394062823767E-156</c:v>
                </c:pt>
                <c:pt idx="317">
                  <c:v>6.8613977104092433E-154</c:v>
                </c:pt>
                <c:pt idx="318">
                  <c:v>1.2788655394242908E-151</c:v>
                </c:pt>
                <c:pt idx="319">
                  <c:v>2.291643413363472E-149</c:v>
                </c:pt>
                <c:pt idx="320">
                  <c:v>3.9480195020497997E-147</c:v>
                </c:pt>
                <c:pt idx="321">
                  <c:v>6.5391584380697299E-145</c:v>
                </c:pt>
                <c:pt idx="322">
                  <c:v>1.041297884854133E-142</c:v>
                </c:pt>
                <c:pt idx="323">
                  <c:v>1.5941856782951093E-140</c:v>
                </c:pt>
                <c:pt idx="324">
                  <c:v>2.3464637491706221E-138</c:v>
                </c:pt>
                <c:pt idx="325">
                  <c:v>3.3204738514054066E-136</c:v>
                </c:pt>
                <c:pt idx="326">
                  <c:v>4.5174961665167687E-134</c:v>
                </c:pt>
                <c:pt idx="327">
                  <c:v>5.9089086973508125E-132</c:v>
                </c:pt>
                <c:pt idx="328">
                  <c:v>7.4306836664429256E-130</c:v>
                </c:pt>
                <c:pt idx="329">
                  <c:v>8.9838506842166317E-128</c:v>
                </c:pt>
                <c:pt idx="330">
                  <c:v>1.0442603510747836E-125</c:v>
                </c:pt>
                <c:pt idx="331">
                  <c:v>1.1669918435725899E-123</c:v>
                </c:pt>
                <c:pt idx="332">
                  <c:v>1.2538335298927964E-121</c:v>
                </c:pt>
                <c:pt idx="333">
                  <c:v>1.2951653796035358E-119</c:v>
                </c:pt>
                <c:pt idx="334">
                  <c:v>1.2862462668109976E-117</c:v>
                </c:pt>
                <c:pt idx="335">
                  <c:v>1.2281088109141754E-115</c:v>
                </c:pt>
                <c:pt idx="336">
                  <c:v>1.1273626856262557E-113</c:v>
                </c:pt>
                <c:pt idx="337">
                  <c:v>9.9495817810532697E-112</c:v>
                </c:pt>
                <c:pt idx="338">
                  <c:v>8.4422971010145037E-110</c:v>
                </c:pt>
                <c:pt idx="339">
                  <c:v>6.8870200984853343E-108</c:v>
                </c:pt>
                <c:pt idx="340">
                  <c:v>5.4015358368124338E-106</c:v>
                </c:pt>
                <c:pt idx="341">
                  <c:v>4.0730397483830222E-104</c:v>
                </c:pt>
                <c:pt idx="342">
                  <c:v>2.9528119855968524E-102</c:v>
                </c:pt>
                <c:pt idx="343">
                  <c:v>2.0581119262774949E-100</c:v>
                </c:pt>
                <c:pt idx="344">
                  <c:v>1.3791722849598819E-98</c:v>
                </c:pt>
                <c:pt idx="345">
                  <c:v>8.885557535971271E-97</c:v>
                </c:pt>
                <c:pt idx="346">
                  <c:v>5.5038649726817438E-95</c:v>
                </c:pt>
                <c:pt idx="347">
                  <c:v>3.2776915448509813E-93</c:v>
                </c:pt>
                <c:pt idx="348">
                  <c:v>1.8766613664664118E-91</c:v>
                </c:pt>
                <c:pt idx="349">
                  <c:v>1.0330505454387336E-89</c:v>
                </c:pt>
                <c:pt idx="350">
                  <c:v>5.4673308916640826E-88</c:v>
                </c:pt>
                <c:pt idx="351">
                  <c:v>2.7819388743396747E-86</c:v>
                </c:pt>
                <c:pt idx="352">
                  <c:v>1.3609386688172009E-84</c:v>
                </c:pt>
                <c:pt idx="353">
                  <c:v>6.4010111355992137E-83</c:v>
                </c:pt>
                <c:pt idx="354">
                  <c:v>2.8945295220124403E-81</c:v>
                </c:pt>
                <c:pt idx="355">
                  <c:v>1.25842423148001E-79</c:v>
                </c:pt>
                <c:pt idx="356">
                  <c:v>5.2601262449624422E-78</c:v>
                </c:pt>
                <c:pt idx="357">
                  <c:v>2.1139056023117608E-76</c:v>
                </c:pt>
                <c:pt idx="358">
                  <c:v>8.167622586031698E-75</c:v>
                </c:pt>
                <c:pt idx="359">
                  <c:v>3.0340777605418616E-73</c:v>
                </c:pt>
                <c:pt idx="360">
                  <c:v>1.0836250935063959E-71</c:v>
                </c:pt>
                <c:pt idx="361">
                  <c:v>3.7209430983761185E-70</c:v>
                </c:pt>
                <c:pt idx="362">
                  <c:v>1.2284258967540345E-68</c:v>
                </c:pt>
                <c:pt idx="363">
                  <c:v>3.8991252795602068E-67</c:v>
                </c:pt>
                <c:pt idx="364">
                  <c:v>1.1898933589943591E-65</c:v>
                </c:pt>
                <c:pt idx="365">
                  <c:v>3.4911768789507313E-64</c:v>
                </c:pt>
                <c:pt idx="366">
                  <c:v>9.8482476850632026E-63</c:v>
                </c:pt>
                <c:pt idx="367">
                  <c:v>2.6709742987242572E-61</c:v>
                </c:pt>
                <c:pt idx="368">
                  <c:v>6.9647323605688915E-60</c:v>
                </c:pt>
                <c:pt idx="369">
                  <c:v>1.7460773276023482E-58</c:v>
                </c:pt>
                <c:pt idx="370">
                  <c:v>4.2086922966898452E-57</c:v>
                </c:pt>
                <c:pt idx="371">
                  <c:v>9.753396543647441E-56</c:v>
                </c:pt>
                <c:pt idx="372">
                  <c:v>2.1731511707438263E-54</c:v>
                </c:pt>
                <c:pt idx="373">
                  <c:v>4.6553216239527501E-53</c:v>
                </c:pt>
                <c:pt idx="374">
                  <c:v>9.5881647135813661E-52</c:v>
                </c:pt>
                <c:pt idx="375">
                  <c:v>1.8986620614078741E-50</c:v>
                </c:pt>
                <c:pt idx="376">
                  <c:v>3.614819351118673E-49</c:v>
                </c:pt>
                <c:pt idx="377">
                  <c:v>6.6168701696006481E-48</c:v>
                </c:pt>
                <c:pt idx="378">
                  <c:v>1.1645176276463399E-46</c:v>
                </c:pt>
                <c:pt idx="379">
                  <c:v>1.9704585768415972E-45</c:v>
                </c:pt>
                <c:pt idx="380">
                  <c:v>3.2056543421796274E-44</c:v>
                </c:pt>
                <c:pt idx="381">
                  <c:v>5.0141181602140023E-43</c:v>
                </c:pt>
                <c:pt idx="382">
                  <c:v>7.5405196812778619E-42</c:v>
                </c:pt>
                <c:pt idx="383">
                  <c:v>1.0902778363190976E-40</c:v>
                </c:pt>
                <c:pt idx="384">
                  <c:v>1.5156629420428071E-39</c:v>
                </c:pt>
                <c:pt idx="385">
                  <c:v>2.0258065643783819E-38</c:v>
                </c:pt>
                <c:pt idx="386">
                  <c:v>2.6032960484861093E-37</c:v>
                </c:pt>
                <c:pt idx="387">
                  <c:v>3.2164717174352066E-36</c:v>
                </c:pt>
                <c:pt idx="388">
                  <c:v>3.8209104239064219E-35</c:v>
                </c:pt>
                <c:pt idx="389">
                  <c:v>4.3640052592052736E-34</c:v>
                </c:pt>
                <c:pt idx="390">
                  <c:v>4.7922041495684706E-33</c:v>
                </c:pt>
                <c:pt idx="391">
                  <c:v>5.0596134577689349E-32</c:v>
                </c:pt>
                <c:pt idx="392">
                  <c:v>5.1360789935155833E-31</c:v>
                </c:pt>
                <c:pt idx="393">
                  <c:v>5.0127808786172981E-30</c:v>
                </c:pt>
                <c:pt idx="394">
                  <c:v>4.7039073575055588E-29</c:v>
                </c:pt>
                <c:pt idx="395">
                  <c:v>4.2439684971610809E-28</c:v>
                </c:pt>
                <c:pt idx="396">
                  <c:v>3.6814527792125491E-27</c:v>
                </c:pt>
                <c:pt idx="397">
                  <c:v>3.0704380870847395E-26</c:v>
                </c:pt>
                <c:pt idx="398">
                  <c:v>2.4621574211956694E-25</c:v>
                </c:pt>
                <c:pt idx="399">
                  <c:v>1.8983049595590117E-24</c:v>
                </c:pt>
                <c:pt idx="400">
                  <c:v>1.4071849164145781E-23</c:v>
                </c:pt>
                <c:pt idx="401">
                  <c:v>1.00293251239147E-22</c:v>
                </c:pt>
                <c:pt idx="402">
                  <c:v>6.8727084870535656E-22</c:v>
                </c:pt>
                <c:pt idx="403">
                  <c:v>4.5281429795787326E-21</c:v>
                </c:pt>
                <c:pt idx="404">
                  <c:v>2.8684590428664658E-20</c:v>
                </c:pt>
                <c:pt idx="405">
                  <c:v>1.7470840664568819E-19</c:v>
                </c:pt>
                <c:pt idx="406">
                  <c:v>1.0230948347537678E-18</c:v>
                </c:pt>
                <c:pt idx="407">
                  <c:v>5.7604343087768678E-18</c:v>
                </c:pt>
                <c:pt idx="408">
                  <c:v>3.118402110743689E-17</c:v>
                </c:pt>
                <c:pt idx="409">
                  <c:v>1.6231058918216432E-16</c:v>
                </c:pt>
                <c:pt idx="410">
                  <c:v>8.1226873985887556E-16</c:v>
                </c:pt>
                <c:pt idx="411">
                  <c:v>3.9083285389637511E-15</c:v>
                </c:pt>
                <c:pt idx="412">
                  <c:v>1.8080944534381304E-14</c:v>
                </c:pt>
                <c:pt idx="413">
                  <c:v>8.0424833854046622E-14</c:v>
                </c:pt>
                <c:pt idx="414">
                  <c:v>3.4395253693353361E-13</c:v>
                </c:pt>
                <c:pt idx="415">
                  <c:v>1.4143158904255892E-12</c:v>
                </c:pt>
                <c:pt idx="416">
                  <c:v>5.5915749624164954E-12</c:v>
                </c:pt>
                <c:pt idx="417">
                  <c:v>2.1255042203364351E-11</c:v>
                </c:pt>
                <c:pt idx="418">
                  <c:v>7.7683742164922132E-11</c:v>
                </c:pt>
                <c:pt idx="419">
                  <c:v>2.7298507452483213E-10</c:v>
                </c:pt>
                <c:pt idx="420">
                  <c:v>9.2233462107127268E-10</c:v>
                </c:pt>
                <c:pt idx="421">
                  <c:v>2.9962579714319092E-9</c:v>
                </c:pt>
                <c:pt idx="422">
                  <c:v>9.3586070290803286E-9</c:v>
                </c:pt>
                <c:pt idx="423">
                  <c:v>2.8105076091816373E-8</c:v>
                </c:pt>
                <c:pt idx="424">
                  <c:v>8.1152160328914642E-8</c:v>
                </c:pt>
                <c:pt idx="425">
                  <c:v>2.2529816785573312E-7</c:v>
                </c:pt>
                <c:pt idx="426">
                  <c:v>6.0139068103204447E-7</c:v>
                </c:pt>
                <c:pt idx="427">
                  <c:v>1.543472131437802E-6</c:v>
                </c:pt>
                <c:pt idx="428">
                  <c:v>3.8087566023303896E-6</c:v>
                </c:pt>
                <c:pt idx="429">
                  <c:v>9.0367123810608671E-6</c:v>
                </c:pt>
                <c:pt idx="430">
                  <c:v>2.0614872276780797E-5</c:v>
                </c:pt>
                <c:pt idx="431">
                  <c:v>4.5216189832775396E-5</c:v>
                </c:pt>
                <c:pt idx="432">
                  <c:v>9.5356558552195692E-5</c:v>
                </c:pt>
                <c:pt idx="433">
                  <c:v>1.9335287005006781E-4</c:v>
                </c:pt>
                <c:pt idx="434">
                  <c:v>3.7695913827617974E-4</c:v>
                </c:pt>
                <c:pt idx="435">
                  <c:v>7.0661307712782684E-4</c:v>
                </c:pt>
                <c:pt idx="436">
                  <c:v>1.2735410302955341E-3</c:v>
                </c:pt>
                <c:pt idx="437">
                  <c:v>2.2069282568648635E-3</c:v>
                </c:pt>
                <c:pt idx="438">
                  <c:v>3.6771183742343519E-3</c:v>
                </c:pt>
                <c:pt idx="439">
                  <c:v>5.8907587774742493E-3</c:v>
                </c:pt>
                <c:pt idx="440">
                  <c:v>9.0735910585610161E-3</c:v>
                </c:pt>
                <c:pt idx="441">
                  <c:v>1.3437905848372901E-2</c:v>
                </c:pt>
                <c:pt idx="442">
                  <c:v>1.9135001503476801E-2</c:v>
                </c:pt>
                <c:pt idx="443">
                  <c:v>2.6198112315626576E-2</c:v>
                </c:pt>
                <c:pt idx="444">
                  <c:v>3.4487058991942154E-2</c:v>
                </c:pt>
                <c:pt idx="445">
                  <c:v>4.3650280795571497E-2</c:v>
                </c:pt>
                <c:pt idx="446">
                  <c:v>5.3120566420570607E-2</c:v>
                </c:pt>
                <c:pt idx="447">
                  <c:v>6.2156015959603808E-2</c:v>
                </c:pt>
                <c:pt idx="448">
                  <c:v>6.9927579130043396E-2</c:v>
                </c:pt>
                <c:pt idx="449">
                  <c:v>7.5641249595027785E-2</c:v>
                </c:pt>
                <c:pt idx="450">
                  <c:v>7.8670840692442068E-2</c:v>
                </c:pt>
                <c:pt idx="451">
                  <c:v>7.8670840692442068E-2</c:v>
                </c:pt>
                <c:pt idx="452">
                  <c:v>7.5641249595027785E-2</c:v>
                </c:pt>
                <c:pt idx="453">
                  <c:v>6.9927579130043396E-2</c:v>
                </c:pt>
                <c:pt idx="454">
                  <c:v>6.2156015959603808E-2</c:v>
                </c:pt>
                <c:pt idx="455">
                  <c:v>5.3120566420570607E-2</c:v>
                </c:pt>
                <c:pt idx="456">
                  <c:v>4.3650280795571497E-2</c:v>
                </c:pt>
                <c:pt idx="457">
                  <c:v>3.4487058991942154E-2</c:v>
                </c:pt>
                <c:pt idx="458">
                  <c:v>2.6198112315626576E-2</c:v>
                </c:pt>
                <c:pt idx="459">
                  <c:v>1.9135001503476801E-2</c:v>
                </c:pt>
                <c:pt idx="460">
                  <c:v>1.3437905848372901E-2</c:v>
                </c:pt>
                <c:pt idx="461">
                  <c:v>9.0735910585610161E-3</c:v>
                </c:pt>
                <c:pt idx="462">
                  <c:v>5.8907587774742493E-3</c:v>
                </c:pt>
                <c:pt idx="463">
                  <c:v>3.6771183742343519E-3</c:v>
                </c:pt>
                <c:pt idx="464">
                  <c:v>2.2069282568648635E-3</c:v>
                </c:pt>
                <c:pt idx="465">
                  <c:v>1.2735410302955341E-3</c:v>
                </c:pt>
                <c:pt idx="466">
                  <c:v>7.0661307712782684E-4</c:v>
                </c:pt>
                <c:pt idx="467">
                  <c:v>3.7695913827617974E-4</c:v>
                </c:pt>
                <c:pt idx="468">
                  <c:v>1.9335287005006781E-4</c:v>
                </c:pt>
                <c:pt idx="469">
                  <c:v>9.5356558552195692E-5</c:v>
                </c:pt>
                <c:pt idx="470">
                  <c:v>4.5216189832775396E-5</c:v>
                </c:pt>
                <c:pt idx="471">
                  <c:v>2.0614872276780797E-5</c:v>
                </c:pt>
                <c:pt idx="472">
                  <c:v>9.0367123810608671E-6</c:v>
                </c:pt>
                <c:pt idx="473">
                  <c:v>3.8087566023303896E-6</c:v>
                </c:pt>
                <c:pt idx="474">
                  <c:v>1.543472131437802E-6</c:v>
                </c:pt>
                <c:pt idx="475">
                  <c:v>6.0139068103204447E-7</c:v>
                </c:pt>
                <c:pt idx="476">
                  <c:v>2.252981678996247E-7</c:v>
                </c:pt>
                <c:pt idx="477">
                  <c:v>8.1152160325004685E-8</c:v>
                </c:pt>
                <c:pt idx="478">
                  <c:v>2.8105076044227058E-8</c:v>
                </c:pt>
                <c:pt idx="479">
                  <c:v>9.3586070004648061E-9</c:v>
                </c:pt>
                <c:pt idx="480">
                  <c:v>2.9962580194720173E-9</c:v>
                </c:pt>
                <c:pt idx="481">
                  <c:v>9.2233465309732858E-10</c:v>
                </c:pt>
                <c:pt idx="482">
                  <c:v>2.7298507898621128E-10</c:v>
                </c:pt>
                <c:pt idx="483">
                  <c:v>7.7683748322954526E-11</c:v>
                </c:pt>
                <c:pt idx="484">
                  <c:v>2.1254997761843855E-11</c:v>
                </c:pt>
                <c:pt idx="485">
                  <c:v>5.5915272412221756E-12</c:v>
                </c:pt>
                <c:pt idx="486">
                  <c:v>1.4143131110699944E-12</c:v>
                </c:pt>
                <c:pt idx="487">
                  <c:v>3.4394709302887481E-13</c:v>
                </c:pt>
                <c:pt idx="488">
                  <c:v>8.0491169285324354E-14</c:v>
                </c:pt>
                <c:pt idx="489">
                  <c:v>1.8096635301390165E-14</c:v>
                </c:pt>
                <c:pt idx="490">
                  <c:v>3.8857805861880763E-15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15AA-4CF7-9374-1561945F6F1D}"/>
            </c:ext>
          </c:extLst>
        </c:ser>
        <c:axId val="64816256"/>
        <c:axId val="64818176"/>
      </c:scatterChart>
      <c:valAx>
        <c:axId val="64816256"/>
        <c:scaling>
          <c:orientation val="minMax"/>
          <c:max val="6"/>
          <c:min val="-6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/>
                  <a:t>Z</a:t>
                </a:r>
              </a:p>
            </c:rich>
          </c:tx>
        </c:title>
        <c:numFmt formatCode="0.00" sourceLinked="1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64818176"/>
        <c:crosses val="autoZero"/>
        <c:crossBetween val="midCat"/>
      </c:valAx>
      <c:valAx>
        <c:axId val="64818176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f(Z)</a:t>
                </a:r>
              </a:p>
            </c:rich>
          </c:tx>
        </c:title>
        <c:numFmt formatCode="0.0000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64816256"/>
        <c:crossesAt val="-6"/>
        <c:crossBetween val="midCat"/>
      </c:valAx>
    </c:plotArea>
    <c:plotVisOnly val="1"/>
    <c:dispBlanksAs val="gap"/>
  </c:chart>
  <c:spPr>
    <a:solidFill>
      <a:schemeClr val="bg1"/>
    </a:solidFill>
  </c:sp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>
              <a:defRPr/>
            </a:pPr>
            <a:r>
              <a:rPr lang="en-US"/>
              <a:t>Z(0.0;1) vs Z(0.2;1) - effetto piccolo</a:t>
            </a:r>
          </a:p>
        </c:rich>
      </c:tx>
      <c:layout>
        <c:manualLayout>
          <c:xMode val="edge"/>
          <c:yMode val="edge"/>
          <c:x val="0.22751138144363664"/>
          <c:y val="2.5204788909892879E-2"/>
        </c:manualLayout>
      </c:layout>
    </c:title>
    <c:plotArea>
      <c:layout/>
      <c:scatterChart>
        <c:scatterStyle val="smoothMarker"/>
        <c:ser>
          <c:idx val="0"/>
          <c:order val="0"/>
          <c:tx>
            <c:v>Z(0.0;1)</c:v>
          </c:tx>
          <c:marker>
            <c:symbol val="none"/>
          </c:marker>
          <c:xVal>
            <c:numRef>
              <c:f>'N394'!$E$2:$E$902</c:f>
              <c:numCache>
                <c:formatCode>0.00</c:formatCode>
                <c:ptCount val="901"/>
                <c:pt idx="0">
                  <c:v>-4.4999999999999813</c:v>
                </c:pt>
                <c:pt idx="1">
                  <c:v>-4.4899999999999824</c:v>
                </c:pt>
                <c:pt idx="2">
                  <c:v>-4.479999999999988</c:v>
                </c:pt>
                <c:pt idx="3">
                  <c:v>-4.4699999999999802</c:v>
                </c:pt>
                <c:pt idx="4">
                  <c:v>-4.4599999999999804</c:v>
                </c:pt>
                <c:pt idx="5">
                  <c:v>-4.4499999999999824</c:v>
                </c:pt>
                <c:pt idx="6">
                  <c:v>-4.439999999999988</c:v>
                </c:pt>
                <c:pt idx="7">
                  <c:v>-4.4299999999999802</c:v>
                </c:pt>
                <c:pt idx="8">
                  <c:v>-4.4199999999999804</c:v>
                </c:pt>
                <c:pt idx="9">
                  <c:v>-4.4099999999999824</c:v>
                </c:pt>
                <c:pt idx="10">
                  <c:v>-4.3999999999999799</c:v>
                </c:pt>
                <c:pt idx="11">
                  <c:v>-4.3899999999999801</c:v>
                </c:pt>
                <c:pt idx="12">
                  <c:v>-4.3799999999999804</c:v>
                </c:pt>
                <c:pt idx="13">
                  <c:v>-4.3699999999999797</c:v>
                </c:pt>
                <c:pt idx="14">
                  <c:v>-4.3599999999999799</c:v>
                </c:pt>
                <c:pt idx="15">
                  <c:v>-4.3499999999999801</c:v>
                </c:pt>
                <c:pt idx="16">
                  <c:v>-4.3399999999999803</c:v>
                </c:pt>
                <c:pt idx="17">
                  <c:v>-4.3299999999999796</c:v>
                </c:pt>
                <c:pt idx="18">
                  <c:v>-4.3199999999999799</c:v>
                </c:pt>
                <c:pt idx="19">
                  <c:v>-4.3099999999999801</c:v>
                </c:pt>
                <c:pt idx="20">
                  <c:v>-4.2999999999999803</c:v>
                </c:pt>
                <c:pt idx="21">
                  <c:v>-4.2899999999999814</c:v>
                </c:pt>
                <c:pt idx="22">
                  <c:v>-4.2799999999999834</c:v>
                </c:pt>
                <c:pt idx="23">
                  <c:v>-4.26999999999998</c:v>
                </c:pt>
                <c:pt idx="24">
                  <c:v>-4.2599999999999802</c:v>
                </c:pt>
                <c:pt idx="25">
                  <c:v>-4.2499999999999813</c:v>
                </c:pt>
                <c:pt idx="26">
                  <c:v>-4.2399999999999824</c:v>
                </c:pt>
                <c:pt idx="27">
                  <c:v>-4.22999999999998</c:v>
                </c:pt>
                <c:pt idx="28">
                  <c:v>-4.2199999999999802</c:v>
                </c:pt>
                <c:pt idx="29">
                  <c:v>-4.2099999999999804</c:v>
                </c:pt>
                <c:pt idx="30">
                  <c:v>-4.1999999999999797</c:v>
                </c:pt>
                <c:pt idx="31">
                  <c:v>-4.18999999999998</c:v>
                </c:pt>
                <c:pt idx="32">
                  <c:v>-4.1799999999999802</c:v>
                </c:pt>
                <c:pt idx="33">
                  <c:v>-4.1699999999999795</c:v>
                </c:pt>
                <c:pt idx="34">
                  <c:v>-4.1599999999999797</c:v>
                </c:pt>
                <c:pt idx="35">
                  <c:v>-4.1499999999999799</c:v>
                </c:pt>
                <c:pt idx="36">
                  <c:v>-4.1399999999999801</c:v>
                </c:pt>
                <c:pt idx="37">
                  <c:v>-4.1299999999999795</c:v>
                </c:pt>
                <c:pt idx="38">
                  <c:v>-4.1199999999999886</c:v>
                </c:pt>
                <c:pt idx="39">
                  <c:v>-4.1099999999999897</c:v>
                </c:pt>
                <c:pt idx="40">
                  <c:v>-4.0999999999999801</c:v>
                </c:pt>
                <c:pt idx="41">
                  <c:v>-4.0899999999999803</c:v>
                </c:pt>
                <c:pt idx="42">
                  <c:v>-4.0799999999999903</c:v>
                </c:pt>
                <c:pt idx="43">
                  <c:v>-4.0699999999999896</c:v>
                </c:pt>
                <c:pt idx="44">
                  <c:v>-4.0599999999999898</c:v>
                </c:pt>
                <c:pt idx="45">
                  <c:v>-4.0499999999999901</c:v>
                </c:pt>
                <c:pt idx="46">
                  <c:v>-4.0399999999999903</c:v>
                </c:pt>
                <c:pt idx="47">
                  <c:v>-4.0299999999999896</c:v>
                </c:pt>
                <c:pt idx="48">
                  <c:v>-4.0199999999999898</c:v>
                </c:pt>
                <c:pt idx="49">
                  <c:v>-4.00999999999999</c:v>
                </c:pt>
                <c:pt idx="50">
                  <c:v>-3.9999999999999867</c:v>
                </c:pt>
                <c:pt idx="51">
                  <c:v>-3.98999999999999</c:v>
                </c:pt>
                <c:pt idx="52">
                  <c:v>-3.9799999999999867</c:v>
                </c:pt>
                <c:pt idx="53">
                  <c:v>-3.96999999999999</c:v>
                </c:pt>
                <c:pt idx="54">
                  <c:v>-3.9599999999999862</c:v>
                </c:pt>
                <c:pt idx="55">
                  <c:v>-3.94999999999999</c:v>
                </c:pt>
                <c:pt idx="56">
                  <c:v>-3.9399999999999862</c:v>
                </c:pt>
                <c:pt idx="57">
                  <c:v>-3.9299999999999877</c:v>
                </c:pt>
                <c:pt idx="58">
                  <c:v>-3.9199999999999862</c:v>
                </c:pt>
                <c:pt idx="59">
                  <c:v>-3.9099999999999877</c:v>
                </c:pt>
                <c:pt idx="60">
                  <c:v>-3.8999999999999861</c:v>
                </c:pt>
                <c:pt idx="61">
                  <c:v>-3.8899999999999877</c:v>
                </c:pt>
                <c:pt idx="62">
                  <c:v>-3.8799999999999857</c:v>
                </c:pt>
                <c:pt idx="63">
                  <c:v>-3.8699999999999877</c:v>
                </c:pt>
                <c:pt idx="64">
                  <c:v>-3.8599999999999857</c:v>
                </c:pt>
                <c:pt idx="65">
                  <c:v>-3.8499999999999877</c:v>
                </c:pt>
                <c:pt idx="66">
                  <c:v>-3.8399999999999856</c:v>
                </c:pt>
                <c:pt idx="67">
                  <c:v>-3.8299999999999867</c:v>
                </c:pt>
                <c:pt idx="68">
                  <c:v>-3.8199999999999856</c:v>
                </c:pt>
                <c:pt idx="69">
                  <c:v>-3.8099999999999867</c:v>
                </c:pt>
                <c:pt idx="70">
                  <c:v>-3.7999999999999901</c:v>
                </c:pt>
                <c:pt idx="71">
                  <c:v>-3.7899999999999898</c:v>
                </c:pt>
                <c:pt idx="72">
                  <c:v>-3.77999999999999</c:v>
                </c:pt>
                <c:pt idx="73">
                  <c:v>-3.7699999999999898</c:v>
                </c:pt>
                <c:pt idx="74">
                  <c:v>-3.75999999999999</c:v>
                </c:pt>
                <c:pt idx="75">
                  <c:v>-3.7499999999999898</c:v>
                </c:pt>
                <c:pt idx="76">
                  <c:v>-3.73999999999999</c:v>
                </c:pt>
                <c:pt idx="77">
                  <c:v>-3.7299999999999902</c:v>
                </c:pt>
                <c:pt idx="78">
                  <c:v>-3.72</c:v>
                </c:pt>
                <c:pt idx="79">
                  <c:v>-3.71</c:v>
                </c:pt>
                <c:pt idx="80">
                  <c:v>-3.7</c:v>
                </c:pt>
                <c:pt idx="81">
                  <c:v>-3.69</c:v>
                </c:pt>
                <c:pt idx="82">
                  <c:v>-3.68</c:v>
                </c:pt>
                <c:pt idx="83">
                  <c:v>-3.67</c:v>
                </c:pt>
                <c:pt idx="84">
                  <c:v>-3.66</c:v>
                </c:pt>
                <c:pt idx="85">
                  <c:v>-3.65</c:v>
                </c:pt>
                <c:pt idx="86">
                  <c:v>-3.64</c:v>
                </c:pt>
                <c:pt idx="87">
                  <c:v>-3.63</c:v>
                </c:pt>
                <c:pt idx="88">
                  <c:v>-3.62</c:v>
                </c:pt>
                <c:pt idx="89">
                  <c:v>-3.61</c:v>
                </c:pt>
                <c:pt idx="90">
                  <c:v>-3.6</c:v>
                </c:pt>
                <c:pt idx="91">
                  <c:v>-3.59</c:v>
                </c:pt>
                <c:pt idx="92">
                  <c:v>-3.58</c:v>
                </c:pt>
                <c:pt idx="93">
                  <c:v>-3.57</c:v>
                </c:pt>
                <c:pt idx="94">
                  <c:v>-3.56</c:v>
                </c:pt>
                <c:pt idx="95">
                  <c:v>-3.55</c:v>
                </c:pt>
                <c:pt idx="96">
                  <c:v>-3.54</c:v>
                </c:pt>
                <c:pt idx="97">
                  <c:v>-3.53</c:v>
                </c:pt>
                <c:pt idx="98">
                  <c:v>-3.52</c:v>
                </c:pt>
                <c:pt idx="99">
                  <c:v>-3.51</c:v>
                </c:pt>
                <c:pt idx="100">
                  <c:v>-3.5</c:v>
                </c:pt>
                <c:pt idx="101">
                  <c:v>-3.4899999999999998</c:v>
                </c:pt>
                <c:pt idx="102">
                  <c:v>-3.48</c:v>
                </c:pt>
                <c:pt idx="103">
                  <c:v>-3.4699999999999998</c:v>
                </c:pt>
                <c:pt idx="104">
                  <c:v>-3.46</c:v>
                </c:pt>
                <c:pt idx="105">
                  <c:v>-3.4499999999999997</c:v>
                </c:pt>
                <c:pt idx="106">
                  <c:v>-3.44</c:v>
                </c:pt>
                <c:pt idx="107">
                  <c:v>-3.4299999999999997</c:v>
                </c:pt>
                <c:pt idx="108">
                  <c:v>-3.42</c:v>
                </c:pt>
                <c:pt idx="109">
                  <c:v>-3.4099999999999997</c:v>
                </c:pt>
                <c:pt idx="110">
                  <c:v>-3.4</c:v>
                </c:pt>
                <c:pt idx="111">
                  <c:v>-3.3899999999999997</c:v>
                </c:pt>
                <c:pt idx="112">
                  <c:v>-3.38</c:v>
                </c:pt>
                <c:pt idx="113">
                  <c:v>-3.3699999999999997</c:v>
                </c:pt>
                <c:pt idx="114">
                  <c:v>-3.36</c:v>
                </c:pt>
                <c:pt idx="115">
                  <c:v>-3.3499999999999988</c:v>
                </c:pt>
                <c:pt idx="116">
                  <c:v>-3.34</c:v>
                </c:pt>
                <c:pt idx="117">
                  <c:v>-3.3299999999999987</c:v>
                </c:pt>
                <c:pt idx="118">
                  <c:v>-3.32</c:v>
                </c:pt>
                <c:pt idx="119">
                  <c:v>-3.3099999999999987</c:v>
                </c:pt>
                <c:pt idx="120">
                  <c:v>-3.3</c:v>
                </c:pt>
                <c:pt idx="121">
                  <c:v>-3.29</c:v>
                </c:pt>
                <c:pt idx="122">
                  <c:v>-3.2800000000000002</c:v>
                </c:pt>
                <c:pt idx="123">
                  <c:v>-3.27</c:v>
                </c:pt>
                <c:pt idx="124">
                  <c:v>-3.2600000000000002</c:v>
                </c:pt>
                <c:pt idx="125">
                  <c:v>-3.25</c:v>
                </c:pt>
                <c:pt idx="126">
                  <c:v>-3.24</c:v>
                </c:pt>
                <c:pt idx="127">
                  <c:v>-3.23</c:v>
                </c:pt>
                <c:pt idx="128">
                  <c:v>-3.22</c:v>
                </c:pt>
                <c:pt idx="129">
                  <c:v>-3.21</c:v>
                </c:pt>
                <c:pt idx="130">
                  <c:v>-3.2</c:v>
                </c:pt>
                <c:pt idx="131">
                  <c:v>-3.19</c:v>
                </c:pt>
                <c:pt idx="132">
                  <c:v>-3.18</c:v>
                </c:pt>
                <c:pt idx="133">
                  <c:v>-3.17</c:v>
                </c:pt>
                <c:pt idx="134">
                  <c:v>-3.16</c:v>
                </c:pt>
                <c:pt idx="135">
                  <c:v>-3.15</c:v>
                </c:pt>
                <c:pt idx="136">
                  <c:v>-3.14</c:v>
                </c:pt>
                <c:pt idx="137">
                  <c:v>-3.13</c:v>
                </c:pt>
                <c:pt idx="138">
                  <c:v>-3.12</c:v>
                </c:pt>
                <c:pt idx="139">
                  <c:v>-3.11</c:v>
                </c:pt>
                <c:pt idx="140">
                  <c:v>-3.1</c:v>
                </c:pt>
                <c:pt idx="141">
                  <c:v>-3.09</c:v>
                </c:pt>
                <c:pt idx="142">
                  <c:v>-3.08</c:v>
                </c:pt>
                <c:pt idx="143">
                  <c:v>-3.07</c:v>
                </c:pt>
                <c:pt idx="144">
                  <c:v>-3.06</c:v>
                </c:pt>
                <c:pt idx="145">
                  <c:v>-3.05</c:v>
                </c:pt>
                <c:pt idx="146">
                  <c:v>-3.04</c:v>
                </c:pt>
                <c:pt idx="147">
                  <c:v>-3.03</c:v>
                </c:pt>
                <c:pt idx="148">
                  <c:v>-3.02</c:v>
                </c:pt>
                <c:pt idx="149">
                  <c:v>-3.01</c:v>
                </c:pt>
                <c:pt idx="150">
                  <c:v>-3</c:v>
                </c:pt>
                <c:pt idx="151">
                  <c:v>-2.9899999999999998</c:v>
                </c:pt>
                <c:pt idx="152">
                  <c:v>-2.98</c:v>
                </c:pt>
                <c:pt idx="153">
                  <c:v>-2.9699999999999998</c:v>
                </c:pt>
                <c:pt idx="154">
                  <c:v>-2.96</c:v>
                </c:pt>
                <c:pt idx="155">
                  <c:v>-2.9499999999999997</c:v>
                </c:pt>
                <c:pt idx="156">
                  <c:v>-2.94</c:v>
                </c:pt>
                <c:pt idx="157">
                  <c:v>-2.9299999999999997</c:v>
                </c:pt>
                <c:pt idx="158">
                  <c:v>-2.92</c:v>
                </c:pt>
                <c:pt idx="159">
                  <c:v>-2.9099999999999997</c:v>
                </c:pt>
                <c:pt idx="160">
                  <c:v>-2.9</c:v>
                </c:pt>
                <c:pt idx="161">
                  <c:v>-2.8899999999999997</c:v>
                </c:pt>
                <c:pt idx="162">
                  <c:v>-2.88</c:v>
                </c:pt>
                <c:pt idx="163">
                  <c:v>-2.8699999999999997</c:v>
                </c:pt>
                <c:pt idx="164">
                  <c:v>-2.86</c:v>
                </c:pt>
                <c:pt idx="165">
                  <c:v>-2.8499999999999988</c:v>
                </c:pt>
                <c:pt idx="166">
                  <c:v>-2.84</c:v>
                </c:pt>
                <c:pt idx="167">
                  <c:v>-2.8299999999999987</c:v>
                </c:pt>
                <c:pt idx="168">
                  <c:v>-2.82</c:v>
                </c:pt>
                <c:pt idx="169">
                  <c:v>-2.8099999999999987</c:v>
                </c:pt>
                <c:pt idx="170">
                  <c:v>-2.8</c:v>
                </c:pt>
                <c:pt idx="171">
                  <c:v>-2.79</c:v>
                </c:pt>
                <c:pt idx="172">
                  <c:v>-2.7800000000000002</c:v>
                </c:pt>
                <c:pt idx="173">
                  <c:v>-2.77</c:v>
                </c:pt>
                <c:pt idx="174">
                  <c:v>-2.7600000000000002</c:v>
                </c:pt>
                <c:pt idx="175">
                  <c:v>-2.75</c:v>
                </c:pt>
                <c:pt idx="176">
                  <c:v>-2.74</c:v>
                </c:pt>
                <c:pt idx="177">
                  <c:v>-2.73</c:v>
                </c:pt>
                <c:pt idx="178">
                  <c:v>-2.72</c:v>
                </c:pt>
                <c:pt idx="179">
                  <c:v>-2.71</c:v>
                </c:pt>
                <c:pt idx="180">
                  <c:v>-2.7</c:v>
                </c:pt>
                <c:pt idx="181">
                  <c:v>-2.69</c:v>
                </c:pt>
                <c:pt idx="182">
                  <c:v>-2.68</c:v>
                </c:pt>
                <c:pt idx="183">
                  <c:v>-2.67</c:v>
                </c:pt>
                <c:pt idx="184">
                  <c:v>-2.66</c:v>
                </c:pt>
                <c:pt idx="185">
                  <c:v>-2.65</c:v>
                </c:pt>
                <c:pt idx="186">
                  <c:v>-2.64</c:v>
                </c:pt>
                <c:pt idx="187">
                  <c:v>-2.63</c:v>
                </c:pt>
                <c:pt idx="188">
                  <c:v>-2.62</c:v>
                </c:pt>
                <c:pt idx="189">
                  <c:v>-2.61</c:v>
                </c:pt>
                <c:pt idx="190">
                  <c:v>-2.6</c:v>
                </c:pt>
                <c:pt idx="191">
                  <c:v>-2.59</c:v>
                </c:pt>
                <c:pt idx="192">
                  <c:v>-2.58</c:v>
                </c:pt>
                <c:pt idx="193">
                  <c:v>-2.57</c:v>
                </c:pt>
                <c:pt idx="194">
                  <c:v>-2.56</c:v>
                </c:pt>
                <c:pt idx="195">
                  <c:v>-2.5499999999999998</c:v>
                </c:pt>
                <c:pt idx="196">
                  <c:v>-2.54</c:v>
                </c:pt>
                <c:pt idx="197">
                  <c:v>-2.5299999999999998</c:v>
                </c:pt>
                <c:pt idx="198">
                  <c:v>-2.52</c:v>
                </c:pt>
                <c:pt idx="199">
                  <c:v>-2.5099999999999998</c:v>
                </c:pt>
                <c:pt idx="200">
                  <c:v>-2.5</c:v>
                </c:pt>
                <c:pt idx="201">
                  <c:v>-2.4899999999999998</c:v>
                </c:pt>
                <c:pt idx="202">
                  <c:v>-2.48</c:v>
                </c:pt>
                <c:pt idx="203">
                  <c:v>-2.4699999999999998</c:v>
                </c:pt>
                <c:pt idx="204">
                  <c:v>-2.46</c:v>
                </c:pt>
                <c:pt idx="205">
                  <c:v>-2.4499999999999997</c:v>
                </c:pt>
                <c:pt idx="206">
                  <c:v>-2.44</c:v>
                </c:pt>
                <c:pt idx="207">
                  <c:v>-2.4299999999999997</c:v>
                </c:pt>
                <c:pt idx="208">
                  <c:v>-2.42</c:v>
                </c:pt>
                <c:pt idx="209">
                  <c:v>-2.4099999999999997</c:v>
                </c:pt>
                <c:pt idx="210">
                  <c:v>-2.4</c:v>
                </c:pt>
                <c:pt idx="211">
                  <c:v>-2.3899999999999997</c:v>
                </c:pt>
                <c:pt idx="212">
                  <c:v>-2.38</c:v>
                </c:pt>
                <c:pt idx="213">
                  <c:v>-2.3699999999999997</c:v>
                </c:pt>
                <c:pt idx="214">
                  <c:v>-2.36</c:v>
                </c:pt>
                <c:pt idx="215">
                  <c:v>-2.3499999999999988</c:v>
                </c:pt>
                <c:pt idx="216">
                  <c:v>-2.34</c:v>
                </c:pt>
                <c:pt idx="217">
                  <c:v>-2.3299999999999987</c:v>
                </c:pt>
                <c:pt idx="218">
                  <c:v>-2.3199999999999967</c:v>
                </c:pt>
                <c:pt idx="219">
                  <c:v>-2.3099999999999987</c:v>
                </c:pt>
                <c:pt idx="220">
                  <c:v>-2.2999999999999998</c:v>
                </c:pt>
                <c:pt idx="221">
                  <c:v>-2.29</c:v>
                </c:pt>
                <c:pt idx="222">
                  <c:v>-2.2799999999999998</c:v>
                </c:pt>
                <c:pt idx="223">
                  <c:v>-2.27</c:v>
                </c:pt>
                <c:pt idx="224">
                  <c:v>-2.2599999999999998</c:v>
                </c:pt>
                <c:pt idx="225">
                  <c:v>-2.25</c:v>
                </c:pt>
                <c:pt idx="226">
                  <c:v>-2.2400000000000002</c:v>
                </c:pt>
                <c:pt idx="227">
                  <c:v>-2.23</c:v>
                </c:pt>
                <c:pt idx="228">
                  <c:v>-2.2200000000000002</c:v>
                </c:pt>
                <c:pt idx="229">
                  <c:v>-2.21</c:v>
                </c:pt>
                <c:pt idx="230">
                  <c:v>-2.2000000000000002</c:v>
                </c:pt>
                <c:pt idx="231">
                  <c:v>-2.19</c:v>
                </c:pt>
                <c:pt idx="232">
                  <c:v>-2.1800000000000002</c:v>
                </c:pt>
                <c:pt idx="233">
                  <c:v>-2.17</c:v>
                </c:pt>
                <c:pt idx="234">
                  <c:v>-2.16</c:v>
                </c:pt>
                <c:pt idx="235">
                  <c:v>-2.15</c:v>
                </c:pt>
                <c:pt idx="236">
                  <c:v>-2.14</c:v>
                </c:pt>
                <c:pt idx="237">
                  <c:v>-2.13</c:v>
                </c:pt>
                <c:pt idx="238">
                  <c:v>-2.12</c:v>
                </c:pt>
                <c:pt idx="239">
                  <c:v>-2.11</c:v>
                </c:pt>
                <c:pt idx="240">
                  <c:v>-2.1</c:v>
                </c:pt>
                <c:pt idx="241">
                  <c:v>-2.09</c:v>
                </c:pt>
                <c:pt idx="242">
                  <c:v>-2.08</c:v>
                </c:pt>
                <c:pt idx="243">
                  <c:v>-2.0699999999999998</c:v>
                </c:pt>
                <c:pt idx="244">
                  <c:v>-2.06</c:v>
                </c:pt>
                <c:pt idx="245">
                  <c:v>-2.0499999999999998</c:v>
                </c:pt>
                <c:pt idx="246">
                  <c:v>-2.04</c:v>
                </c:pt>
                <c:pt idx="247">
                  <c:v>-2.0299999999999998</c:v>
                </c:pt>
                <c:pt idx="248">
                  <c:v>-2.02</c:v>
                </c:pt>
                <c:pt idx="249">
                  <c:v>-2.0099999999999998</c:v>
                </c:pt>
                <c:pt idx="250">
                  <c:v>-2</c:v>
                </c:pt>
                <c:pt idx="251">
                  <c:v>-1.9900000000000022</c:v>
                </c:pt>
                <c:pt idx="252">
                  <c:v>-1.9800000000000022</c:v>
                </c:pt>
                <c:pt idx="253">
                  <c:v>-1.970000000000002</c:v>
                </c:pt>
                <c:pt idx="254">
                  <c:v>-1.960000000000002</c:v>
                </c:pt>
                <c:pt idx="255">
                  <c:v>-1.950000000000002</c:v>
                </c:pt>
                <c:pt idx="256">
                  <c:v>-1.9400000000000019</c:v>
                </c:pt>
                <c:pt idx="257">
                  <c:v>-1.9300000000000019</c:v>
                </c:pt>
                <c:pt idx="258">
                  <c:v>-1.9200000000000019</c:v>
                </c:pt>
                <c:pt idx="259">
                  <c:v>-1.9100000000000001</c:v>
                </c:pt>
                <c:pt idx="260">
                  <c:v>-1.9000000000000001</c:v>
                </c:pt>
                <c:pt idx="261">
                  <c:v>-1.8900000000000001</c:v>
                </c:pt>
                <c:pt idx="262">
                  <c:v>-1.8800000000000001</c:v>
                </c:pt>
                <c:pt idx="263">
                  <c:v>-1.87</c:v>
                </c:pt>
                <c:pt idx="264">
                  <c:v>-1.86</c:v>
                </c:pt>
                <c:pt idx="265">
                  <c:v>-1.85</c:v>
                </c:pt>
                <c:pt idx="266">
                  <c:v>-1.84</c:v>
                </c:pt>
                <c:pt idx="267">
                  <c:v>-1.83</c:v>
                </c:pt>
                <c:pt idx="268">
                  <c:v>-1.82</c:v>
                </c:pt>
                <c:pt idx="269">
                  <c:v>-1.81</c:v>
                </c:pt>
                <c:pt idx="270">
                  <c:v>-1.8</c:v>
                </c:pt>
                <c:pt idx="271">
                  <c:v>-1.79</c:v>
                </c:pt>
                <c:pt idx="272">
                  <c:v>-1.78</c:v>
                </c:pt>
                <c:pt idx="273">
                  <c:v>-1.77</c:v>
                </c:pt>
                <c:pt idx="274">
                  <c:v>-1.76</c:v>
                </c:pt>
                <c:pt idx="275">
                  <c:v>-1.75</c:v>
                </c:pt>
                <c:pt idx="276">
                  <c:v>-1.74</c:v>
                </c:pt>
                <c:pt idx="277">
                  <c:v>-1.73</c:v>
                </c:pt>
                <c:pt idx="278">
                  <c:v>-1.72</c:v>
                </c:pt>
                <c:pt idx="279">
                  <c:v>-1.71</c:v>
                </c:pt>
                <c:pt idx="280">
                  <c:v>-1.7</c:v>
                </c:pt>
                <c:pt idx="281">
                  <c:v>-1.6900000000000019</c:v>
                </c:pt>
                <c:pt idx="282">
                  <c:v>-1.6800000000000019</c:v>
                </c:pt>
                <c:pt idx="283">
                  <c:v>-1.6700000000000019</c:v>
                </c:pt>
                <c:pt idx="284">
                  <c:v>-1.6600000000000001</c:v>
                </c:pt>
                <c:pt idx="285">
                  <c:v>-1.6500000000000001</c:v>
                </c:pt>
                <c:pt idx="286">
                  <c:v>-1.6400000000000001</c:v>
                </c:pt>
                <c:pt idx="287">
                  <c:v>-1.6300000000000001</c:v>
                </c:pt>
                <c:pt idx="288">
                  <c:v>-1.62</c:v>
                </c:pt>
                <c:pt idx="289">
                  <c:v>-1.61</c:v>
                </c:pt>
                <c:pt idx="290">
                  <c:v>-1.6</c:v>
                </c:pt>
                <c:pt idx="291">
                  <c:v>-1.59</c:v>
                </c:pt>
                <c:pt idx="292">
                  <c:v>-1.58</c:v>
                </c:pt>
                <c:pt idx="293">
                  <c:v>-1.57</c:v>
                </c:pt>
                <c:pt idx="294">
                  <c:v>-1.56</c:v>
                </c:pt>
                <c:pt idx="295">
                  <c:v>-1.55</c:v>
                </c:pt>
                <c:pt idx="296">
                  <c:v>-1.54</c:v>
                </c:pt>
                <c:pt idx="297">
                  <c:v>-1.53</c:v>
                </c:pt>
                <c:pt idx="298">
                  <c:v>-1.52</c:v>
                </c:pt>
                <c:pt idx="299">
                  <c:v>-1.51</c:v>
                </c:pt>
                <c:pt idx="300">
                  <c:v>-1.5</c:v>
                </c:pt>
                <c:pt idx="301">
                  <c:v>-1.49</c:v>
                </c:pt>
                <c:pt idx="302">
                  <c:v>-1.48</c:v>
                </c:pt>
                <c:pt idx="303">
                  <c:v>-1.47</c:v>
                </c:pt>
                <c:pt idx="304">
                  <c:v>-1.46</c:v>
                </c:pt>
                <c:pt idx="305">
                  <c:v>-1.45</c:v>
                </c:pt>
                <c:pt idx="306">
                  <c:v>-1.44</c:v>
                </c:pt>
                <c:pt idx="307">
                  <c:v>-1.43</c:v>
                </c:pt>
                <c:pt idx="308">
                  <c:v>-1.42</c:v>
                </c:pt>
                <c:pt idx="309">
                  <c:v>-1.41</c:v>
                </c:pt>
                <c:pt idx="310">
                  <c:v>-1.4</c:v>
                </c:pt>
                <c:pt idx="311">
                  <c:v>-1.3900000000000001</c:v>
                </c:pt>
                <c:pt idx="312">
                  <c:v>-1.3800000000000001</c:v>
                </c:pt>
                <c:pt idx="313">
                  <c:v>-1.37</c:v>
                </c:pt>
                <c:pt idx="314">
                  <c:v>-1.36</c:v>
                </c:pt>
                <c:pt idx="315">
                  <c:v>-1.35</c:v>
                </c:pt>
                <c:pt idx="316">
                  <c:v>-1.34</c:v>
                </c:pt>
                <c:pt idx="317">
                  <c:v>-1.33</c:v>
                </c:pt>
                <c:pt idx="318">
                  <c:v>-1.32</c:v>
                </c:pt>
                <c:pt idx="319">
                  <c:v>-1.31</c:v>
                </c:pt>
                <c:pt idx="320">
                  <c:v>-1.3</c:v>
                </c:pt>
                <c:pt idx="321">
                  <c:v>-1.29</c:v>
                </c:pt>
                <c:pt idx="322">
                  <c:v>-1.28</c:v>
                </c:pt>
                <c:pt idx="323">
                  <c:v>-1.27</c:v>
                </c:pt>
                <c:pt idx="324">
                  <c:v>-1.26</c:v>
                </c:pt>
                <c:pt idx="325">
                  <c:v>-1.25</c:v>
                </c:pt>
                <c:pt idx="326">
                  <c:v>-1.24</c:v>
                </c:pt>
                <c:pt idx="327">
                  <c:v>-1.23</c:v>
                </c:pt>
                <c:pt idx="328">
                  <c:v>-1.22</c:v>
                </c:pt>
                <c:pt idx="329">
                  <c:v>-1.21</c:v>
                </c:pt>
                <c:pt idx="330">
                  <c:v>-1.2</c:v>
                </c:pt>
                <c:pt idx="331">
                  <c:v>-1.1900000000000019</c:v>
                </c:pt>
                <c:pt idx="332">
                  <c:v>-1.1800000000000019</c:v>
                </c:pt>
                <c:pt idx="333">
                  <c:v>-1.1700000000000019</c:v>
                </c:pt>
                <c:pt idx="334">
                  <c:v>-1.1599999999999977</c:v>
                </c:pt>
                <c:pt idx="335">
                  <c:v>-1.1499999999999977</c:v>
                </c:pt>
                <c:pt idx="336">
                  <c:v>-1.1399999999999977</c:v>
                </c:pt>
                <c:pt idx="337">
                  <c:v>-1.1299999999999977</c:v>
                </c:pt>
                <c:pt idx="338">
                  <c:v>-1.1200000000000001</c:v>
                </c:pt>
                <c:pt idx="339">
                  <c:v>-1.1100000000000001</c:v>
                </c:pt>
                <c:pt idx="340">
                  <c:v>-1.1000000000000001</c:v>
                </c:pt>
                <c:pt idx="341">
                  <c:v>-1.0900000000000001</c:v>
                </c:pt>
                <c:pt idx="342">
                  <c:v>-1.08</c:v>
                </c:pt>
                <c:pt idx="343">
                  <c:v>-1.07</c:v>
                </c:pt>
                <c:pt idx="344">
                  <c:v>-1.06</c:v>
                </c:pt>
                <c:pt idx="345">
                  <c:v>-1.05</c:v>
                </c:pt>
                <c:pt idx="346">
                  <c:v>-1.04</c:v>
                </c:pt>
                <c:pt idx="347">
                  <c:v>-1.03</c:v>
                </c:pt>
                <c:pt idx="348">
                  <c:v>-1.02</c:v>
                </c:pt>
                <c:pt idx="349">
                  <c:v>-1.01</c:v>
                </c:pt>
                <c:pt idx="350">
                  <c:v>-1</c:v>
                </c:pt>
                <c:pt idx="351">
                  <c:v>-0.99</c:v>
                </c:pt>
                <c:pt idx="352">
                  <c:v>-0.98</c:v>
                </c:pt>
                <c:pt idx="353">
                  <c:v>-0.97000000000000064</c:v>
                </c:pt>
                <c:pt idx="354">
                  <c:v>-0.96000000000000063</c:v>
                </c:pt>
                <c:pt idx="355">
                  <c:v>-0.95000000000000062</c:v>
                </c:pt>
                <c:pt idx="356">
                  <c:v>-0.94000000000000061</c:v>
                </c:pt>
                <c:pt idx="357">
                  <c:v>-0.93</c:v>
                </c:pt>
                <c:pt idx="358">
                  <c:v>-0.92</c:v>
                </c:pt>
                <c:pt idx="359">
                  <c:v>-0.91</c:v>
                </c:pt>
                <c:pt idx="360">
                  <c:v>-0.9</c:v>
                </c:pt>
                <c:pt idx="361">
                  <c:v>-0.89</c:v>
                </c:pt>
                <c:pt idx="362">
                  <c:v>-0.88</c:v>
                </c:pt>
                <c:pt idx="363">
                  <c:v>-0.87000000000000099</c:v>
                </c:pt>
                <c:pt idx="364">
                  <c:v>-0.86000000000000065</c:v>
                </c:pt>
                <c:pt idx="365">
                  <c:v>-0.85000000000000064</c:v>
                </c:pt>
                <c:pt idx="366">
                  <c:v>-0.84000000000000064</c:v>
                </c:pt>
                <c:pt idx="367">
                  <c:v>-0.83000000000000063</c:v>
                </c:pt>
                <c:pt idx="368">
                  <c:v>-0.82000000000000062</c:v>
                </c:pt>
                <c:pt idx="369">
                  <c:v>-0.81</c:v>
                </c:pt>
                <c:pt idx="370">
                  <c:v>-0.8</c:v>
                </c:pt>
                <c:pt idx="371">
                  <c:v>-0.79</c:v>
                </c:pt>
                <c:pt idx="372">
                  <c:v>-0.78</c:v>
                </c:pt>
                <c:pt idx="373">
                  <c:v>-0.77000000000000113</c:v>
                </c:pt>
                <c:pt idx="374">
                  <c:v>-0.76000000000000112</c:v>
                </c:pt>
                <c:pt idx="375">
                  <c:v>-0.75000000000000111</c:v>
                </c:pt>
                <c:pt idx="376">
                  <c:v>-0.74000000000000099</c:v>
                </c:pt>
                <c:pt idx="377">
                  <c:v>-0.73000000000000065</c:v>
                </c:pt>
                <c:pt idx="378">
                  <c:v>-0.72000000000000064</c:v>
                </c:pt>
                <c:pt idx="379">
                  <c:v>-0.71000000000000063</c:v>
                </c:pt>
                <c:pt idx="380">
                  <c:v>-0.70000000000000062</c:v>
                </c:pt>
                <c:pt idx="381">
                  <c:v>-0.69000000000000061</c:v>
                </c:pt>
                <c:pt idx="382">
                  <c:v>-0.68</c:v>
                </c:pt>
                <c:pt idx="383">
                  <c:v>-0.67000000000000126</c:v>
                </c:pt>
                <c:pt idx="384">
                  <c:v>-0.66000000000000125</c:v>
                </c:pt>
                <c:pt idx="385">
                  <c:v>-0.65000000000000124</c:v>
                </c:pt>
                <c:pt idx="386">
                  <c:v>-0.64000000000000112</c:v>
                </c:pt>
                <c:pt idx="387">
                  <c:v>-0.63000000000000111</c:v>
                </c:pt>
                <c:pt idx="388">
                  <c:v>-0.62000000000000099</c:v>
                </c:pt>
                <c:pt idx="389">
                  <c:v>-0.61000000000000065</c:v>
                </c:pt>
                <c:pt idx="390">
                  <c:v>-0.60000000000000064</c:v>
                </c:pt>
                <c:pt idx="391">
                  <c:v>-0.59</c:v>
                </c:pt>
                <c:pt idx="392">
                  <c:v>-0.58000000000000007</c:v>
                </c:pt>
                <c:pt idx="393">
                  <c:v>-0.56999999999999995</c:v>
                </c:pt>
                <c:pt idx="394">
                  <c:v>-0.56000000000000005</c:v>
                </c:pt>
                <c:pt idx="395">
                  <c:v>-0.55000000000000004</c:v>
                </c:pt>
                <c:pt idx="396">
                  <c:v>-0.54</c:v>
                </c:pt>
                <c:pt idx="397">
                  <c:v>-0.53</c:v>
                </c:pt>
                <c:pt idx="398">
                  <c:v>-0.52</c:v>
                </c:pt>
                <c:pt idx="399">
                  <c:v>-0.51</c:v>
                </c:pt>
                <c:pt idx="400">
                  <c:v>-0.5</c:v>
                </c:pt>
                <c:pt idx="401">
                  <c:v>-0.49000000000000032</c:v>
                </c:pt>
                <c:pt idx="402">
                  <c:v>-0.48000000000000032</c:v>
                </c:pt>
                <c:pt idx="403">
                  <c:v>-0.47000000000000008</c:v>
                </c:pt>
                <c:pt idx="404">
                  <c:v>-0.46</c:v>
                </c:pt>
                <c:pt idx="405">
                  <c:v>-0.45</c:v>
                </c:pt>
                <c:pt idx="406">
                  <c:v>-0.44</c:v>
                </c:pt>
                <c:pt idx="407">
                  <c:v>-0.43000000000000038</c:v>
                </c:pt>
                <c:pt idx="408">
                  <c:v>-0.42000000000000032</c:v>
                </c:pt>
                <c:pt idx="409">
                  <c:v>-0.41000000000000031</c:v>
                </c:pt>
                <c:pt idx="410">
                  <c:v>-0.4</c:v>
                </c:pt>
                <c:pt idx="411">
                  <c:v>-0.39000000000000057</c:v>
                </c:pt>
                <c:pt idx="412">
                  <c:v>-0.38000000000000056</c:v>
                </c:pt>
                <c:pt idx="413">
                  <c:v>-0.37000000000000038</c:v>
                </c:pt>
                <c:pt idx="414">
                  <c:v>-0.36000000000000032</c:v>
                </c:pt>
                <c:pt idx="415">
                  <c:v>-0.35000000000000031</c:v>
                </c:pt>
                <c:pt idx="416">
                  <c:v>-0.34</c:v>
                </c:pt>
                <c:pt idx="417">
                  <c:v>-0.33000000000000063</c:v>
                </c:pt>
                <c:pt idx="418">
                  <c:v>-0.32000000000000056</c:v>
                </c:pt>
                <c:pt idx="419">
                  <c:v>-0.3100000000000005</c:v>
                </c:pt>
                <c:pt idx="420">
                  <c:v>-0.30000000000000032</c:v>
                </c:pt>
                <c:pt idx="421">
                  <c:v>-0.29000000000000031</c:v>
                </c:pt>
                <c:pt idx="422">
                  <c:v>-0.28000000000000008</c:v>
                </c:pt>
                <c:pt idx="423">
                  <c:v>-0.27</c:v>
                </c:pt>
                <c:pt idx="424">
                  <c:v>-0.26</c:v>
                </c:pt>
                <c:pt idx="425">
                  <c:v>-0.25</c:v>
                </c:pt>
                <c:pt idx="426">
                  <c:v>-0.24000000000000021</c:v>
                </c:pt>
                <c:pt idx="427">
                  <c:v>-0.23</c:v>
                </c:pt>
                <c:pt idx="428">
                  <c:v>-0.22</c:v>
                </c:pt>
                <c:pt idx="429">
                  <c:v>-0.21000000000000021</c:v>
                </c:pt>
                <c:pt idx="430">
                  <c:v>-0.2</c:v>
                </c:pt>
                <c:pt idx="431">
                  <c:v>-0.19</c:v>
                </c:pt>
                <c:pt idx="432">
                  <c:v>-0.18000000000000024</c:v>
                </c:pt>
                <c:pt idx="433">
                  <c:v>-0.17</c:v>
                </c:pt>
                <c:pt idx="434">
                  <c:v>-0.16</c:v>
                </c:pt>
                <c:pt idx="435">
                  <c:v>-0.15000000000000024</c:v>
                </c:pt>
                <c:pt idx="436">
                  <c:v>-0.14000000000000001</c:v>
                </c:pt>
                <c:pt idx="437">
                  <c:v>-0.13</c:v>
                </c:pt>
                <c:pt idx="438">
                  <c:v>-0.12000000000000002</c:v>
                </c:pt>
                <c:pt idx="439">
                  <c:v>-0.11</c:v>
                </c:pt>
                <c:pt idx="440">
                  <c:v>-0.1</c:v>
                </c:pt>
                <c:pt idx="441">
                  <c:v>-9.0000000000000024E-2</c:v>
                </c:pt>
                <c:pt idx="442">
                  <c:v>-8.0000000000000043E-2</c:v>
                </c:pt>
                <c:pt idx="443">
                  <c:v>-7.0000000000000021E-2</c:v>
                </c:pt>
                <c:pt idx="444">
                  <c:v>-6.0000000000000032E-2</c:v>
                </c:pt>
                <c:pt idx="445">
                  <c:v>-0.05</c:v>
                </c:pt>
                <c:pt idx="446">
                  <c:v>-4.0000000000000022E-2</c:v>
                </c:pt>
                <c:pt idx="447">
                  <c:v>-3.0000000000000002E-2</c:v>
                </c:pt>
                <c:pt idx="448">
                  <c:v>-2.0000000000000011E-2</c:v>
                </c:pt>
                <c:pt idx="449">
                  <c:v>-1.0000000000000005E-2</c:v>
                </c:pt>
                <c:pt idx="450">
                  <c:v>0</c:v>
                </c:pt>
                <c:pt idx="451">
                  <c:v>1.0000000000000005E-2</c:v>
                </c:pt>
                <c:pt idx="452">
                  <c:v>2.0000000000000011E-2</c:v>
                </c:pt>
                <c:pt idx="453">
                  <c:v>3.0000000000000002E-2</c:v>
                </c:pt>
                <c:pt idx="454">
                  <c:v>4.0000000000000022E-2</c:v>
                </c:pt>
                <c:pt idx="455">
                  <c:v>0.05</c:v>
                </c:pt>
                <c:pt idx="456">
                  <c:v>6.0000000000000032E-2</c:v>
                </c:pt>
                <c:pt idx="457">
                  <c:v>7.0000000000000021E-2</c:v>
                </c:pt>
                <c:pt idx="458">
                  <c:v>8.0000000000000043E-2</c:v>
                </c:pt>
                <c:pt idx="459">
                  <c:v>9.0000000000000024E-2</c:v>
                </c:pt>
                <c:pt idx="460">
                  <c:v>0.1</c:v>
                </c:pt>
                <c:pt idx="461">
                  <c:v>0.11</c:v>
                </c:pt>
                <c:pt idx="462">
                  <c:v>0.12000000000000002</c:v>
                </c:pt>
                <c:pt idx="463">
                  <c:v>0.13</c:v>
                </c:pt>
                <c:pt idx="464">
                  <c:v>0.14000000000000001</c:v>
                </c:pt>
                <c:pt idx="465">
                  <c:v>0.15000000000000024</c:v>
                </c:pt>
                <c:pt idx="466">
                  <c:v>0.16</c:v>
                </c:pt>
                <c:pt idx="467">
                  <c:v>0.17</c:v>
                </c:pt>
                <c:pt idx="468">
                  <c:v>0.18000000000000024</c:v>
                </c:pt>
                <c:pt idx="469">
                  <c:v>0.19</c:v>
                </c:pt>
                <c:pt idx="470">
                  <c:v>0.2</c:v>
                </c:pt>
                <c:pt idx="471">
                  <c:v>0.21000000000000021</c:v>
                </c:pt>
                <c:pt idx="472">
                  <c:v>0.22</c:v>
                </c:pt>
                <c:pt idx="473">
                  <c:v>0.23</c:v>
                </c:pt>
                <c:pt idx="474">
                  <c:v>0.24000000000000021</c:v>
                </c:pt>
                <c:pt idx="475">
                  <c:v>0.25</c:v>
                </c:pt>
                <c:pt idx="476">
                  <c:v>0.26</c:v>
                </c:pt>
                <c:pt idx="477">
                  <c:v>0.27</c:v>
                </c:pt>
                <c:pt idx="478">
                  <c:v>0.28000000000000008</c:v>
                </c:pt>
                <c:pt idx="479">
                  <c:v>0.29000000000000031</c:v>
                </c:pt>
                <c:pt idx="480">
                  <c:v>0.30000000000000032</c:v>
                </c:pt>
                <c:pt idx="481">
                  <c:v>0.3100000000000005</c:v>
                </c:pt>
                <c:pt idx="482">
                  <c:v>0.32000000000000056</c:v>
                </c:pt>
                <c:pt idx="483">
                  <c:v>0.33000000000000063</c:v>
                </c:pt>
                <c:pt idx="484">
                  <c:v>0.34</c:v>
                </c:pt>
                <c:pt idx="485">
                  <c:v>0.35000000000000031</c:v>
                </c:pt>
                <c:pt idx="486">
                  <c:v>0.36000000000000032</c:v>
                </c:pt>
                <c:pt idx="487">
                  <c:v>0.37000000000000038</c:v>
                </c:pt>
                <c:pt idx="488">
                  <c:v>0.38000000000000056</c:v>
                </c:pt>
                <c:pt idx="489">
                  <c:v>0.39000000000000057</c:v>
                </c:pt>
                <c:pt idx="490">
                  <c:v>0.4</c:v>
                </c:pt>
                <c:pt idx="491">
                  <c:v>0.41000000000000031</c:v>
                </c:pt>
                <c:pt idx="492">
                  <c:v>0.42000000000000032</c:v>
                </c:pt>
                <c:pt idx="493">
                  <c:v>0.43000000000000038</c:v>
                </c:pt>
                <c:pt idx="494">
                  <c:v>0.44</c:v>
                </c:pt>
                <c:pt idx="495">
                  <c:v>0.45</c:v>
                </c:pt>
                <c:pt idx="496">
                  <c:v>0.46</c:v>
                </c:pt>
                <c:pt idx="497">
                  <c:v>0.47000000000000008</c:v>
                </c:pt>
                <c:pt idx="498">
                  <c:v>0.48000000000000032</c:v>
                </c:pt>
                <c:pt idx="499">
                  <c:v>0.49000000000000032</c:v>
                </c:pt>
                <c:pt idx="500">
                  <c:v>0.5</c:v>
                </c:pt>
                <c:pt idx="501">
                  <c:v>0.51</c:v>
                </c:pt>
                <c:pt idx="502">
                  <c:v>0.52</c:v>
                </c:pt>
                <c:pt idx="503">
                  <c:v>0.53</c:v>
                </c:pt>
                <c:pt idx="504">
                  <c:v>0.54</c:v>
                </c:pt>
                <c:pt idx="505">
                  <c:v>0.55000000000000004</c:v>
                </c:pt>
                <c:pt idx="506">
                  <c:v>0.56000000000000005</c:v>
                </c:pt>
                <c:pt idx="507">
                  <c:v>0.56999999999999995</c:v>
                </c:pt>
                <c:pt idx="508">
                  <c:v>0.58000000000000007</c:v>
                </c:pt>
                <c:pt idx="509">
                  <c:v>0.59</c:v>
                </c:pt>
                <c:pt idx="510">
                  <c:v>0.60000000000000064</c:v>
                </c:pt>
                <c:pt idx="511">
                  <c:v>0.61000000000000065</c:v>
                </c:pt>
                <c:pt idx="512">
                  <c:v>0.62000000000000099</c:v>
                </c:pt>
                <c:pt idx="513">
                  <c:v>0.63000000000000111</c:v>
                </c:pt>
                <c:pt idx="514">
                  <c:v>0.64000000000000112</c:v>
                </c:pt>
                <c:pt idx="515">
                  <c:v>0.65000000000000124</c:v>
                </c:pt>
                <c:pt idx="516">
                  <c:v>0.66000000000000125</c:v>
                </c:pt>
                <c:pt idx="517">
                  <c:v>0.67000000000000126</c:v>
                </c:pt>
                <c:pt idx="518">
                  <c:v>0.68</c:v>
                </c:pt>
                <c:pt idx="519">
                  <c:v>0.69000000000000061</c:v>
                </c:pt>
                <c:pt idx="520">
                  <c:v>0.70000000000000062</c:v>
                </c:pt>
                <c:pt idx="521">
                  <c:v>0.71000000000000063</c:v>
                </c:pt>
                <c:pt idx="522">
                  <c:v>0.72000000000000064</c:v>
                </c:pt>
                <c:pt idx="523">
                  <c:v>0.73000000000000065</c:v>
                </c:pt>
                <c:pt idx="524">
                  <c:v>0.74000000000000099</c:v>
                </c:pt>
                <c:pt idx="525">
                  <c:v>0.75000000000000111</c:v>
                </c:pt>
                <c:pt idx="526">
                  <c:v>0.76000000000000112</c:v>
                </c:pt>
                <c:pt idx="527">
                  <c:v>0.77000000000000113</c:v>
                </c:pt>
                <c:pt idx="528">
                  <c:v>0.78</c:v>
                </c:pt>
                <c:pt idx="529">
                  <c:v>0.79</c:v>
                </c:pt>
                <c:pt idx="530">
                  <c:v>0.8</c:v>
                </c:pt>
                <c:pt idx="531">
                  <c:v>0.81</c:v>
                </c:pt>
                <c:pt idx="532">
                  <c:v>0.82000000000000062</c:v>
                </c:pt>
                <c:pt idx="533">
                  <c:v>0.83000000000000063</c:v>
                </c:pt>
                <c:pt idx="534">
                  <c:v>0.84000000000000064</c:v>
                </c:pt>
                <c:pt idx="535">
                  <c:v>0.85000000000000064</c:v>
                </c:pt>
                <c:pt idx="536">
                  <c:v>0.86000000000000065</c:v>
                </c:pt>
                <c:pt idx="537">
                  <c:v>0.87000000000000099</c:v>
                </c:pt>
                <c:pt idx="538">
                  <c:v>0.88</c:v>
                </c:pt>
                <c:pt idx="539">
                  <c:v>0.89</c:v>
                </c:pt>
                <c:pt idx="540">
                  <c:v>0.9</c:v>
                </c:pt>
                <c:pt idx="541">
                  <c:v>0.91</c:v>
                </c:pt>
                <c:pt idx="542">
                  <c:v>0.92</c:v>
                </c:pt>
                <c:pt idx="543">
                  <c:v>0.93</c:v>
                </c:pt>
                <c:pt idx="544">
                  <c:v>0.94000000000000061</c:v>
                </c:pt>
                <c:pt idx="545">
                  <c:v>0.95000000000000062</c:v>
                </c:pt>
                <c:pt idx="546">
                  <c:v>0.96000000000000063</c:v>
                </c:pt>
                <c:pt idx="547">
                  <c:v>0.97000000000000064</c:v>
                </c:pt>
                <c:pt idx="548">
                  <c:v>0.98</c:v>
                </c:pt>
                <c:pt idx="549">
                  <c:v>0.99</c:v>
                </c:pt>
                <c:pt idx="550">
                  <c:v>1</c:v>
                </c:pt>
                <c:pt idx="551">
                  <c:v>1.01</c:v>
                </c:pt>
                <c:pt idx="552">
                  <c:v>1.02</c:v>
                </c:pt>
                <c:pt idx="553">
                  <c:v>1.03</c:v>
                </c:pt>
                <c:pt idx="554">
                  <c:v>1.04</c:v>
                </c:pt>
                <c:pt idx="555">
                  <c:v>1.05</c:v>
                </c:pt>
                <c:pt idx="556">
                  <c:v>1.06</c:v>
                </c:pt>
                <c:pt idx="557">
                  <c:v>1.07</c:v>
                </c:pt>
                <c:pt idx="558">
                  <c:v>1.08</c:v>
                </c:pt>
                <c:pt idx="559">
                  <c:v>1.0900000000000001</c:v>
                </c:pt>
                <c:pt idx="560">
                  <c:v>1.1000000000000001</c:v>
                </c:pt>
                <c:pt idx="561">
                  <c:v>1.1100000000000001</c:v>
                </c:pt>
                <c:pt idx="562">
                  <c:v>1.1200000000000001</c:v>
                </c:pt>
                <c:pt idx="563">
                  <c:v>1.1299999999999977</c:v>
                </c:pt>
                <c:pt idx="564">
                  <c:v>1.1399999999999977</c:v>
                </c:pt>
                <c:pt idx="565">
                  <c:v>1.1499999999999977</c:v>
                </c:pt>
                <c:pt idx="566">
                  <c:v>1.1599999999999977</c:v>
                </c:pt>
                <c:pt idx="567">
                  <c:v>1.1700000000000019</c:v>
                </c:pt>
                <c:pt idx="568">
                  <c:v>1.1800000000000019</c:v>
                </c:pt>
                <c:pt idx="569">
                  <c:v>1.1900000000000019</c:v>
                </c:pt>
                <c:pt idx="570">
                  <c:v>1.2</c:v>
                </c:pt>
                <c:pt idx="571">
                  <c:v>1.21</c:v>
                </c:pt>
                <c:pt idx="572">
                  <c:v>1.22</c:v>
                </c:pt>
                <c:pt idx="573">
                  <c:v>1.23</c:v>
                </c:pt>
                <c:pt idx="574">
                  <c:v>1.24</c:v>
                </c:pt>
                <c:pt idx="575">
                  <c:v>1.25</c:v>
                </c:pt>
                <c:pt idx="576">
                  <c:v>1.26</c:v>
                </c:pt>
                <c:pt idx="577">
                  <c:v>1.27</c:v>
                </c:pt>
                <c:pt idx="578">
                  <c:v>1.28</c:v>
                </c:pt>
                <c:pt idx="579">
                  <c:v>1.29</c:v>
                </c:pt>
                <c:pt idx="580">
                  <c:v>1.3</c:v>
                </c:pt>
                <c:pt idx="581">
                  <c:v>1.31</c:v>
                </c:pt>
                <c:pt idx="582">
                  <c:v>1.32</c:v>
                </c:pt>
                <c:pt idx="583">
                  <c:v>1.33</c:v>
                </c:pt>
                <c:pt idx="584">
                  <c:v>1.34</c:v>
                </c:pt>
                <c:pt idx="585">
                  <c:v>1.35</c:v>
                </c:pt>
                <c:pt idx="586">
                  <c:v>1.36</c:v>
                </c:pt>
                <c:pt idx="587">
                  <c:v>1.37</c:v>
                </c:pt>
                <c:pt idx="588">
                  <c:v>1.3800000000000001</c:v>
                </c:pt>
                <c:pt idx="589">
                  <c:v>1.3900000000000001</c:v>
                </c:pt>
                <c:pt idx="590">
                  <c:v>1.4</c:v>
                </c:pt>
                <c:pt idx="591">
                  <c:v>1.41</c:v>
                </c:pt>
                <c:pt idx="592">
                  <c:v>1.42</c:v>
                </c:pt>
                <c:pt idx="593">
                  <c:v>1.43</c:v>
                </c:pt>
                <c:pt idx="594">
                  <c:v>1.44</c:v>
                </c:pt>
                <c:pt idx="595">
                  <c:v>1.45</c:v>
                </c:pt>
                <c:pt idx="596">
                  <c:v>1.46</c:v>
                </c:pt>
                <c:pt idx="597">
                  <c:v>1.47</c:v>
                </c:pt>
                <c:pt idx="598">
                  <c:v>1.48</c:v>
                </c:pt>
                <c:pt idx="599">
                  <c:v>1.49</c:v>
                </c:pt>
                <c:pt idx="600">
                  <c:v>1.5</c:v>
                </c:pt>
                <c:pt idx="601">
                  <c:v>1.51</c:v>
                </c:pt>
                <c:pt idx="602">
                  <c:v>1.52</c:v>
                </c:pt>
                <c:pt idx="603">
                  <c:v>1.53</c:v>
                </c:pt>
                <c:pt idx="604">
                  <c:v>1.54</c:v>
                </c:pt>
                <c:pt idx="605">
                  <c:v>1.55</c:v>
                </c:pt>
                <c:pt idx="606">
                  <c:v>1.56</c:v>
                </c:pt>
                <c:pt idx="607">
                  <c:v>1.57</c:v>
                </c:pt>
                <c:pt idx="608">
                  <c:v>1.58</c:v>
                </c:pt>
                <c:pt idx="609">
                  <c:v>1.59</c:v>
                </c:pt>
                <c:pt idx="610">
                  <c:v>1.6</c:v>
                </c:pt>
                <c:pt idx="611">
                  <c:v>1.61</c:v>
                </c:pt>
                <c:pt idx="612">
                  <c:v>1.62</c:v>
                </c:pt>
                <c:pt idx="613">
                  <c:v>1.6300000000000001</c:v>
                </c:pt>
                <c:pt idx="614">
                  <c:v>1.6400000000000001</c:v>
                </c:pt>
                <c:pt idx="615">
                  <c:v>1.6500000000000001</c:v>
                </c:pt>
                <c:pt idx="616">
                  <c:v>1.6600000000000001</c:v>
                </c:pt>
                <c:pt idx="617">
                  <c:v>1.6700000000000019</c:v>
                </c:pt>
                <c:pt idx="618">
                  <c:v>1.6800000000000019</c:v>
                </c:pt>
                <c:pt idx="619">
                  <c:v>1.6900000000000019</c:v>
                </c:pt>
                <c:pt idx="620">
                  <c:v>1.7</c:v>
                </c:pt>
                <c:pt idx="621">
                  <c:v>1.71</c:v>
                </c:pt>
                <c:pt idx="622">
                  <c:v>1.72</c:v>
                </c:pt>
                <c:pt idx="623">
                  <c:v>1.73</c:v>
                </c:pt>
                <c:pt idx="624">
                  <c:v>1.74</c:v>
                </c:pt>
                <c:pt idx="625">
                  <c:v>1.75</c:v>
                </c:pt>
                <c:pt idx="626">
                  <c:v>1.76</c:v>
                </c:pt>
                <c:pt idx="627">
                  <c:v>1.77</c:v>
                </c:pt>
                <c:pt idx="628">
                  <c:v>1.78</c:v>
                </c:pt>
                <c:pt idx="629">
                  <c:v>1.79</c:v>
                </c:pt>
                <c:pt idx="630">
                  <c:v>1.8</c:v>
                </c:pt>
                <c:pt idx="631">
                  <c:v>1.81</c:v>
                </c:pt>
                <c:pt idx="632">
                  <c:v>1.82</c:v>
                </c:pt>
                <c:pt idx="633">
                  <c:v>1.83</c:v>
                </c:pt>
                <c:pt idx="634">
                  <c:v>1.84</c:v>
                </c:pt>
                <c:pt idx="635">
                  <c:v>1.85</c:v>
                </c:pt>
                <c:pt idx="636">
                  <c:v>1.86</c:v>
                </c:pt>
                <c:pt idx="637">
                  <c:v>1.87</c:v>
                </c:pt>
                <c:pt idx="638">
                  <c:v>1.8800000000000001</c:v>
                </c:pt>
                <c:pt idx="639">
                  <c:v>1.8900000000000001</c:v>
                </c:pt>
                <c:pt idx="640">
                  <c:v>1.9000000000000001</c:v>
                </c:pt>
                <c:pt idx="641">
                  <c:v>1.9100000000000001</c:v>
                </c:pt>
                <c:pt idx="642">
                  <c:v>1.9200000000000019</c:v>
                </c:pt>
                <c:pt idx="643">
                  <c:v>1.9300000000000019</c:v>
                </c:pt>
                <c:pt idx="644">
                  <c:v>1.9400000000000019</c:v>
                </c:pt>
                <c:pt idx="645">
                  <c:v>1.950000000000002</c:v>
                </c:pt>
                <c:pt idx="646">
                  <c:v>1.960000000000002</c:v>
                </c:pt>
                <c:pt idx="647">
                  <c:v>1.970000000000002</c:v>
                </c:pt>
                <c:pt idx="648">
                  <c:v>1.9800000000000022</c:v>
                </c:pt>
                <c:pt idx="649">
                  <c:v>1.9900000000000022</c:v>
                </c:pt>
                <c:pt idx="650">
                  <c:v>2</c:v>
                </c:pt>
                <c:pt idx="651">
                  <c:v>2.0099999999999998</c:v>
                </c:pt>
                <c:pt idx="652">
                  <c:v>2.02</c:v>
                </c:pt>
                <c:pt idx="653">
                  <c:v>2.0299999999999998</c:v>
                </c:pt>
                <c:pt idx="654">
                  <c:v>2.04</c:v>
                </c:pt>
                <c:pt idx="655">
                  <c:v>2.0499999999999998</c:v>
                </c:pt>
                <c:pt idx="656">
                  <c:v>2.06</c:v>
                </c:pt>
                <c:pt idx="657">
                  <c:v>2.0699999999999998</c:v>
                </c:pt>
                <c:pt idx="658">
                  <c:v>2.08</c:v>
                </c:pt>
                <c:pt idx="659">
                  <c:v>2.09</c:v>
                </c:pt>
                <c:pt idx="660">
                  <c:v>2.1</c:v>
                </c:pt>
                <c:pt idx="661">
                  <c:v>2.11</c:v>
                </c:pt>
                <c:pt idx="662">
                  <c:v>2.12</c:v>
                </c:pt>
                <c:pt idx="663">
                  <c:v>2.13</c:v>
                </c:pt>
                <c:pt idx="664">
                  <c:v>2.14</c:v>
                </c:pt>
                <c:pt idx="665">
                  <c:v>2.15</c:v>
                </c:pt>
                <c:pt idx="666">
                  <c:v>2.16</c:v>
                </c:pt>
                <c:pt idx="667">
                  <c:v>2.17</c:v>
                </c:pt>
                <c:pt idx="668">
                  <c:v>2.1800000000000002</c:v>
                </c:pt>
                <c:pt idx="669">
                  <c:v>2.19</c:v>
                </c:pt>
                <c:pt idx="670">
                  <c:v>2.2000000000000002</c:v>
                </c:pt>
                <c:pt idx="671">
                  <c:v>2.21</c:v>
                </c:pt>
                <c:pt idx="672">
                  <c:v>2.2200000000000002</c:v>
                </c:pt>
                <c:pt idx="673">
                  <c:v>2.23</c:v>
                </c:pt>
                <c:pt idx="674">
                  <c:v>2.2400000000000002</c:v>
                </c:pt>
                <c:pt idx="675">
                  <c:v>2.25</c:v>
                </c:pt>
                <c:pt idx="676">
                  <c:v>2.2599999999999998</c:v>
                </c:pt>
                <c:pt idx="677">
                  <c:v>2.27</c:v>
                </c:pt>
                <c:pt idx="678">
                  <c:v>2.2799999999999998</c:v>
                </c:pt>
                <c:pt idx="679">
                  <c:v>2.29</c:v>
                </c:pt>
                <c:pt idx="680">
                  <c:v>2.2999999999999998</c:v>
                </c:pt>
                <c:pt idx="681">
                  <c:v>2.3099999999999987</c:v>
                </c:pt>
                <c:pt idx="682">
                  <c:v>2.3199999999999967</c:v>
                </c:pt>
                <c:pt idx="683">
                  <c:v>2.3299999999999987</c:v>
                </c:pt>
                <c:pt idx="684">
                  <c:v>2.34</c:v>
                </c:pt>
                <c:pt idx="685">
                  <c:v>2.3499999999999988</c:v>
                </c:pt>
                <c:pt idx="686">
                  <c:v>2.36</c:v>
                </c:pt>
                <c:pt idx="687">
                  <c:v>2.3699999999999997</c:v>
                </c:pt>
                <c:pt idx="688">
                  <c:v>2.38</c:v>
                </c:pt>
                <c:pt idx="689">
                  <c:v>2.3899999999999997</c:v>
                </c:pt>
                <c:pt idx="690">
                  <c:v>2.4</c:v>
                </c:pt>
                <c:pt idx="691">
                  <c:v>2.4099999999999997</c:v>
                </c:pt>
                <c:pt idx="692">
                  <c:v>2.42</c:v>
                </c:pt>
                <c:pt idx="693">
                  <c:v>2.4299999999999997</c:v>
                </c:pt>
                <c:pt idx="694">
                  <c:v>2.44</c:v>
                </c:pt>
                <c:pt idx="695">
                  <c:v>2.4499999999999997</c:v>
                </c:pt>
                <c:pt idx="696">
                  <c:v>2.46</c:v>
                </c:pt>
                <c:pt idx="697">
                  <c:v>2.4699999999999998</c:v>
                </c:pt>
                <c:pt idx="698">
                  <c:v>2.48</c:v>
                </c:pt>
                <c:pt idx="699">
                  <c:v>2.4899999999999998</c:v>
                </c:pt>
                <c:pt idx="700">
                  <c:v>2.5</c:v>
                </c:pt>
                <c:pt idx="701">
                  <c:v>2.5099999999999998</c:v>
                </c:pt>
                <c:pt idx="702">
                  <c:v>2.52</c:v>
                </c:pt>
                <c:pt idx="703">
                  <c:v>2.5299999999999998</c:v>
                </c:pt>
                <c:pt idx="704">
                  <c:v>2.54</c:v>
                </c:pt>
                <c:pt idx="705">
                  <c:v>2.5499999999999998</c:v>
                </c:pt>
                <c:pt idx="706">
                  <c:v>2.56</c:v>
                </c:pt>
                <c:pt idx="707">
                  <c:v>2.57</c:v>
                </c:pt>
                <c:pt idx="708">
                  <c:v>2.58</c:v>
                </c:pt>
                <c:pt idx="709">
                  <c:v>2.59</c:v>
                </c:pt>
                <c:pt idx="710">
                  <c:v>2.6</c:v>
                </c:pt>
                <c:pt idx="711">
                  <c:v>2.61</c:v>
                </c:pt>
                <c:pt idx="712">
                  <c:v>2.62</c:v>
                </c:pt>
                <c:pt idx="713">
                  <c:v>2.63</c:v>
                </c:pt>
                <c:pt idx="714">
                  <c:v>2.64</c:v>
                </c:pt>
                <c:pt idx="715">
                  <c:v>2.65</c:v>
                </c:pt>
                <c:pt idx="716">
                  <c:v>2.66</c:v>
                </c:pt>
                <c:pt idx="717">
                  <c:v>2.67</c:v>
                </c:pt>
                <c:pt idx="718">
                  <c:v>2.68</c:v>
                </c:pt>
                <c:pt idx="719">
                  <c:v>2.69</c:v>
                </c:pt>
                <c:pt idx="720">
                  <c:v>2.7</c:v>
                </c:pt>
                <c:pt idx="721">
                  <c:v>2.71</c:v>
                </c:pt>
                <c:pt idx="722">
                  <c:v>2.72</c:v>
                </c:pt>
                <c:pt idx="723">
                  <c:v>2.73</c:v>
                </c:pt>
                <c:pt idx="724">
                  <c:v>2.74</c:v>
                </c:pt>
                <c:pt idx="725">
                  <c:v>2.75</c:v>
                </c:pt>
                <c:pt idx="726">
                  <c:v>2.7600000000000002</c:v>
                </c:pt>
                <c:pt idx="727">
                  <c:v>2.77</c:v>
                </c:pt>
                <c:pt idx="728">
                  <c:v>2.7800000000000002</c:v>
                </c:pt>
                <c:pt idx="729">
                  <c:v>2.79</c:v>
                </c:pt>
                <c:pt idx="730">
                  <c:v>2.8</c:v>
                </c:pt>
                <c:pt idx="731">
                  <c:v>2.8099999999999987</c:v>
                </c:pt>
                <c:pt idx="732">
                  <c:v>2.82</c:v>
                </c:pt>
                <c:pt idx="733">
                  <c:v>2.8299999999999987</c:v>
                </c:pt>
                <c:pt idx="734">
                  <c:v>2.84</c:v>
                </c:pt>
                <c:pt idx="735">
                  <c:v>2.8499999999999988</c:v>
                </c:pt>
                <c:pt idx="736">
                  <c:v>2.86</c:v>
                </c:pt>
                <c:pt idx="737">
                  <c:v>2.8699999999999997</c:v>
                </c:pt>
                <c:pt idx="738">
                  <c:v>2.88</c:v>
                </c:pt>
                <c:pt idx="739">
                  <c:v>2.8899999999999997</c:v>
                </c:pt>
                <c:pt idx="740">
                  <c:v>2.9</c:v>
                </c:pt>
                <c:pt idx="741">
                  <c:v>2.9099999999999997</c:v>
                </c:pt>
                <c:pt idx="742">
                  <c:v>2.92</c:v>
                </c:pt>
                <c:pt idx="743">
                  <c:v>2.9299999999999997</c:v>
                </c:pt>
                <c:pt idx="744">
                  <c:v>2.94</c:v>
                </c:pt>
                <c:pt idx="745">
                  <c:v>2.9499999999999997</c:v>
                </c:pt>
                <c:pt idx="746">
                  <c:v>2.96</c:v>
                </c:pt>
                <c:pt idx="747">
                  <c:v>2.9699999999999998</c:v>
                </c:pt>
                <c:pt idx="748">
                  <c:v>2.98</c:v>
                </c:pt>
                <c:pt idx="749">
                  <c:v>2.9899999999999998</c:v>
                </c:pt>
                <c:pt idx="750">
                  <c:v>3</c:v>
                </c:pt>
                <c:pt idx="751">
                  <c:v>3.01</c:v>
                </c:pt>
                <c:pt idx="752">
                  <c:v>3.02</c:v>
                </c:pt>
                <c:pt idx="753">
                  <c:v>3.03</c:v>
                </c:pt>
                <c:pt idx="754">
                  <c:v>3.04</c:v>
                </c:pt>
                <c:pt idx="755">
                  <c:v>3.05</c:v>
                </c:pt>
                <c:pt idx="756">
                  <c:v>3.06</c:v>
                </c:pt>
                <c:pt idx="757">
                  <c:v>3.07</c:v>
                </c:pt>
                <c:pt idx="758">
                  <c:v>3.08</c:v>
                </c:pt>
                <c:pt idx="759">
                  <c:v>3.09</c:v>
                </c:pt>
                <c:pt idx="760">
                  <c:v>3.1</c:v>
                </c:pt>
                <c:pt idx="761">
                  <c:v>3.11</c:v>
                </c:pt>
                <c:pt idx="762">
                  <c:v>3.12</c:v>
                </c:pt>
                <c:pt idx="763">
                  <c:v>3.13</c:v>
                </c:pt>
                <c:pt idx="764">
                  <c:v>3.14</c:v>
                </c:pt>
                <c:pt idx="765">
                  <c:v>3.15</c:v>
                </c:pt>
                <c:pt idx="766">
                  <c:v>3.16</c:v>
                </c:pt>
                <c:pt idx="767">
                  <c:v>3.17</c:v>
                </c:pt>
                <c:pt idx="768">
                  <c:v>3.18</c:v>
                </c:pt>
                <c:pt idx="769">
                  <c:v>3.19</c:v>
                </c:pt>
                <c:pt idx="770">
                  <c:v>3.2</c:v>
                </c:pt>
                <c:pt idx="771">
                  <c:v>3.21</c:v>
                </c:pt>
                <c:pt idx="772">
                  <c:v>3.22</c:v>
                </c:pt>
                <c:pt idx="773">
                  <c:v>3.23</c:v>
                </c:pt>
                <c:pt idx="774">
                  <c:v>3.24</c:v>
                </c:pt>
                <c:pt idx="775">
                  <c:v>3.25</c:v>
                </c:pt>
                <c:pt idx="776">
                  <c:v>3.2600000000000002</c:v>
                </c:pt>
                <c:pt idx="777">
                  <c:v>3.27</c:v>
                </c:pt>
                <c:pt idx="778">
                  <c:v>3.2800000000000002</c:v>
                </c:pt>
                <c:pt idx="779">
                  <c:v>3.29</c:v>
                </c:pt>
                <c:pt idx="780">
                  <c:v>3.3</c:v>
                </c:pt>
                <c:pt idx="781">
                  <c:v>3.3099999999999987</c:v>
                </c:pt>
                <c:pt idx="782">
                  <c:v>3.32</c:v>
                </c:pt>
                <c:pt idx="783">
                  <c:v>3.3299999999999987</c:v>
                </c:pt>
                <c:pt idx="784">
                  <c:v>3.34</c:v>
                </c:pt>
                <c:pt idx="785">
                  <c:v>3.3499999999999988</c:v>
                </c:pt>
                <c:pt idx="786">
                  <c:v>3.36</c:v>
                </c:pt>
                <c:pt idx="787">
                  <c:v>3.3699999999999997</c:v>
                </c:pt>
                <c:pt idx="788">
                  <c:v>3.38</c:v>
                </c:pt>
                <c:pt idx="789">
                  <c:v>3.3899999999999997</c:v>
                </c:pt>
                <c:pt idx="790">
                  <c:v>3.4</c:v>
                </c:pt>
                <c:pt idx="791">
                  <c:v>3.4099999999999997</c:v>
                </c:pt>
                <c:pt idx="792">
                  <c:v>3.42</c:v>
                </c:pt>
                <c:pt idx="793">
                  <c:v>3.4299999999999997</c:v>
                </c:pt>
                <c:pt idx="794">
                  <c:v>3.44</c:v>
                </c:pt>
                <c:pt idx="795">
                  <c:v>3.4499999999999997</c:v>
                </c:pt>
                <c:pt idx="796">
                  <c:v>3.46</c:v>
                </c:pt>
                <c:pt idx="797">
                  <c:v>3.4699999999999998</c:v>
                </c:pt>
                <c:pt idx="798">
                  <c:v>3.48</c:v>
                </c:pt>
                <c:pt idx="799">
                  <c:v>3.4899999999999998</c:v>
                </c:pt>
                <c:pt idx="800">
                  <c:v>3.5</c:v>
                </c:pt>
                <c:pt idx="801">
                  <c:v>3.51</c:v>
                </c:pt>
                <c:pt idx="802">
                  <c:v>3.52</c:v>
                </c:pt>
                <c:pt idx="803">
                  <c:v>3.53</c:v>
                </c:pt>
                <c:pt idx="804">
                  <c:v>3.54</c:v>
                </c:pt>
                <c:pt idx="805">
                  <c:v>3.55</c:v>
                </c:pt>
                <c:pt idx="806">
                  <c:v>3.56</c:v>
                </c:pt>
                <c:pt idx="807">
                  <c:v>3.57</c:v>
                </c:pt>
                <c:pt idx="808">
                  <c:v>3.58</c:v>
                </c:pt>
                <c:pt idx="809">
                  <c:v>3.59</c:v>
                </c:pt>
                <c:pt idx="810">
                  <c:v>3.6</c:v>
                </c:pt>
                <c:pt idx="811">
                  <c:v>3.61</c:v>
                </c:pt>
                <c:pt idx="812">
                  <c:v>3.62</c:v>
                </c:pt>
                <c:pt idx="813">
                  <c:v>3.63</c:v>
                </c:pt>
                <c:pt idx="814">
                  <c:v>3.64</c:v>
                </c:pt>
                <c:pt idx="815">
                  <c:v>3.65</c:v>
                </c:pt>
                <c:pt idx="816">
                  <c:v>3.66</c:v>
                </c:pt>
                <c:pt idx="817">
                  <c:v>3.67</c:v>
                </c:pt>
                <c:pt idx="818">
                  <c:v>3.6800000000000099</c:v>
                </c:pt>
                <c:pt idx="819">
                  <c:v>3.69</c:v>
                </c:pt>
                <c:pt idx="820">
                  <c:v>3.7000000000000099</c:v>
                </c:pt>
                <c:pt idx="821">
                  <c:v>3.71</c:v>
                </c:pt>
                <c:pt idx="822">
                  <c:v>3.720000000000014</c:v>
                </c:pt>
                <c:pt idx="823">
                  <c:v>3.7300000000000102</c:v>
                </c:pt>
                <c:pt idx="824">
                  <c:v>3.740000000000014</c:v>
                </c:pt>
                <c:pt idx="825">
                  <c:v>3.7500000000000102</c:v>
                </c:pt>
                <c:pt idx="826">
                  <c:v>3.7600000000000144</c:v>
                </c:pt>
                <c:pt idx="827">
                  <c:v>3.7700000000000098</c:v>
                </c:pt>
                <c:pt idx="828">
                  <c:v>3.7800000000000145</c:v>
                </c:pt>
                <c:pt idx="829">
                  <c:v>3.7900000000000098</c:v>
                </c:pt>
                <c:pt idx="830">
                  <c:v>3.80000000000001</c:v>
                </c:pt>
                <c:pt idx="831">
                  <c:v>3.8100000000000067</c:v>
                </c:pt>
                <c:pt idx="832">
                  <c:v>3.8200000000000101</c:v>
                </c:pt>
                <c:pt idx="833">
                  <c:v>3.8300000000000067</c:v>
                </c:pt>
                <c:pt idx="834">
                  <c:v>3.8400000000000101</c:v>
                </c:pt>
                <c:pt idx="835">
                  <c:v>3.8500000000000068</c:v>
                </c:pt>
                <c:pt idx="836">
                  <c:v>3.8600000000000101</c:v>
                </c:pt>
                <c:pt idx="837">
                  <c:v>3.8700000000000077</c:v>
                </c:pt>
                <c:pt idx="838">
                  <c:v>3.8800000000000101</c:v>
                </c:pt>
                <c:pt idx="839">
                  <c:v>3.8900000000000077</c:v>
                </c:pt>
                <c:pt idx="840">
                  <c:v>3.9000000000000101</c:v>
                </c:pt>
                <c:pt idx="841">
                  <c:v>3.9100000000000077</c:v>
                </c:pt>
                <c:pt idx="842">
                  <c:v>3.9200000000000101</c:v>
                </c:pt>
                <c:pt idx="843">
                  <c:v>3.9300000000000077</c:v>
                </c:pt>
                <c:pt idx="844">
                  <c:v>3.9400000000000102</c:v>
                </c:pt>
                <c:pt idx="845">
                  <c:v>3.9500000000000077</c:v>
                </c:pt>
                <c:pt idx="846">
                  <c:v>3.9600000000000102</c:v>
                </c:pt>
                <c:pt idx="847">
                  <c:v>3.97000000000001</c:v>
                </c:pt>
                <c:pt idx="848">
                  <c:v>3.9800000000000102</c:v>
                </c:pt>
                <c:pt idx="849">
                  <c:v>3.99000000000001</c:v>
                </c:pt>
                <c:pt idx="850">
                  <c:v>4.0000000000000098</c:v>
                </c:pt>
                <c:pt idx="851">
                  <c:v>4.0100000000000096</c:v>
                </c:pt>
                <c:pt idx="852">
                  <c:v>4.0200000000000085</c:v>
                </c:pt>
                <c:pt idx="853">
                  <c:v>4.03000000000001</c:v>
                </c:pt>
                <c:pt idx="854">
                  <c:v>4.0400000000000098</c:v>
                </c:pt>
                <c:pt idx="855">
                  <c:v>4.0500000000000096</c:v>
                </c:pt>
                <c:pt idx="856">
                  <c:v>4.0600000000000085</c:v>
                </c:pt>
                <c:pt idx="857">
                  <c:v>4.0700000000000101</c:v>
                </c:pt>
                <c:pt idx="858">
                  <c:v>4.0800000000000098</c:v>
                </c:pt>
                <c:pt idx="859">
                  <c:v>4.0900000000000096</c:v>
                </c:pt>
                <c:pt idx="860">
                  <c:v>4.1000000000000085</c:v>
                </c:pt>
                <c:pt idx="861">
                  <c:v>4.1100000000000145</c:v>
                </c:pt>
                <c:pt idx="862">
                  <c:v>4.1200000000000108</c:v>
                </c:pt>
                <c:pt idx="863">
                  <c:v>4.1300000000000097</c:v>
                </c:pt>
                <c:pt idx="864">
                  <c:v>4.1400000000000095</c:v>
                </c:pt>
                <c:pt idx="865">
                  <c:v>4.1500000000000075</c:v>
                </c:pt>
                <c:pt idx="866">
                  <c:v>4.1600000000000117</c:v>
                </c:pt>
                <c:pt idx="867">
                  <c:v>4.1700000000000204</c:v>
                </c:pt>
                <c:pt idx="868">
                  <c:v>4.1800000000000201</c:v>
                </c:pt>
                <c:pt idx="869">
                  <c:v>4.1900000000000155</c:v>
                </c:pt>
                <c:pt idx="870">
                  <c:v>4.2000000000000197</c:v>
                </c:pt>
                <c:pt idx="871">
                  <c:v>4.2100000000000204</c:v>
                </c:pt>
                <c:pt idx="872">
                  <c:v>4.2200000000000202</c:v>
                </c:pt>
                <c:pt idx="873">
                  <c:v>4.230000000000028</c:v>
                </c:pt>
                <c:pt idx="874">
                  <c:v>4.2400000000000198</c:v>
                </c:pt>
                <c:pt idx="875">
                  <c:v>4.2500000000000204</c:v>
                </c:pt>
                <c:pt idx="876">
                  <c:v>4.2600000000000202</c:v>
                </c:pt>
                <c:pt idx="877">
                  <c:v>4.270000000000028</c:v>
                </c:pt>
                <c:pt idx="878">
                  <c:v>4.2800000000000198</c:v>
                </c:pt>
                <c:pt idx="879">
                  <c:v>4.2900000000000196</c:v>
                </c:pt>
                <c:pt idx="880">
                  <c:v>4.3000000000000203</c:v>
                </c:pt>
                <c:pt idx="881">
                  <c:v>4.31000000000002</c:v>
                </c:pt>
                <c:pt idx="882">
                  <c:v>4.3200000000000145</c:v>
                </c:pt>
                <c:pt idx="883">
                  <c:v>4.3300000000000196</c:v>
                </c:pt>
                <c:pt idx="884">
                  <c:v>4.3400000000000203</c:v>
                </c:pt>
                <c:pt idx="885">
                  <c:v>4.3500000000000201</c:v>
                </c:pt>
                <c:pt idx="886">
                  <c:v>4.3600000000000145</c:v>
                </c:pt>
                <c:pt idx="887">
                  <c:v>4.3700000000000196</c:v>
                </c:pt>
                <c:pt idx="888">
                  <c:v>4.3800000000000203</c:v>
                </c:pt>
                <c:pt idx="889">
                  <c:v>4.3900000000000201</c:v>
                </c:pt>
                <c:pt idx="890">
                  <c:v>4.4000000000000199</c:v>
                </c:pt>
                <c:pt idx="891">
                  <c:v>4.4100000000000197</c:v>
                </c:pt>
                <c:pt idx="892">
                  <c:v>4.4200000000000204</c:v>
                </c:pt>
                <c:pt idx="893">
                  <c:v>4.430000000000029</c:v>
                </c:pt>
                <c:pt idx="894">
                  <c:v>4.4400000000000199</c:v>
                </c:pt>
                <c:pt idx="895">
                  <c:v>4.4500000000000197</c:v>
                </c:pt>
                <c:pt idx="896">
                  <c:v>4.4600000000000204</c:v>
                </c:pt>
                <c:pt idx="897">
                  <c:v>4.4700000000000291</c:v>
                </c:pt>
                <c:pt idx="898">
                  <c:v>4.480000000000028</c:v>
                </c:pt>
                <c:pt idx="899">
                  <c:v>4.4900000000000198</c:v>
                </c:pt>
                <c:pt idx="900">
                  <c:v>4.5000000000000204</c:v>
                </c:pt>
              </c:numCache>
            </c:numRef>
          </c:xVal>
          <c:yVal>
            <c:numRef>
              <c:f>'N394'!$D$2:$D$902</c:f>
              <c:numCache>
                <c:formatCode>0.0000</c:formatCode>
                <c:ptCount val="9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2.5808235582959322E-308</c:v>
                </c:pt>
                <c:pt idx="262">
                  <c:v>4.3577624115858197E-305</c:v>
                </c:pt>
                <c:pt idx="263">
                  <c:v>7.0780987132012276E-302</c:v>
                </c:pt>
                <c:pt idx="264">
                  <c:v>1.105275211638946E-298</c:v>
                </c:pt>
                <c:pt idx="265">
                  <c:v>1.6593007495067393E-295</c:v>
                </c:pt>
                <c:pt idx="266">
                  <c:v>2.3948635307124429E-292</c:v>
                </c:pt>
                <c:pt idx="267">
                  <c:v>3.3230550253507658E-289</c:v>
                </c:pt>
                <c:pt idx="268">
                  <c:v>4.4329773906118872E-286</c:v>
                </c:pt>
                <c:pt idx="269">
                  <c:v>5.6853190751684038E-283</c:v>
                </c:pt>
                <c:pt idx="270">
                  <c:v>7.0099615823466266E-280</c:v>
                </c:pt>
                <c:pt idx="271">
                  <c:v>8.3095599351425824E-277</c:v>
                </c:pt>
                <c:pt idx="272">
                  <c:v>9.4698288648961767E-274</c:v>
                </c:pt>
                <c:pt idx="273">
                  <c:v>1.0375477294426068E-270</c:v>
                </c:pt>
                <c:pt idx="274">
                  <c:v>1.0928889016042753E-267</c:v>
                </c:pt>
                <c:pt idx="275">
                  <c:v>1.1067411463753543E-264</c:v>
                </c:pt>
                <c:pt idx="276">
                  <c:v>1.0775026326939396E-261</c:v>
                </c:pt>
                <c:pt idx="277">
                  <c:v>1.0085397068860728E-258</c:v>
                </c:pt>
                <c:pt idx="278">
                  <c:v>9.0754919814481335E-256</c:v>
                </c:pt>
                <c:pt idx="279">
                  <c:v>7.8514524824825116E-253</c:v>
                </c:pt>
                <c:pt idx="280">
                  <c:v>6.5302924261681323E-250</c:v>
                </c:pt>
                <c:pt idx="281">
                  <c:v>5.2217753973301143E-247</c:v>
                </c:pt>
                <c:pt idx="282">
                  <c:v>4.0142722707992527E-244</c:v>
                </c:pt>
                <c:pt idx="283">
                  <c:v>2.9668711698172617E-241</c:v>
                </c:pt>
                <c:pt idx="284">
                  <c:v>2.1081131825813462E-238</c:v>
                </c:pt>
                <c:pt idx="285">
                  <c:v>1.4401001040666398E-235</c:v>
                </c:pt>
                <c:pt idx="286">
                  <c:v>9.4579086046411294E-233</c:v>
                </c:pt>
                <c:pt idx="287">
                  <c:v>5.9717465973234272E-230</c:v>
                </c:pt>
                <c:pt idx="288">
                  <c:v>3.625030044458942E-227</c:v>
                </c:pt>
                <c:pt idx="289">
                  <c:v>2.1155631268309435E-224</c:v>
                </c:pt>
                <c:pt idx="290">
                  <c:v>1.1869834546232302E-221</c:v>
                </c:pt>
                <c:pt idx="291">
                  <c:v>6.4027685180727945E-219</c:v>
                </c:pt>
                <c:pt idx="292">
                  <c:v>3.3204394001849327E-216</c:v>
                </c:pt>
                <c:pt idx="293">
                  <c:v>1.6554958769374608E-213</c:v>
                </c:pt>
                <c:pt idx="294">
                  <c:v>7.935341159456902E-211</c:v>
                </c:pt>
                <c:pt idx="295">
                  <c:v>3.6568590903045107E-208</c:v>
                </c:pt>
                <c:pt idx="296">
                  <c:v>1.6201534288534288E-205</c:v>
                </c:pt>
                <c:pt idx="297">
                  <c:v>6.9009603345610042E-203</c:v>
                </c:pt>
                <c:pt idx="298">
                  <c:v>2.8259766061216497E-200</c:v>
                </c:pt>
                <c:pt idx="299">
                  <c:v>1.1125855514468363E-197</c:v>
                </c:pt>
                <c:pt idx="300">
                  <c:v>4.2111845198425291E-195</c:v>
                </c:pt>
                <c:pt idx="301">
                  <c:v>1.5324323482629023E-192</c:v>
                </c:pt>
                <c:pt idx="302">
                  <c:v>5.3612334625975806E-190</c:v>
                </c:pt>
                <c:pt idx="303">
                  <c:v>1.803244780433534E-187</c:v>
                </c:pt>
                <c:pt idx="304">
                  <c:v>5.8311121251669491E-185</c:v>
                </c:pt>
                <c:pt idx="305">
                  <c:v>1.8128214734349604E-182</c:v>
                </c:pt>
                <c:pt idx="306">
                  <c:v>5.4183344761051077E-180</c:v>
                </c:pt>
                <c:pt idx="307">
                  <c:v>1.5569831400139584E-177</c:v>
                </c:pt>
                <c:pt idx="308">
                  <c:v>4.301397044661817E-175</c:v>
                </c:pt>
                <c:pt idx="309">
                  <c:v>1.1424649342952862E-172</c:v>
                </c:pt>
                <c:pt idx="310">
                  <c:v>2.9173205621309683E-170</c:v>
                </c:pt>
                <c:pt idx="311">
                  <c:v>7.1619875143219434E-168</c:v>
                </c:pt>
                <c:pt idx="312">
                  <c:v>1.6904070934802868E-165</c:v>
                </c:pt>
                <c:pt idx="313">
                  <c:v>3.8358145669544299E-163</c:v>
                </c:pt>
                <c:pt idx="314">
                  <c:v>8.3682118282355587E-161</c:v>
                </c:pt>
                <c:pt idx="315">
                  <c:v>1.7551599677645146E-158</c:v>
                </c:pt>
                <c:pt idx="316">
                  <c:v>3.5392394062823767E-156</c:v>
                </c:pt>
                <c:pt idx="317">
                  <c:v>6.8613977104092433E-154</c:v>
                </c:pt>
                <c:pt idx="318">
                  <c:v>1.2788655394242908E-151</c:v>
                </c:pt>
                <c:pt idx="319">
                  <c:v>2.291643413363472E-149</c:v>
                </c:pt>
                <c:pt idx="320">
                  <c:v>3.9480195020497997E-147</c:v>
                </c:pt>
                <c:pt idx="321">
                  <c:v>6.5391584380697299E-145</c:v>
                </c:pt>
                <c:pt idx="322">
                  <c:v>1.041297884854133E-142</c:v>
                </c:pt>
                <c:pt idx="323">
                  <c:v>1.5941856782951093E-140</c:v>
                </c:pt>
                <c:pt idx="324">
                  <c:v>2.3464637491706221E-138</c:v>
                </c:pt>
                <c:pt idx="325">
                  <c:v>3.3204738514054066E-136</c:v>
                </c:pt>
                <c:pt idx="326">
                  <c:v>4.5174961665167687E-134</c:v>
                </c:pt>
                <c:pt idx="327">
                  <c:v>5.9089086973508125E-132</c:v>
                </c:pt>
                <c:pt idx="328">
                  <c:v>7.4306836664429256E-130</c:v>
                </c:pt>
                <c:pt idx="329">
                  <c:v>8.9838506842166317E-128</c:v>
                </c:pt>
                <c:pt idx="330">
                  <c:v>1.0442603510747836E-125</c:v>
                </c:pt>
                <c:pt idx="331">
                  <c:v>1.1669918435725899E-123</c:v>
                </c:pt>
                <c:pt idx="332">
                  <c:v>1.2538335298927964E-121</c:v>
                </c:pt>
                <c:pt idx="333">
                  <c:v>1.2951653796035358E-119</c:v>
                </c:pt>
                <c:pt idx="334">
                  <c:v>1.2862462668109976E-117</c:v>
                </c:pt>
                <c:pt idx="335">
                  <c:v>1.2281088109141754E-115</c:v>
                </c:pt>
                <c:pt idx="336">
                  <c:v>1.1273626856262557E-113</c:v>
                </c:pt>
                <c:pt idx="337">
                  <c:v>9.9495817810532697E-112</c:v>
                </c:pt>
                <c:pt idx="338">
                  <c:v>8.4422971010145037E-110</c:v>
                </c:pt>
                <c:pt idx="339">
                  <c:v>6.8870200984853343E-108</c:v>
                </c:pt>
                <c:pt idx="340">
                  <c:v>5.4015358368124338E-106</c:v>
                </c:pt>
                <c:pt idx="341">
                  <c:v>4.0730397483830222E-104</c:v>
                </c:pt>
                <c:pt idx="342">
                  <c:v>2.9528119855968524E-102</c:v>
                </c:pt>
                <c:pt idx="343">
                  <c:v>2.0581119262774949E-100</c:v>
                </c:pt>
                <c:pt idx="344">
                  <c:v>1.3791722849598819E-98</c:v>
                </c:pt>
                <c:pt idx="345">
                  <c:v>8.885557535971271E-97</c:v>
                </c:pt>
                <c:pt idx="346">
                  <c:v>5.5038649726817438E-95</c:v>
                </c:pt>
                <c:pt idx="347">
                  <c:v>3.2776915448509813E-93</c:v>
                </c:pt>
                <c:pt idx="348">
                  <c:v>1.8766613664664118E-91</c:v>
                </c:pt>
                <c:pt idx="349">
                  <c:v>1.0330505454387336E-89</c:v>
                </c:pt>
                <c:pt idx="350">
                  <c:v>5.4673308916640826E-88</c:v>
                </c:pt>
                <c:pt idx="351">
                  <c:v>2.7819388743396747E-86</c:v>
                </c:pt>
                <c:pt idx="352">
                  <c:v>1.3609386688172009E-84</c:v>
                </c:pt>
                <c:pt idx="353">
                  <c:v>6.4010111355992137E-83</c:v>
                </c:pt>
                <c:pt idx="354">
                  <c:v>2.8945295220124403E-81</c:v>
                </c:pt>
                <c:pt idx="355">
                  <c:v>1.25842423148001E-79</c:v>
                </c:pt>
                <c:pt idx="356">
                  <c:v>5.2601262449624422E-78</c:v>
                </c:pt>
                <c:pt idx="357">
                  <c:v>2.1139056023117608E-76</c:v>
                </c:pt>
                <c:pt idx="358">
                  <c:v>8.167622586031698E-75</c:v>
                </c:pt>
                <c:pt idx="359">
                  <c:v>3.0340777605418616E-73</c:v>
                </c:pt>
                <c:pt idx="360">
                  <c:v>1.0836250935063959E-71</c:v>
                </c:pt>
                <c:pt idx="361">
                  <c:v>3.7209430983761185E-70</c:v>
                </c:pt>
                <c:pt idx="362">
                  <c:v>1.2284258967540345E-68</c:v>
                </c:pt>
                <c:pt idx="363">
                  <c:v>3.8991252795602068E-67</c:v>
                </c:pt>
                <c:pt idx="364">
                  <c:v>1.1898933589943591E-65</c:v>
                </c:pt>
                <c:pt idx="365">
                  <c:v>3.4911768789507313E-64</c:v>
                </c:pt>
                <c:pt idx="366">
                  <c:v>9.8482476850632026E-63</c:v>
                </c:pt>
                <c:pt idx="367">
                  <c:v>2.6709742987242572E-61</c:v>
                </c:pt>
                <c:pt idx="368">
                  <c:v>6.9647323605688915E-60</c:v>
                </c:pt>
                <c:pt idx="369">
                  <c:v>1.7460773276023482E-58</c:v>
                </c:pt>
                <c:pt idx="370">
                  <c:v>4.2086922966898452E-57</c:v>
                </c:pt>
                <c:pt idx="371">
                  <c:v>9.753396543647441E-56</c:v>
                </c:pt>
                <c:pt idx="372">
                  <c:v>2.1731511707438263E-54</c:v>
                </c:pt>
                <c:pt idx="373">
                  <c:v>4.6553216239527501E-53</c:v>
                </c:pt>
                <c:pt idx="374">
                  <c:v>9.5881647135813661E-52</c:v>
                </c:pt>
                <c:pt idx="375">
                  <c:v>1.8986620614078741E-50</c:v>
                </c:pt>
                <c:pt idx="376">
                  <c:v>3.614819351118673E-49</c:v>
                </c:pt>
                <c:pt idx="377">
                  <c:v>6.6168701696006481E-48</c:v>
                </c:pt>
                <c:pt idx="378">
                  <c:v>1.1645176276463399E-46</c:v>
                </c:pt>
                <c:pt idx="379">
                  <c:v>1.9704585768415972E-45</c:v>
                </c:pt>
                <c:pt idx="380">
                  <c:v>3.2056543421796274E-44</c:v>
                </c:pt>
                <c:pt idx="381">
                  <c:v>5.0141181602140023E-43</c:v>
                </c:pt>
                <c:pt idx="382">
                  <c:v>7.5405196812778619E-42</c:v>
                </c:pt>
                <c:pt idx="383">
                  <c:v>1.0902778363190976E-40</c:v>
                </c:pt>
                <c:pt idx="384">
                  <c:v>1.5156629420428071E-39</c:v>
                </c:pt>
                <c:pt idx="385">
                  <c:v>2.0258065643783819E-38</c:v>
                </c:pt>
                <c:pt idx="386">
                  <c:v>2.6032960484861093E-37</c:v>
                </c:pt>
                <c:pt idx="387">
                  <c:v>3.2164717174352066E-36</c:v>
                </c:pt>
                <c:pt idx="388">
                  <c:v>3.8209104239064219E-35</c:v>
                </c:pt>
                <c:pt idx="389">
                  <c:v>4.3640052592052736E-34</c:v>
                </c:pt>
                <c:pt idx="390">
                  <c:v>4.7922041495684706E-33</c:v>
                </c:pt>
                <c:pt idx="391">
                  <c:v>5.0596134577689349E-32</c:v>
                </c:pt>
                <c:pt idx="392">
                  <c:v>5.1360789935155833E-31</c:v>
                </c:pt>
                <c:pt idx="393">
                  <c:v>5.0127808786172981E-30</c:v>
                </c:pt>
                <c:pt idx="394">
                  <c:v>4.7039073575055588E-29</c:v>
                </c:pt>
                <c:pt idx="395">
                  <c:v>4.2439684971610809E-28</c:v>
                </c:pt>
                <c:pt idx="396">
                  <c:v>3.6814527792125491E-27</c:v>
                </c:pt>
                <c:pt idx="397">
                  <c:v>3.0704380870847395E-26</c:v>
                </c:pt>
                <c:pt idx="398">
                  <c:v>2.4621574211956694E-25</c:v>
                </c:pt>
                <c:pt idx="399">
                  <c:v>1.8983049595590117E-24</c:v>
                </c:pt>
                <c:pt idx="400">
                  <c:v>1.4071849164145781E-23</c:v>
                </c:pt>
                <c:pt idx="401">
                  <c:v>1.00293251239147E-22</c:v>
                </c:pt>
                <c:pt idx="402">
                  <c:v>6.8727084870535656E-22</c:v>
                </c:pt>
                <c:pt idx="403">
                  <c:v>4.5281429795787326E-21</c:v>
                </c:pt>
                <c:pt idx="404">
                  <c:v>2.8684590428664658E-20</c:v>
                </c:pt>
                <c:pt idx="405">
                  <c:v>1.7470840664568819E-19</c:v>
                </c:pt>
                <c:pt idx="406">
                  <c:v>1.0230948347537678E-18</c:v>
                </c:pt>
                <c:pt idx="407">
                  <c:v>5.7604343087768678E-18</c:v>
                </c:pt>
                <c:pt idx="408">
                  <c:v>3.118402110743689E-17</c:v>
                </c:pt>
                <c:pt idx="409">
                  <c:v>1.6231058918216432E-16</c:v>
                </c:pt>
                <c:pt idx="410">
                  <c:v>8.1226873985887556E-16</c:v>
                </c:pt>
                <c:pt idx="411">
                  <c:v>3.9083285389637511E-15</c:v>
                </c:pt>
                <c:pt idx="412">
                  <c:v>1.8080944534381304E-14</c:v>
                </c:pt>
                <c:pt idx="413">
                  <c:v>8.0424833854046622E-14</c:v>
                </c:pt>
                <c:pt idx="414">
                  <c:v>3.4395253693353361E-13</c:v>
                </c:pt>
                <c:pt idx="415">
                  <c:v>1.4143158904255892E-12</c:v>
                </c:pt>
                <c:pt idx="416">
                  <c:v>5.5915749624164954E-12</c:v>
                </c:pt>
                <c:pt idx="417">
                  <c:v>2.1255042203364351E-11</c:v>
                </c:pt>
                <c:pt idx="418">
                  <c:v>7.7683742164922132E-11</c:v>
                </c:pt>
                <c:pt idx="419">
                  <c:v>2.7298507452483213E-10</c:v>
                </c:pt>
                <c:pt idx="420">
                  <c:v>9.2233462107127268E-10</c:v>
                </c:pt>
                <c:pt idx="421">
                  <c:v>2.9962579714319092E-9</c:v>
                </c:pt>
                <c:pt idx="422">
                  <c:v>9.3586070290803286E-9</c:v>
                </c:pt>
                <c:pt idx="423">
                  <c:v>2.8105076091816373E-8</c:v>
                </c:pt>
                <c:pt idx="424">
                  <c:v>8.1152160328914642E-8</c:v>
                </c:pt>
                <c:pt idx="425">
                  <c:v>2.2529816785573312E-7</c:v>
                </c:pt>
                <c:pt idx="426">
                  <c:v>6.0139068103204447E-7</c:v>
                </c:pt>
                <c:pt idx="427">
                  <c:v>1.543472131437802E-6</c:v>
                </c:pt>
                <c:pt idx="428">
                  <c:v>3.8087566023303896E-6</c:v>
                </c:pt>
                <c:pt idx="429">
                  <c:v>9.0367123810608671E-6</c:v>
                </c:pt>
                <c:pt idx="430">
                  <c:v>2.0614872276780797E-5</c:v>
                </c:pt>
                <c:pt idx="431">
                  <c:v>4.5216189832775396E-5</c:v>
                </c:pt>
                <c:pt idx="432">
                  <c:v>9.5356558552195692E-5</c:v>
                </c:pt>
                <c:pt idx="433">
                  <c:v>1.9335287005006781E-4</c:v>
                </c:pt>
                <c:pt idx="434">
                  <c:v>3.7695913827617974E-4</c:v>
                </c:pt>
                <c:pt idx="435">
                  <c:v>7.0661307712782684E-4</c:v>
                </c:pt>
                <c:pt idx="436">
                  <c:v>1.2735410302955341E-3</c:v>
                </c:pt>
                <c:pt idx="437">
                  <c:v>2.2069282568648635E-3</c:v>
                </c:pt>
                <c:pt idx="438">
                  <c:v>3.6771183742343519E-3</c:v>
                </c:pt>
                <c:pt idx="439">
                  <c:v>5.8907587774742493E-3</c:v>
                </c:pt>
                <c:pt idx="440">
                  <c:v>9.0735910585610161E-3</c:v>
                </c:pt>
                <c:pt idx="441">
                  <c:v>1.3437905848372901E-2</c:v>
                </c:pt>
                <c:pt idx="442">
                  <c:v>1.9135001503476801E-2</c:v>
                </c:pt>
                <c:pt idx="443">
                  <c:v>2.6198112315626576E-2</c:v>
                </c:pt>
                <c:pt idx="444">
                  <c:v>3.4487058991942154E-2</c:v>
                </c:pt>
                <c:pt idx="445">
                  <c:v>4.3650280795571497E-2</c:v>
                </c:pt>
                <c:pt idx="446">
                  <c:v>5.3120566420570607E-2</c:v>
                </c:pt>
                <c:pt idx="447">
                  <c:v>6.2156015959603808E-2</c:v>
                </c:pt>
                <c:pt idx="448">
                  <c:v>6.9927579130043396E-2</c:v>
                </c:pt>
                <c:pt idx="449">
                  <c:v>7.5641249595027785E-2</c:v>
                </c:pt>
                <c:pt idx="450">
                  <c:v>7.8670840692442068E-2</c:v>
                </c:pt>
                <c:pt idx="451">
                  <c:v>7.8670840692442068E-2</c:v>
                </c:pt>
                <c:pt idx="452">
                  <c:v>7.5641249595027785E-2</c:v>
                </c:pt>
                <c:pt idx="453">
                  <c:v>6.9927579130043396E-2</c:v>
                </c:pt>
                <c:pt idx="454">
                  <c:v>6.2156015959603808E-2</c:v>
                </c:pt>
                <c:pt idx="455">
                  <c:v>5.3120566420570607E-2</c:v>
                </c:pt>
                <c:pt idx="456">
                  <c:v>4.3650280795571497E-2</c:v>
                </c:pt>
                <c:pt idx="457">
                  <c:v>3.4487058991942154E-2</c:v>
                </c:pt>
                <c:pt idx="458">
                  <c:v>2.6198112315626576E-2</c:v>
                </c:pt>
                <c:pt idx="459">
                  <c:v>1.9135001503476801E-2</c:v>
                </c:pt>
                <c:pt idx="460">
                  <c:v>1.3437905848372901E-2</c:v>
                </c:pt>
                <c:pt idx="461">
                  <c:v>9.0735910585610161E-3</c:v>
                </c:pt>
                <c:pt idx="462">
                  <c:v>5.8907587774742493E-3</c:v>
                </c:pt>
                <c:pt idx="463">
                  <c:v>3.6771183742343519E-3</c:v>
                </c:pt>
                <c:pt idx="464">
                  <c:v>2.2069282568648635E-3</c:v>
                </c:pt>
                <c:pt idx="465">
                  <c:v>1.2735410302955341E-3</c:v>
                </c:pt>
                <c:pt idx="466">
                  <c:v>7.0661307712782684E-4</c:v>
                </c:pt>
                <c:pt idx="467">
                  <c:v>3.7695913827617974E-4</c:v>
                </c:pt>
                <c:pt idx="468">
                  <c:v>1.9335287005006781E-4</c:v>
                </c:pt>
                <c:pt idx="469">
                  <c:v>9.5356558552195692E-5</c:v>
                </c:pt>
                <c:pt idx="470">
                  <c:v>4.5216189832775396E-5</c:v>
                </c:pt>
                <c:pt idx="471">
                  <c:v>2.0614872276780797E-5</c:v>
                </c:pt>
                <c:pt idx="472">
                  <c:v>9.0367123810608671E-6</c:v>
                </c:pt>
                <c:pt idx="473">
                  <c:v>3.8087566023303896E-6</c:v>
                </c:pt>
                <c:pt idx="474">
                  <c:v>1.543472131437802E-6</c:v>
                </c:pt>
                <c:pt idx="475">
                  <c:v>6.0139068103204447E-7</c:v>
                </c:pt>
                <c:pt idx="476">
                  <c:v>2.252981678996247E-7</c:v>
                </c:pt>
                <c:pt idx="477">
                  <c:v>8.1152160325004685E-8</c:v>
                </c:pt>
                <c:pt idx="478">
                  <c:v>2.8105076044227058E-8</c:v>
                </c:pt>
                <c:pt idx="479">
                  <c:v>9.3586070004648061E-9</c:v>
                </c:pt>
                <c:pt idx="480">
                  <c:v>2.9962580194720173E-9</c:v>
                </c:pt>
                <c:pt idx="481">
                  <c:v>9.2233465309732858E-10</c:v>
                </c:pt>
                <c:pt idx="482">
                  <c:v>2.7298507898621128E-10</c:v>
                </c:pt>
                <c:pt idx="483">
                  <c:v>7.7683748322954526E-11</c:v>
                </c:pt>
                <c:pt idx="484">
                  <c:v>2.1254997761843855E-11</c:v>
                </c:pt>
                <c:pt idx="485">
                  <c:v>5.5915272412221756E-12</c:v>
                </c:pt>
                <c:pt idx="486">
                  <c:v>1.4143131110699944E-12</c:v>
                </c:pt>
                <c:pt idx="487">
                  <c:v>3.4394709302887481E-13</c:v>
                </c:pt>
                <c:pt idx="488">
                  <c:v>8.0491169285324354E-14</c:v>
                </c:pt>
                <c:pt idx="489">
                  <c:v>1.8096635301390165E-14</c:v>
                </c:pt>
                <c:pt idx="490">
                  <c:v>3.8857805861880763E-15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5E64-416A-868B-97760D96B720}"/>
            </c:ext>
          </c:extLst>
        </c:ser>
        <c:ser>
          <c:idx val="1"/>
          <c:order val="1"/>
          <c:tx>
            <c:v>Z(0.2;1)</c:v>
          </c:tx>
          <c:marker>
            <c:symbol val="none"/>
          </c:marker>
          <c:xVal>
            <c:numRef>
              <c:f>'N394'!$F$2:$F$902</c:f>
              <c:numCache>
                <c:formatCode>0.00</c:formatCode>
                <c:ptCount val="901"/>
                <c:pt idx="0">
                  <c:v>-4.2999999999999794</c:v>
                </c:pt>
                <c:pt idx="1">
                  <c:v>-4.2899999999999814</c:v>
                </c:pt>
                <c:pt idx="2">
                  <c:v>-4.2799999999999834</c:v>
                </c:pt>
                <c:pt idx="3">
                  <c:v>-4.26999999999998</c:v>
                </c:pt>
                <c:pt idx="4">
                  <c:v>-4.2599999999999802</c:v>
                </c:pt>
                <c:pt idx="5">
                  <c:v>-4.2499999999999813</c:v>
                </c:pt>
                <c:pt idx="6">
                  <c:v>-4.2399999999999824</c:v>
                </c:pt>
                <c:pt idx="7">
                  <c:v>-4.22999999999998</c:v>
                </c:pt>
                <c:pt idx="8">
                  <c:v>-4.2199999999999802</c:v>
                </c:pt>
                <c:pt idx="9">
                  <c:v>-4.2099999999999804</c:v>
                </c:pt>
                <c:pt idx="10">
                  <c:v>-4.1999999999999797</c:v>
                </c:pt>
                <c:pt idx="11">
                  <c:v>-4.18999999999998</c:v>
                </c:pt>
                <c:pt idx="12">
                  <c:v>-4.1799999999999802</c:v>
                </c:pt>
                <c:pt idx="13">
                  <c:v>-4.1699999999999795</c:v>
                </c:pt>
                <c:pt idx="14">
                  <c:v>-4.1599999999999797</c:v>
                </c:pt>
                <c:pt idx="15">
                  <c:v>-4.1499999999999799</c:v>
                </c:pt>
                <c:pt idx="16">
                  <c:v>-4.1399999999999801</c:v>
                </c:pt>
                <c:pt idx="17">
                  <c:v>-4.1299999999999795</c:v>
                </c:pt>
                <c:pt idx="18">
                  <c:v>-4.1199999999999797</c:v>
                </c:pt>
                <c:pt idx="19">
                  <c:v>-4.1099999999999799</c:v>
                </c:pt>
                <c:pt idx="20">
                  <c:v>-4.0999999999999801</c:v>
                </c:pt>
                <c:pt idx="21">
                  <c:v>-4.0899999999999794</c:v>
                </c:pt>
                <c:pt idx="22">
                  <c:v>-4.0799999999999814</c:v>
                </c:pt>
                <c:pt idx="23">
                  <c:v>-4.0699999999999799</c:v>
                </c:pt>
                <c:pt idx="24">
                  <c:v>-4.0599999999999801</c:v>
                </c:pt>
                <c:pt idx="25">
                  <c:v>-4.0499999999999794</c:v>
                </c:pt>
                <c:pt idx="26">
                  <c:v>-4.0399999999999814</c:v>
                </c:pt>
                <c:pt idx="27">
                  <c:v>-4.0299999999999798</c:v>
                </c:pt>
                <c:pt idx="28">
                  <c:v>-4.01999999999998</c:v>
                </c:pt>
                <c:pt idx="29">
                  <c:v>-4.0099999999999802</c:v>
                </c:pt>
                <c:pt idx="30">
                  <c:v>-3.9999999999999787</c:v>
                </c:pt>
                <c:pt idx="31">
                  <c:v>-3.9899999999999798</c:v>
                </c:pt>
                <c:pt idx="32">
                  <c:v>-3.9799999999999787</c:v>
                </c:pt>
                <c:pt idx="33">
                  <c:v>-3.9699999999999798</c:v>
                </c:pt>
                <c:pt idx="34">
                  <c:v>-3.9599999999999778</c:v>
                </c:pt>
                <c:pt idx="35">
                  <c:v>-3.9499999999999797</c:v>
                </c:pt>
                <c:pt idx="36">
                  <c:v>-3.9399999999999777</c:v>
                </c:pt>
                <c:pt idx="37">
                  <c:v>-3.9299999999999797</c:v>
                </c:pt>
                <c:pt idx="38">
                  <c:v>-3.9199999999999862</c:v>
                </c:pt>
                <c:pt idx="39">
                  <c:v>-3.9099999999999877</c:v>
                </c:pt>
                <c:pt idx="40">
                  <c:v>-3.8999999999999777</c:v>
                </c:pt>
                <c:pt idx="41">
                  <c:v>-3.8899999999999797</c:v>
                </c:pt>
                <c:pt idx="42">
                  <c:v>-3.8799999999999857</c:v>
                </c:pt>
                <c:pt idx="43">
                  <c:v>-3.8699999999999877</c:v>
                </c:pt>
                <c:pt idx="44">
                  <c:v>-3.8599999999999852</c:v>
                </c:pt>
                <c:pt idx="45">
                  <c:v>-3.8499999999999877</c:v>
                </c:pt>
                <c:pt idx="46">
                  <c:v>-3.8399999999999856</c:v>
                </c:pt>
                <c:pt idx="47">
                  <c:v>-3.8299999999999867</c:v>
                </c:pt>
                <c:pt idx="48">
                  <c:v>-3.8199999999999847</c:v>
                </c:pt>
                <c:pt idx="49">
                  <c:v>-3.8099999999999867</c:v>
                </c:pt>
                <c:pt idx="50">
                  <c:v>-3.7999999999999887</c:v>
                </c:pt>
                <c:pt idx="51">
                  <c:v>-3.7899999999999898</c:v>
                </c:pt>
                <c:pt idx="52">
                  <c:v>-3.77999999999999</c:v>
                </c:pt>
                <c:pt idx="53">
                  <c:v>-3.7699999999999898</c:v>
                </c:pt>
                <c:pt idx="54">
                  <c:v>-3.75999999999999</c:v>
                </c:pt>
                <c:pt idx="55">
                  <c:v>-3.7499999999999898</c:v>
                </c:pt>
                <c:pt idx="56">
                  <c:v>-3.73999999999999</c:v>
                </c:pt>
                <c:pt idx="57">
                  <c:v>-3.7299999999999898</c:v>
                </c:pt>
                <c:pt idx="58">
                  <c:v>-3.71999999999999</c:v>
                </c:pt>
                <c:pt idx="59">
                  <c:v>-3.7099999999999898</c:v>
                </c:pt>
                <c:pt idx="60">
                  <c:v>-3.69999999999999</c:v>
                </c:pt>
                <c:pt idx="61">
                  <c:v>-3.6899999999999897</c:v>
                </c:pt>
                <c:pt idx="62">
                  <c:v>-3.6799999999999877</c:v>
                </c:pt>
                <c:pt idx="63">
                  <c:v>-3.6699999999999897</c:v>
                </c:pt>
                <c:pt idx="64">
                  <c:v>-3.6599999999999877</c:v>
                </c:pt>
                <c:pt idx="65">
                  <c:v>-3.6499999999999897</c:v>
                </c:pt>
                <c:pt idx="66">
                  <c:v>-3.6399999999999877</c:v>
                </c:pt>
                <c:pt idx="67">
                  <c:v>-3.6299999999999897</c:v>
                </c:pt>
                <c:pt idx="68">
                  <c:v>-3.6199999999999877</c:v>
                </c:pt>
                <c:pt idx="69">
                  <c:v>-3.6099999999999897</c:v>
                </c:pt>
                <c:pt idx="70">
                  <c:v>-3.5999999999999877</c:v>
                </c:pt>
                <c:pt idx="71">
                  <c:v>-3.5899999999999888</c:v>
                </c:pt>
                <c:pt idx="72">
                  <c:v>-3.5799999999999867</c:v>
                </c:pt>
                <c:pt idx="73">
                  <c:v>-3.5699999999999887</c:v>
                </c:pt>
                <c:pt idx="74">
                  <c:v>-3.5599999999999867</c:v>
                </c:pt>
                <c:pt idx="75">
                  <c:v>-3.5499999999999887</c:v>
                </c:pt>
                <c:pt idx="76">
                  <c:v>-3.5399999999999867</c:v>
                </c:pt>
                <c:pt idx="77">
                  <c:v>-3.52999999999999</c:v>
                </c:pt>
                <c:pt idx="78">
                  <c:v>-3.52</c:v>
                </c:pt>
                <c:pt idx="79">
                  <c:v>-3.51</c:v>
                </c:pt>
                <c:pt idx="80">
                  <c:v>-3.5</c:v>
                </c:pt>
                <c:pt idx="81">
                  <c:v>-3.4899999999999998</c:v>
                </c:pt>
                <c:pt idx="82">
                  <c:v>-3.48</c:v>
                </c:pt>
                <c:pt idx="83">
                  <c:v>-3.4699999999999998</c:v>
                </c:pt>
                <c:pt idx="84">
                  <c:v>-3.46</c:v>
                </c:pt>
                <c:pt idx="85">
                  <c:v>-3.4499999999999997</c:v>
                </c:pt>
                <c:pt idx="86">
                  <c:v>-3.44</c:v>
                </c:pt>
                <c:pt idx="87">
                  <c:v>-3.4299999999999997</c:v>
                </c:pt>
                <c:pt idx="88">
                  <c:v>-3.42</c:v>
                </c:pt>
                <c:pt idx="89">
                  <c:v>-3.4099999999999997</c:v>
                </c:pt>
                <c:pt idx="90">
                  <c:v>-3.4</c:v>
                </c:pt>
                <c:pt idx="91">
                  <c:v>-3.3899999999999997</c:v>
                </c:pt>
                <c:pt idx="92">
                  <c:v>-3.38</c:v>
                </c:pt>
                <c:pt idx="93">
                  <c:v>-3.3699999999999997</c:v>
                </c:pt>
                <c:pt idx="94">
                  <c:v>-3.36</c:v>
                </c:pt>
                <c:pt idx="95">
                  <c:v>-3.3499999999999988</c:v>
                </c:pt>
                <c:pt idx="96">
                  <c:v>-3.34</c:v>
                </c:pt>
                <c:pt idx="97">
                  <c:v>-3.3299999999999987</c:v>
                </c:pt>
                <c:pt idx="98">
                  <c:v>-3.32</c:v>
                </c:pt>
                <c:pt idx="99">
                  <c:v>-3.3099999999999987</c:v>
                </c:pt>
                <c:pt idx="100">
                  <c:v>-3.3</c:v>
                </c:pt>
                <c:pt idx="101">
                  <c:v>-3.29</c:v>
                </c:pt>
                <c:pt idx="102">
                  <c:v>-3.2800000000000002</c:v>
                </c:pt>
                <c:pt idx="103">
                  <c:v>-3.27</c:v>
                </c:pt>
                <c:pt idx="104">
                  <c:v>-3.2600000000000002</c:v>
                </c:pt>
                <c:pt idx="105">
                  <c:v>-3.25</c:v>
                </c:pt>
                <c:pt idx="106">
                  <c:v>-3.2399999999999998</c:v>
                </c:pt>
                <c:pt idx="107">
                  <c:v>-3.23</c:v>
                </c:pt>
                <c:pt idx="108">
                  <c:v>-3.2199999999999998</c:v>
                </c:pt>
                <c:pt idx="109">
                  <c:v>-3.21</c:v>
                </c:pt>
                <c:pt idx="110">
                  <c:v>-3.1999999999999997</c:v>
                </c:pt>
                <c:pt idx="111">
                  <c:v>-3.19</c:v>
                </c:pt>
                <c:pt idx="112">
                  <c:v>-3.1799999999999997</c:v>
                </c:pt>
                <c:pt idx="113">
                  <c:v>-3.17</c:v>
                </c:pt>
                <c:pt idx="114">
                  <c:v>-3.1599999999999997</c:v>
                </c:pt>
                <c:pt idx="115">
                  <c:v>-3.15</c:v>
                </c:pt>
                <c:pt idx="116">
                  <c:v>-3.1399999999999997</c:v>
                </c:pt>
                <c:pt idx="117">
                  <c:v>-3.13</c:v>
                </c:pt>
                <c:pt idx="118">
                  <c:v>-3.1199999999999997</c:v>
                </c:pt>
                <c:pt idx="119">
                  <c:v>-3.11</c:v>
                </c:pt>
                <c:pt idx="120">
                  <c:v>-3.0999999999999988</c:v>
                </c:pt>
                <c:pt idx="121">
                  <c:v>-3.09</c:v>
                </c:pt>
                <c:pt idx="122">
                  <c:v>-3.0799999999999987</c:v>
                </c:pt>
                <c:pt idx="123">
                  <c:v>-3.07</c:v>
                </c:pt>
                <c:pt idx="124">
                  <c:v>-3.0599999999999987</c:v>
                </c:pt>
                <c:pt idx="125">
                  <c:v>-3.05</c:v>
                </c:pt>
                <c:pt idx="126">
                  <c:v>-3.04</c:v>
                </c:pt>
                <c:pt idx="127">
                  <c:v>-3.03</c:v>
                </c:pt>
                <c:pt idx="128">
                  <c:v>-3.02</c:v>
                </c:pt>
                <c:pt idx="129">
                  <c:v>-3.01</c:v>
                </c:pt>
                <c:pt idx="130">
                  <c:v>-3</c:v>
                </c:pt>
                <c:pt idx="131">
                  <c:v>-2.9899999999999998</c:v>
                </c:pt>
                <c:pt idx="132">
                  <c:v>-2.98</c:v>
                </c:pt>
                <c:pt idx="133">
                  <c:v>-2.9699999999999998</c:v>
                </c:pt>
                <c:pt idx="134">
                  <c:v>-2.96</c:v>
                </c:pt>
                <c:pt idx="135">
                  <c:v>-2.9499999999999997</c:v>
                </c:pt>
                <c:pt idx="136">
                  <c:v>-2.94</c:v>
                </c:pt>
                <c:pt idx="137">
                  <c:v>-2.9299999999999997</c:v>
                </c:pt>
                <c:pt idx="138">
                  <c:v>-2.92</c:v>
                </c:pt>
                <c:pt idx="139">
                  <c:v>-2.9099999999999997</c:v>
                </c:pt>
                <c:pt idx="140">
                  <c:v>-2.9</c:v>
                </c:pt>
                <c:pt idx="141">
                  <c:v>-2.8899999999999997</c:v>
                </c:pt>
                <c:pt idx="142">
                  <c:v>-2.88</c:v>
                </c:pt>
                <c:pt idx="143">
                  <c:v>-2.8699999999999997</c:v>
                </c:pt>
                <c:pt idx="144">
                  <c:v>-2.86</c:v>
                </c:pt>
                <c:pt idx="145">
                  <c:v>-2.8499999999999988</c:v>
                </c:pt>
                <c:pt idx="146">
                  <c:v>-2.84</c:v>
                </c:pt>
                <c:pt idx="147">
                  <c:v>-2.8299999999999987</c:v>
                </c:pt>
                <c:pt idx="148">
                  <c:v>-2.82</c:v>
                </c:pt>
                <c:pt idx="149">
                  <c:v>-2.8099999999999987</c:v>
                </c:pt>
                <c:pt idx="150">
                  <c:v>-2.8</c:v>
                </c:pt>
                <c:pt idx="151">
                  <c:v>-2.79</c:v>
                </c:pt>
                <c:pt idx="152">
                  <c:v>-2.7800000000000002</c:v>
                </c:pt>
                <c:pt idx="153">
                  <c:v>-2.77</c:v>
                </c:pt>
                <c:pt idx="154">
                  <c:v>-2.7600000000000002</c:v>
                </c:pt>
                <c:pt idx="155">
                  <c:v>-2.75</c:v>
                </c:pt>
                <c:pt idx="156">
                  <c:v>-2.7399999999999998</c:v>
                </c:pt>
                <c:pt idx="157">
                  <c:v>-2.73</c:v>
                </c:pt>
                <c:pt idx="158">
                  <c:v>-2.7199999999999998</c:v>
                </c:pt>
                <c:pt idx="159">
                  <c:v>-2.71</c:v>
                </c:pt>
                <c:pt idx="160">
                  <c:v>-2.6999999999999997</c:v>
                </c:pt>
                <c:pt idx="161">
                  <c:v>-2.69</c:v>
                </c:pt>
                <c:pt idx="162">
                  <c:v>-2.6799999999999997</c:v>
                </c:pt>
                <c:pt idx="163">
                  <c:v>-2.67</c:v>
                </c:pt>
                <c:pt idx="164">
                  <c:v>-2.6599999999999997</c:v>
                </c:pt>
                <c:pt idx="165">
                  <c:v>-2.65</c:v>
                </c:pt>
                <c:pt idx="166">
                  <c:v>-2.6399999999999997</c:v>
                </c:pt>
                <c:pt idx="167">
                  <c:v>-2.63</c:v>
                </c:pt>
                <c:pt idx="168">
                  <c:v>-2.6199999999999997</c:v>
                </c:pt>
                <c:pt idx="169">
                  <c:v>-2.61</c:v>
                </c:pt>
                <c:pt idx="170">
                  <c:v>-2.5999999999999988</c:v>
                </c:pt>
                <c:pt idx="171">
                  <c:v>-2.59</c:v>
                </c:pt>
                <c:pt idx="172">
                  <c:v>-2.5799999999999987</c:v>
                </c:pt>
                <c:pt idx="173">
                  <c:v>-2.57</c:v>
                </c:pt>
                <c:pt idx="174">
                  <c:v>-2.5599999999999987</c:v>
                </c:pt>
                <c:pt idx="175">
                  <c:v>-2.5499999999999998</c:v>
                </c:pt>
                <c:pt idx="176">
                  <c:v>-2.54</c:v>
                </c:pt>
                <c:pt idx="177">
                  <c:v>-2.5299999999999998</c:v>
                </c:pt>
                <c:pt idx="178">
                  <c:v>-2.52</c:v>
                </c:pt>
                <c:pt idx="179">
                  <c:v>-2.5099999999999998</c:v>
                </c:pt>
                <c:pt idx="180">
                  <c:v>-2.5</c:v>
                </c:pt>
                <c:pt idx="181">
                  <c:v>-2.4899999999999998</c:v>
                </c:pt>
                <c:pt idx="182">
                  <c:v>-2.48</c:v>
                </c:pt>
                <c:pt idx="183">
                  <c:v>-2.4699999999999998</c:v>
                </c:pt>
                <c:pt idx="184">
                  <c:v>-2.46</c:v>
                </c:pt>
                <c:pt idx="185">
                  <c:v>-2.4499999999999997</c:v>
                </c:pt>
                <c:pt idx="186">
                  <c:v>-2.44</c:v>
                </c:pt>
                <c:pt idx="187">
                  <c:v>-2.4299999999999997</c:v>
                </c:pt>
                <c:pt idx="188">
                  <c:v>-2.42</c:v>
                </c:pt>
                <c:pt idx="189">
                  <c:v>-2.4099999999999997</c:v>
                </c:pt>
                <c:pt idx="190">
                  <c:v>-2.4</c:v>
                </c:pt>
                <c:pt idx="191">
                  <c:v>-2.3899999999999997</c:v>
                </c:pt>
                <c:pt idx="192">
                  <c:v>-2.38</c:v>
                </c:pt>
                <c:pt idx="193">
                  <c:v>-2.3699999999999997</c:v>
                </c:pt>
                <c:pt idx="194">
                  <c:v>-2.36</c:v>
                </c:pt>
                <c:pt idx="195">
                  <c:v>-2.3499999999999988</c:v>
                </c:pt>
                <c:pt idx="196">
                  <c:v>-2.34</c:v>
                </c:pt>
                <c:pt idx="197">
                  <c:v>-2.3299999999999987</c:v>
                </c:pt>
                <c:pt idx="198">
                  <c:v>-2.3199999999999967</c:v>
                </c:pt>
                <c:pt idx="199">
                  <c:v>-2.3099999999999987</c:v>
                </c:pt>
                <c:pt idx="200">
                  <c:v>-2.2999999999999998</c:v>
                </c:pt>
                <c:pt idx="201">
                  <c:v>-2.29</c:v>
                </c:pt>
                <c:pt idx="202">
                  <c:v>-2.2799999999999998</c:v>
                </c:pt>
                <c:pt idx="203">
                  <c:v>-2.27</c:v>
                </c:pt>
                <c:pt idx="204">
                  <c:v>-2.2599999999999998</c:v>
                </c:pt>
                <c:pt idx="205">
                  <c:v>-2.25</c:v>
                </c:pt>
                <c:pt idx="206">
                  <c:v>-2.2399999999999998</c:v>
                </c:pt>
                <c:pt idx="207">
                  <c:v>-2.23</c:v>
                </c:pt>
                <c:pt idx="208">
                  <c:v>-2.2199999999999998</c:v>
                </c:pt>
                <c:pt idx="209">
                  <c:v>-2.21</c:v>
                </c:pt>
                <c:pt idx="210">
                  <c:v>-2.1999999999999997</c:v>
                </c:pt>
                <c:pt idx="211">
                  <c:v>-2.19</c:v>
                </c:pt>
                <c:pt idx="212">
                  <c:v>-2.1799999999999997</c:v>
                </c:pt>
                <c:pt idx="213">
                  <c:v>-2.17</c:v>
                </c:pt>
                <c:pt idx="214">
                  <c:v>-2.1599999999999997</c:v>
                </c:pt>
                <c:pt idx="215">
                  <c:v>-2.15</c:v>
                </c:pt>
                <c:pt idx="216">
                  <c:v>-2.1399999999999997</c:v>
                </c:pt>
                <c:pt idx="217">
                  <c:v>-2.13</c:v>
                </c:pt>
                <c:pt idx="218">
                  <c:v>-2.1199999999999997</c:v>
                </c:pt>
                <c:pt idx="219">
                  <c:v>-2.11</c:v>
                </c:pt>
                <c:pt idx="220">
                  <c:v>-2.0999999999999988</c:v>
                </c:pt>
                <c:pt idx="221">
                  <c:v>-2.09</c:v>
                </c:pt>
                <c:pt idx="222">
                  <c:v>-2.0799999999999987</c:v>
                </c:pt>
                <c:pt idx="223">
                  <c:v>-2.0699999999999998</c:v>
                </c:pt>
                <c:pt idx="224">
                  <c:v>-2.0599999999999987</c:v>
                </c:pt>
                <c:pt idx="225">
                  <c:v>-2.0499999999999998</c:v>
                </c:pt>
                <c:pt idx="226">
                  <c:v>-2.04</c:v>
                </c:pt>
                <c:pt idx="227">
                  <c:v>-2.0299999999999998</c:v>
                </c:pt>
                <c:pt idx="228">
                  <c:v>-2.02</c:v>
                </c:pt>
                <c:pt idx="229">
                  <c:v>-2.0099999999999998</c:v>
                </c:pt>
                <c:pt idx="230">
                  <c:v>-2</c:v>
                </c:pt>
                <c:pt idx="231">
                  <c:v>-1.9900000000000022</c:v>
                </c:pt>
                <c:pt idx="232">
                  <c:v>-1.9800000000000024</c:v>
                </c:pt>
                <c:pt idx="233">
                  <c:v>-1.970000000000002</c:v>
                </c:pt>
                <c:pt idx="234">
                  <c:v>-1.9600000000000022</c:v>
                </c:pt>
                <c:pt idx="235">
                  <c:v>-1.950000000000002</c:v>
                </c:pt>
                <c:pt idx="236">
                  <c:v>-1.9400000000000022</c:v>
                </c:pt>
                <c:pt idx="237">
                  <c:v>-1.9300000000000019</c:v>
                </c:pt>
                <c:pt idx="238">
                  <c:v>-1.9200000000000021</c:v>
                </c:pt>
                <c:pt idx="239">
                  <c:v>-1.9100000000000001</c:v>
                </c:pt>
                <c:pt idx="240">
                  <c:v>-1.9000000000000001</c:v>
                </c:pt>
                <c:pt idx="241">
                  <c:v>-1.8900000000000001</c:v>
                </c:pt>
                <c:pt idx="242">
                  <c:v>-1.8800000000000001</c:v>
                </c:pt>
                <c:pt idx="243">
                  <c:v>-1.8699999999999977</c:v>
                </c:pt>
                <c:pt idx="244">
                  <c:v>-1.86</c:v>
                </c:pt>
                <c:pt idx="245">
                  <c:v>-1.8499999999999974</c:v>
                </c:pt>
                <c:pt idx="246">
                  <c:v>-1.84</c:v>
                </c:pt>
                <c:pt idx="247">
                  <c:v>-1.8299999999999974</c:v>
                </c:pt>
                <c:pt idx="248">
                  <c:v>-1.82</c:v>
                </c:pt>
                <c:pt idx="249">
                  <c:v>-1.8099999999999972</c:v>
                </c:pt>
                <c:pt idx="250">
                  <c:v>-1.8</c:v>
                </c:pt>
                <c:pt idx="251">
                  <c:v>-1.79</c:v>
                </c:pt>
                <c:pt idx="252">
                  <c:v>-1.78</c:v>
                </c:pt>
                <c:pt idx="253">
                  <c:v>-1.77</c:v>
                </c:pt>
                <c:pt idx="254">
                  <c:v>-1.76</c:v>
                </c:pt>
                <c:pt idx="255">
                  <c:v>-1.75</c:v>
                </c:pt>
                <c:pt idx="256">
                  <c:v>-1.74</c:v>
                </c:pt>
                <c:pt idx="257">
                  <c:v>-1.73</c:v>
                </c:pt>
                <c:pt idx="258">
                  <c:v>-1.72</c:v>
                </c:pt>
                <c:pt idx="259">
                  <c:v>-1.71</c:v>
                </c:pt>
                <c:pt idx="260">
                  <c:v>-1.7</c:v>
                </c:pt>
                <c:pt idx="261">
                  <c:v>-1.6900000000000019</c:v>
                </c:pt>
                <c:pt idx="262">
                  <c:v>-1.6800000000000019</c:v>
                </c:pt>
                <c:pt idx="263">
                  <c:v>-1.6700000000000021</c:v>
                </c:pt>
                <c:pt idx="264">
                  <c:v>-1.6600000000000001</c:v>
                </c:pt>
                <c:pt idx="265">
                  <c:v>-1.6500000000000001</c:v>
                </c:pt>
                <c:pt idx="266">
                  <c:v>-1.6400000000000001</c:v>
                </c:pt>
                <c:pt idx="267">
                  <c:v>-1.6300000000000001</c:v>
                </c:pt>
                <c:pt idx="268">
                  <c:v>-1.62</c:v>
                </c:pt>
                <c:pt idx="269">
                  <c:v>-1.61</c:v>
                </c:pt>
                <c:pt idx="270">
                  <c:v>-1.6</c:v>
                </c:pt>
                <c:pt idx="271">
                  <c:v>-1.59</c:v>
                </c:pt>
                <c:pt idx="272">
                  <c:v>-1.58</c:v>
                </c:pt>
                <c:pt idx="273">
                  <c:v>-1.57</c:v>
                </c:pt>
                <c:pt idx="274">
                  <c:v>-1.56</c:v>
                </c:pt>
                <c:pt idx="275">
                  <c:v>-1.55</c:v>
                </c:pt>
                <c:pt idx="276">
                  <c:v>-1.54</c:v>
                </c:pt>
                <c:pt idx="277">
                  <c:v>-1.53</c:v>
                </c:pt>
                <c:pt idx="278">
                  <c:v>-1.52</c:v>
                </c:pt>
                <c:pt idx="279">
                  <c:v>-1.51</c:v>
                </c:pt>
                <c:pt idx="280">
                  <c:v>-1.5</c:v>
                </c:pt>
                <c:pt idx="281">
                  <c:v>-1.49</c:v>
                </c:pt>
                <c:pt idx="282">
                  <c:v>-1.48</c:v>
                </c:pt>
                <c:pt idx="283">
                  <c:v>-1.47</c:v>
                </c:pt>
                <c:pt idx="284">
                  <c:v>-1.46</c:v>
                </c:pt>
                <c:pt idx="285">
                  <c:v>-1.45</c:v>
                </c:pt>
                <c:pt idx="286">
                  <c:v>-1.44</c:v>
                </c:pt>
                <c:pt idx="287">
                  <c:v>-1.43</c:v>
                </c:pt>
                <c:pt idx="288">
                  <c:v>-1.4200000000000002</c:v>
                </c:pt>
                <c:pt idx="289">
                  <c:v>-1.41</c:v>
                </c:pt>
                <c:pt idx="290">
                  <c:v>-1.4</c:v>
                </c:pt>
                <c:pt idx="291">
                  <c:v>-1.3900000000000001</c:v>
                </c:pt>
                <c:pt idx="292">
                  <c:v>-1.3800000000000001</c:v>
                </c:pt>
                <c:pt idx="293">
                  <c:v>-1.37</c:v>
                </c:pt>
                <c:pt idx="294">
                  <c:v>-1.36</c:v>
                </c:pt>
                <c:pt idx="295">
                  <c:v>-1.35</c:v>
                </c:pt>
                <c:pt idx="296">
                  <c:v>-1.34</c:v>
                </c:pt>
                <c:pt idx="297">
                  <c:v>-1.33</c:v>
                </c:pt>
                <c:pt idx="298">
                  <c:v>-1.32</c:v>
                </c:pt>
                <c:pt idx="299">
                  <c:v>-1.31</c:v>
                </c:pt>
                <c:pt idx="300">
                  <c:v>-1.3</c:v>
                </c:pt>
                <c:pt idx="301">
                  <c:v>-1.29</c:v>
                </c:pt>
                <c:pt idx="302">
                  <c:v>-1.28</c:v>
                </c:pt>
                <c:pt idx="303">
                  <c:v>-1.27</c:v>
                </c:pt>
                <c:pt idx="304">
                  <c:v>-1.26</c:v>
                </c:pt>
                <c:pt idx="305">
                  <c:v>-1.25</c:v>
                </c:pt>
                <c:pt idx="306">
                  <c:v>-1.24</c:v>
                </c:pt>
                <c:pt idx="307">
                  <c:v>-1.23</c:v>
                </c:pt>
                <c:pt idx="308">
                  <c:v>-1.22</c:v>
                </c:pt>
                <c:pt idx="309">
                  <c:v>-1.21</c:v>
                </c:pt>
                <c:pt idx="310">
                  <c:v>-1.2</c:v>
                </c:pt>
                <c:pt idx="311">
                  <c:v>-1.1900000000000019</c:v>
                </c:pt>
                <c:pt idx="312">
                  <c:v>-1.1800000000000019</c:v>
                </c:pt>
                <c:pt idx="313">
                  <c:v>-1.1700000000000021</c:v>
                </c:pt>
                <c:pt idx="314">
                  <c:v>-1.1600000000000001</c:v>
                </c:pt>
                <c:pt idx="315">
                  <c:v>-1.1500000000000001</c:v>
                </c:pt>
                <c:pt idx="316">
                  <c:v>-1.1400000000000001</c:v>
                </c:pt>
                <c:pt idx="317">
                  <c:v>-1.1300000000000001</c:v>
                </c:pt>
                <c:pt idx="318">
                  <c:v>-1.1200000000000001</c:v>
                </c:pt>
                <c:pt idx="319">
                  <c:v>-1.1100000000000001</c:v>
                </c:pt>
                <c:pt idx="320">
                  <c:v>-1.1000000000000001</c:v>
                </c:pt>
                <c:pt idx="321">
                  <c:v>-1.0900000000000001</c:v>
                </c:pt>
                <c:pt idx="322">
                  <c:v>-1.08</c:v>
                </c:pt>
                <c:pt idx="323">
                  <c:v>-1.07</c:v>
                </c:pt>
                <c:pt idx="324">
                  <c:v>-1.06</c:v>
                </c:pt>
                <c:pt idx="325">
                  <c:v>-1.05</c:v>
                </c:pt>
                <c:pt idx="326">
                  <c:v>-1.04</c:v>
                </c:pt>
                <c:pt idx="327">
                  <c:v>-1.03</c:v>
                </c:pt>
                <c:pt idx="328">
                  <c:v>-1.02</c:v>
                </c:pt>
                <c:pt idx="329">
                  <c:v>-1.01</c:v>
                </c:pt>
                <c:pt idx="330">
                  <c:v>-1</c:v>
                </c:pt>
                <c:pt idx="331">
                  <c:v>-0.99</c:v>
                </c:pt>
                <c:pt idx="332">
                  <c:v>-0.98</c:v>
                </c:pt>
                <c:pt idx="333">
                  <c:v>-0.97000000000000064</c:v>
                </c:pt>
                <c:pt idx="334">
                  <c:v>-0.96000000000000063</c:v>
                </c:pt>
                <c:pt idx="335">
                  <c:v>-0.95000000000000062</c:v>
                </c:pt>
                <c:pt idx="336">
                  <c:v>-0.94000000000000061</c:v>
                </c:pt>
                <c:pt idx="337">
                  <c:v>-0.92999999999999994</c:v>
                </c:pt>
                <c:pt idx="338">
                  <c:v>-0.92000000000000015</c:v>
                </c:pt>
                <c:pt idx="339">
                  <c:v>-0.91000000000000014</c:v>
                </c:pt>
                <c:pt idx="340">
                  <c:v>-0.90000000000000013</c:v>
                </c:pt>
                <c:pt idx="341">
                  <c:v>-0.89000000000000012</c:v>
                </c:pt>
                <c:pt idx="342">
                  <c:v>-0.88000000000000012</c:v>
                </c:pt>
                <c:pt idx="343">
                  <c:v>-0.87000000000000111</c:v>
                </c:pt>
                <c:pt idx="344">
                  <c:v>-0.86000000000000065</c:v>
                </c:pt>
                <c:pt idx="345">
                  <c:v>-0.85000000000000064</c:v>
                </c:pt>
                <c:pt idx="346">
                  <c:v>-0.84000000000000064</c:v>
                </c:pt>
                <c:pt idx="347">
                  <c:v>-0.83000000000000063</c:v>
                </c:pt>
                <c:pt idx="348">
                  <c:v>-0.82000000000000062</c:v>
                </c:pt>
                <c:pt idx="349">
                  <c:v>-0.81</c:v>
                </c:pt>
                <c:pt idx="350">
                  <c:v>-0.8</c:v>
                </c:pt>
                <c:pt idx="351">
                  <c:v>-0.79</c:v>
                </c:pt>
                <c:pt idx="352">
                  <c:v>-0.78</c:v>
                </c:pt>
                <c:pt idx="353">
                  <c:v>-0.77000000000000113</c:v>
                </c:pt>
                <c:pt idx="354">
                  <c:v>-0.76000000000000112</c:v>
                </c:pt>
                <c:pt idx="355">
                  <c:v>-0.75000000000000111</c:v>
                </c:pt>
                <c:pt idx="356">
                  <c:v>-0.74000000000000099</c:v>
                </c:pt>
                <c:pt idx="357">
                  <c:v>-0.73000000000000065</c:v>
                </c:pt>
                <c:pt idx="358">
                  <c:v>-0.72000000000000064</c:v>
                </c:pt>
                <c:pt idx="359">
                  <c:v>-0.71000000000000063</c:v>
                </c:pt>
                <c:pt idx="360">
                  <c:v>-0.70000000000000062</c:v>
                </c:pt>
                <c:pt idx="361">
                  <c:v>-0.69000000000000061</c:v>
                </c:pt>
                <c:pt idx="362">
                  <c:v>-0.68</c:v>
                </c:pt>
                <c:pt idx="363">
                  <c:v>-0.67000000000000115</c:v>
                </c:pt>
                <c:pt idx="364">
                  <c:v>-0.66000000000000114</c:v>
                </c:pt>
                <c:pt idx="365">
                  <c:v>-0.65000000000000113</c:v>
                </c:pt>
                <c:pt idx="366">
                  <c:v>-0.64000000000000101</c:v>
                </c:pt>
                <c:pt idx="367">
                  <c:v>-0.630000000000001</c:v>
                </c:pt>
                <c:pt idx="368">
                  <c:v>-0.62000000000000088</c:v>
                </c:pt>
                <c:pt idx="369">
                  <c:v>-0.61000000000000065</c:v>
                </c:pt>
                <c:pt idx="370">
                  <c:v>-0.60000000000000064</c:v>
                </c:pt>
                <c:pt idx="371">
                  <c:v>-0.59000000000000008</c:v>
                </c:pt>
                <c:pt idx="372">
                  <c:v>-0.58000000000000007</c:v>
                </c:pt>
                <c:pt idx="373">
                  <c:v>-0.57000000000000062</c:v>
                </c:pt>
                <c:pt idx="374">
                  <c:v>-0.56000000000000005</c:v>
                </c:pt>
                <c:pt idx="375">
                  <c:v>-0.55000000000000004</c:v>
                </c:pt>
                <c:pt idx="376">
                  <c:v>-0.54</c:v>
                </c:pt>
                <c:pt idx="377">
                  <c:v>-0.53</c:v>
                </c:pt>
                <c:pt idx="378">
                  <c:v>-0.52</c:v>
                </c:pt>
                <c:pt idx="379">
                  <c:v>-0.51</c:v>
                </c:pt>
                <c:pt idx="380">
                  <c:v>-0.5</c:v>
                </c:pt>
                <c:pt idx="381">
                  <c:v>-0.49000000000000032</c:v>
                </c:pt>
                <c:pt idx="382">
                  <c:v>-0.48000000000000032</c:v>
                </c:pt>
                <c:pt idx="383">
                  <c:v>-0.47000000000000008</c:v>
                </c:pt>
                <c:pt idx="384">
                  <c:v>-0.46</c:v>
                </c:pt>
                <c:pt idx="385">
                  <c:v>-0.45</c:v>
                </c:pt>
                <c:pt idx="386">
                  <c:v>-0.44</c:v>
                </c:pt>
                <c:pt idx="387">
                  <c:v>-0.43000000000000038</c:v>
                </c:pt>
                <c:pt idx="388">
                  <c:v>-0.42000000000000032</c:v>
                </c:pt>
                <c:pt idx="389">
                  <c:v>-0.41000000000000031</c:v>
                </c:pt>
                <c:pt idx="390">
                  <c:v>-0.40000000000000008</c:v>
                </c:pt>
                <c:pt idx="391">
                  <c:v>-0.39000000000000057</c:v>
                </c:pt>
                <c:pt idx="392">
                  <c:v>-0.38000000000000056</c:v>
                </c:pt>
                <c:pt idx="393">
                  <c:v>-0.37000000000000038</c:v>
                </c:pt>
                <c:pt idx="394">
                  <c:v>-0.36000000000000032</c:v>
                </c:pt>
                <c:pt idx="395">
                  <c:v>-0.35000000000000031</c:v>
                </c:pt>
                <c:pt idx="396">
                  <c:v>-0.34</c:v>
                </c:pt>
                <c:pt idx="397">
                  <c:v>-0.33000000000000063</c:v>
                </c:pt>
                <c:pt idx="398">
                  <c:v>-0.32000000000000056</c:v>
                </c:pt>
                <c:pt idx="399">
                  <c:v>-0.3100000000000005</c:v>
                </c:pt>
                <c:pt idx="400">
                  <c:v>-0.30000000000000032</c:v>
                </c:pt>
                <c:pt idx="401">
                  <c:v>-0.29000000000000031</c:v>
                </c:pt>
                <c:pt idx="402">
                  <c:v>-0.28000000000000008</c:v>
                </c:pt>
                <c:pt idx="403">
                  <c:v>-0.27</c:v>
                </c:pt>
                <c:pt idx="404">
                  <c:v>-0.26</c:v>
                </c:pt>
                <c:pt idx="405">
                  <c:v>-0.25</c:v>
                </c:pt>
                <c:pt idx="406">
                  <c:v>-0.24000000000000021</c:v>
                </c:pt>
                <c:pt idx="407">
                  <c:v>-0.23</c:v>
                </c:pt>
                <c:pt idx="408">
                  <c:v>-0.22000000000000003</c:v>
                </c:pt>
                <c:pt idx="409">
                  <c:v>-0.21000000000000021</c:v>
                </c:pt>
                <c:pt idx="410">
                  <c:v>-0.2</c:v>
                </c:pt>
                <c:pt idx="411">
                  <c:v>-0.19</c:v>
                </c:pt>
                <c:pt idx="412">
                  <c:v>-0.18000000000000024</c:v>
                </c:pt>
                <c:pt idx="413">
                  <c:v>-0.17</c:v>
                </c:pt>
                <c:pt idx="414">
                  <c:v>-0.16000000000000003</c:v>
                </c:pt>
                <c:pt idx="415">
                  <c:v>-0.15000000000000024</c:v>
                </c:pt>
                <c:pt idx="416">
                  <c:v>-0.14000000000000001</c:v>
                </c:pt>
                <c:pt idx="417">
                  <c:v>-0.13</c:v>
                </c:pt>
                <c:pt idx="418">
                  <c:v>-0.12000000000000002</c:v>
                </c:pt>
                <c:pt idx="419">
                  <c:v>-0.10999999999999999</c:v>
                </c:pt>
                <c:pt idx="420">
                  <c:v>-0.1</c:v>
                </c:pt>
                <c:pt idx="421">
                  <c:v>-9.0000000000000024E-2</c:v>
                </c:pt>
                <c:pt idx="422">
                  <c:v>-8.0000000000000043E-2</c:v>
                </c:pt>
                <c:pt idx="423">
                  <c:v>-7.0000000000000021E-2</c:v>
                </c:pt>
                <c:pt idx="424">
                  <c:v>-6.0000000000000032E-2</c:v>
                </c:pt>
                <c:pt idx="425">
                  <c:v>-0.05</c:v>
                </c:pt>
                <c:pt idx="426">
                  <c:v>-3.999999999999998E-2</c:v>
                </c:pt>
                <c:pt idx="427">
                  <c:v>-3.0000000000000002E-2</c:v>
                </c:pt>
                <c:pt idx="428">
                  <c:v>-1.999999999999999E-2</c:v>
                </c:pt>
                <c:pt idx="429">
                  <c:v>-1.0000000000000005E-2</c:v>
                </c:pt>
                <c:pt idx="430">
                  <c:v>0</c:v>
                </c:pt>
                <c:pt idx="431">
                  <c:v>1.0000000000000021E-2</c:v>
                </c:pt>
                <c:pt idx="432">
                  <c:v>2.0000000000000032E-2</c:v>
                </c:pt>
                <c:pt idx="433">
                  <c:v>3.0000000000000002E-2</c:v>
                </c:pt>
                <c:pt idx="434">
                  <c:v>4.0000000000000022E-2</c:v>
                </c:pt>
                <c:pt idx="435">
                  <c:v>5.0000000000000024E-2</c:v>
                </c:pt>
                <c:pt idx="436">
                  <c:v>6.0000000000000032E-2</c:v>
                </c:pt>
                <c:pt idx="437">
                  <c:v>7.0000000000000021E-2</c:v>
                </c:pt>
                <c:pt idx="438">
                  <c:v>8.0000000000000043E-2</c:v>
                </c:pt>
                <c:pt idx="439">
                  <c:v>9.0000000000000024E-2</c:v>
                </c:pt>
                <c:pt idx="440">
                  <c:v>0.1</c:v>
                </c:pt>
                <c:pt idx="441">
                  <c:v>0.11000000000000001</c:v>
                </c:pt>
                <c:pt idx="442">
                  <c:v>0.12000000000000002</c:v>
                </c:pt>
                <c:pt idx="443">
                  <c:v>0.13</c:v>
                </c:pt>
                <c:pt idx="444">
                  <c:v>0.14000000000000001</c:v>
                </c:pt>
                <c:pt idx="445">
                  <c:v>0.15000000000000024</c:v>
                </c:pt>
                <c:pt idx="446">
                  <c:v>0.16</c:v>
                </c:pt>
                <c:pt idx="447">
                  <c:v>0.17</c:v>
                </c:pt>
                <c:pt idx="448">
                  <c:v>0.18000000000000024</c:v>
                </c:pt>
                <c:pt idx="449">
                  <c:v>0.19</c:v>
                </c:pt>
                <c:pt idx="450">
                  <c:v>0.2</c:v>
                </c:pt>
                <c:pt idx="451">
                  <c:v>0.21000000000000021</c:v>
                </c:pt>
                <c:pt idx="452">
                  <c:v>0.22</c:v>
                </c:pt>
                <c:pt idx="453">
                  <c:v>0.23</c:v>
                </c:pt>
                <c:pt idx="454">
                  <c:v>0.24000000000000021</c:v>
                </c:pt>
                <c:pt idx="455">
                  <c:v>0.25</c:v>
                </c:pt>
                <c:pt idx="456">
                  <c:v>0.26</c:v>
                </c:pt>
                <c:pt idx="457">
                  <c:v>0.27</c:v>
                </c:pt>
                <c:pt idx="458">
                  <c:v>0.28000000000000008</c:v>
                </c:pt>
                <c:pt idx="459">
                  <c:v>0.29000000000000031</c:v>
                </c:pt>
                <c:pt idx="460">
                  <c:v>0.30000000000000032</c:v>
                </c:pt>
                <c:pt idx="461">
                  <c:v>0.3100000000000005</c:v>
                </c:pt>
                <c:pt idx="462">
                  <c:v>0.32000000000000056</c:v>
                </c:pt>
                <c:pt idx="463">
                  <c:v>0.33000000000000063</c:v>
                </c:pt>
                <c:pt idx="464">
                  <c:v>0.34</c:v>
                </c:pt>
                <c:pt idx="465">
                  <c:v>0.35000000000000031</c:v>
                </c:pt>
                <c:pt idx="466">
                  <c:v>0.36000000000000032</c:v>
                </c:pt>
                <c:pt idx="467">
                  <c:v>0.37000000000000038</c:v>
                </c:pt>
                <c:pt idx="468">
                  <c:v>0.38000000000000056</c:v>
                </c:pt>
                <c:pt idx="469">
                  <c:v>0.39000000000000057</c:v>
                </c:pt>
                <c:pt idx="470">
                  <c:v>0.4</c:v>
                </c:pt>
                <c:pt idx="471">
                  <c:v>0.41000000000000031</c:v>
                </c:pt>
                <c:pt idx="472">
                  <c:v>0.42000000000000032</c:v>
                </c:pt>
                <c:pt idx="473">
                  <c:v>0.43000000000000038</c:v>
                </c:pt>
                <c:pt idx="474">
                  <c:v>0.44</c:v>
                </c:pt>
                <c:pt idx="475">
                  <c:v>0.45</c:v>
                </c:pt>
                <c:pt idx="476">
                  <c:v>0.46</c:v>
                </c:pt>
                <c:pt idx="477">
                  <c:v>0.47000000000000008</c:v>
                </c:pt>
                <c:pt idx="478">
                  <c:v>0.48000000000000032</c:v>
                </c:pt>
                <c:pt idx="479">
                  <c:v>0.49000000000000032</c:v>
                </c:pt>
                <c:pt idx="480">
                  <c:v>0.5</c:v>
                </c:pt>
                <c:pt idx="481">
                  <c:v>0.51</c:v>
                </c:pt>
                <c:pt idx="482">
                  <c:v>0.52</c:v>
                </c:pt>
                <c:pt idx="483">
                  <c:v>0.53</c:v>
                </c:pt>
                <c:pt idx="484">
                  <c:v>0.54</c:v>
                </c:pt>
                <c:pt idx="485">
                  <c:v>0.55000000000000004</c:v>
                </c:pt>
                <c:pt idx="486">
                  <c:v>0.56000000000000005</c:v>
                </c:pt>
                <c:pt idx="487">
                  <c:v>0.57000000000000062</c:v>
                </c:pt>
                <c:pt idx="488">
                  <c:v>0.58000000000000007</c:v>
                </c:pt>
                <c:pt idx="489">
                  <c:v>0.59000000000000008</c:v>
                </c:pt>
                <c:pt idx="490">
                  <c:v>0.60000000000000064</c:v>
                </c:pt>
                <c:pt idx="491">
                  <c:v>0.61000000000000065</c:v>
                </c:pt>
                <c:pt idx="492">
                  <c:v>0.62000000000000099</c:v>
                </c:pt>
                <c:pt idx="493">
                  <c:v>0.63000000000000111</c:v>
                </c:pt>
                <c:pt idx="494">
                  <c:v>0.64000000000000112</c:v>
                </c:pt>
                <c:pt idx="495">
                  <c:v>0.65000000000000124</c:v>
                </c:pt>
                <c:pt idx="496">
                  <c:v>0.66000000000000125</c:v>
                </c:pt>
                <c:pt idx="497">
                  <c:v>0.67000000000000115</c:v>
                </c:pt>
                <c:pt idx="498">
                  <c:v>0.68</c:v>
                </c:pt>
                <c:pt idx="499">
                  <c:v>0.69000000000000061</c:v>
                </c:pt>
                <c:pt idx="500">
                  <c:v>0.70000000000000062</c:v>
                </c:pt>
                <c:pt idx="501">
                  <c:v>0.71000000000000063</c:v>
                </c:pt>
                <c:pt idx="502">
                  <c:v>0.72000000000000064</c:v>
                </c:pt>
                <c:pt idx="503">
                  <c:v>0.73000000000000065</c:v>
                </c:pt>
                <c:pt idx="504">
                  <c:v>0.74000000000000099</c:v>
                </c:pt>
                <c:pt idx="505">
                  <c:v>0.75000000000000111</c:v>
                </c:pt>
                <c:pt idx="506">
                  <c:v>0.76000000000000112</c:v>
                </c:pt>
                <c:pt idx="507">
                  <c:v>0.77000000000000113</c:v>
                </c:pt>
                <c:pt idx="508">
                  <c:v>0.78</c:v>
                </c:pt>
                <c:pt idx="509">
                  <c:v>0.79</c:v>
                </c:pt>
                <c:pt idx="510">
                  <c:v>0.8</c:v>
                </c:pt>
                <c:pt idx="511">
                  <c:v>0.81</c:v>
                </c:pt>
                <c:pt idx="512">
                  <c:v>0.82000000000000062</c:v>
                </c:pt>
                <c:pt idx="513">
                  <c:v>0.83000000000000063</c:v>
                </c:pt>
                <c:pt idx="514">
                  <c:v>0.84000000000000064</c:v>
                </c:pt>
                <c:pt idx="515">
                  <c:v>0.85000000000000064</c:v>
                </c:pt>
                <c:pt idx="516">
                  <c:v>0.86000000000000065</c:v>
                </c:pt>
                <c:pt idx="517">
                  <c:v>0.87000000000000111</c:v>
                </c:pt>
                <c:pt idx="518">
                  <c:v>0.88000000000000012</c:v>
                </c:pt>
                <c:pt idx="519">
                  <c:v>0.8899999999999999</c:v>
                </c:pt>
                <c:pt idx="520">
                  <c:v>0.89999999999999991</c:v>
                </c:pt>
                <c:pt idx="521">
                  <c:v>0.90999999999999992</c:v>
                </c:pt>
                <c:pt idx="522">
                  <c:v>0.91999999999999993</c:v>
                </c:pt>
                <c:pt idx="523">
                  <c:v>0.92999999999999994</c:v>
                </c:pt>
                <c:pt idx="524">
                  <c:v>0.94000000000000061</c:v>
                </c:pt>
                <c:pt idx="525">
                  <c:v>0.95000000000000062</c:v>
                </c:pt>
                <c:pt idx="526">
                  <c:v>0.96000000000000063</c:v>
                </c:pt>
                <c:pt idx="527">
                  <c:v>0.97000000000000064</c:v>
                </c:pt>
                <c:pt idx="528">
                  <c:v>0.98</c:v>
                </c:pt>
                <c:pt idx="529">
                  <c:v>0.99</c:v>
                </c:pt>
                <c:pt idx="530">
                  <c:v>1</c:v>
                </c:pt>
                <c:pt idx="531">
                  <c:v>1.01</c:v>
                </c:pt>
                <c:pt idx="532">
                  <c:v>1.02</c:v>
                </c:pt>
                <c:pt idx="533">
                  <c:v>1.03</c:v>
                </c:pt>
                <c:pt idx="534">
                  <c:v>1.04</c:v>
                </c:pt>
                <c:pt idx="535">
                  <c:v>1.05</c:v>
                </c:pt>
                <c:pt idx="536">
                  <c:v>1.06</c:v>
                </c:pt>
                <c:pt idx="537">
                  <c:v>1.07</c:v>
                </c:pt>
                <c:pt idx="538">
                  <c:v>1.08</c:v>
                </c:pt>
                <c:pt idx="539">
                  <c:v>1.0900000000000001</c:v>
                </c:pt>
                <c:pt idx="540">
                  <c:v>1.1000000000000001</c:v>
                </c:pt>
                <c:pt idx="541">
                  <c:v>1.1100000000000001</c:v>
                </c:pt>
                <c:pt idx="542">
                  <c:v>1.1200000000000001</c:v>
                </c:pt>
                <c:pt idx="543">
                  <c:v>1.1300000000000001</c:v>
                </c:pt>
                <c:pt idx="544">
                  <c:v>1.1399999999999977</c:v>
                </c:pt>
                <c:pt idx="545">
                  <c:v>1.1499999999999977</c:v>
                </c:pt>
                <c:pt idx="546">
                  <c:v>1.1599999999999977</c:v>
                </c:pt>
                <c:pt idx="547">
                  <c:v>1.1700000000000019</c:v>
                </c:pt>
                <c:pt idx="548">
                  <c:v>1.1800000000000019</c:v>
                </c:pt>
                <c:pt idx="549">
                  <c:v>1.1900000000000019</c:v>
                </c:pt>
                <c:pt idx="550">
                  <c:v>1.2</c:v>
                </c:pt>
                <c:pt idx="551">
                  <c:v>1.21</c:v>
                </c:pt>
                <c:pt idx="552">
                  <c:v>1.22</c:v>
                </c:pt>
                <c:pt idx="553">
                  <c:v>1.23</c:v>
                </c:pt>
                <c:pt idx="554">
                  <c:v>1.24</c:v>
                </c:pt>
                <c:pt idx="555">
                  <c:v>1.25</c:v>
                </c:pt>
                <c:pt idx="556">
                  <c:v>1.26</c:v>
                </c:pt>
                <c:pt idx="557">
                  <c:v>1.27</c:v>
                </c:pt>
                <c:pt idx="558">
                  <c:v>1.28</c:v>
                </c:pt>
                <c:pt idx="559">
                  <c:v>1.29</c:v>
                </c:pt>
                <c:pt idx="560">
                  <c:v>1.3</c:v>
                </c:pt>
                <c:pt idx="561">
                  <c:v>1.31</c:v>
                </c:pt>
                <c:pt idx="562">
                  <c:v>1.32</c:v>
                </c:pt>
                <c:pt idx="563">
                  <c:v>1.3299999999999974</c:v>
                </c:pt>
                <c:pt idx="564">
                  <c:v>1.3399999999999974</c:v>
                </c:pt>
                <c:pt idx="565">
                  <c:v>1.3499999999999974</c:v>
                </c:pt>
                <c:pt idx="566">
                  <c:v>1.3599999999999974</c:v>
                </c:pt>
                <c:pt idx="567">
                  <c:v>1.3699999999999977</c:v>
                </c:pt>
                <c:pt idx="568">
                  <c:v>1.3800000000000001</c:v>
                </c:pt>
                <c:pt idx="569">
                  <c:v>1.3900000000000001</c:v>
                </c:pt>
                <c:pt idx="570">
                  <c:v>1.4</c:v>
                </c:pt>
                <c:pt idx="571">
                  <c:v>1.41</c:v>
                </c:pt>
                <c:pt idx="572">
                  <c:v>1.42</c:v>
                </c:pt>
                <c:pt idx="573">
                  <c:v>1.43</c:v>
                </c:pt>
                <c:pt idx="574">
                  <c:v>1.44</c:v>
                </c:pt>
                <c:pt idx="575">
                  <c:v>1.45</c:v>
                </c:pt>
                <c:pt idx="576">
                  <c:v>1.46</c:v>
                </c:pt>
                <c:pt idx="577">
                  <c:v>1.47</c:v>
                </c:pt>
                <c:pt idx="578">
                  <c:v>1.48</c:v>
                </c:pt>
                <c:pt idx="579">
                  <c:v>1.49</c:v>
                </c:pt>
                <c:pt idx="580">
                  <c:v>1.5</c:v>
                </c:pt>
                <c:pt idx="581">
                  <c:v>1.51</c:v>
                </c:pt>
                <c:pt idx="582">
                  <c:v>1.52</c:v>
                </c:pt>
                <c:pt idx="583">
                  <c:v>1.53</c:v>
                </c:pt>
                <c:pt idx="584">
                  <c:v>1.54</c:v>
                </c:pt>
                <c:pt idx="585">
                  <c:v>1.55</c:v>
                </c:pt>
                <c:pt idx="586">
                  <c:v>1.56</c:v>
                </c:pt>
                <c:pt idx="587">
                  <c:v>1.57</c:v>
                </c:pt>
                <c:pt idx="588">
                  <c:v>1.5799999999999974</c:v>
                </c:pt>
                <c:pt idx="589">
                  <c:v>1.5899999999999974</c:v>
                </c:pt>
                <c:pt idx="590">
                  <c:v>1.5999999999999974</c:v>
                </c:pt>
                <c:pt idx="591">
                  <c:v>1.6099999999999974</c:v>
                </c:pt>
                <c:pt idx="592">
                  <c:v>1.6199999999999977</c:v>
                </c:pt>
                <c:pt idx="593">
                  <c:v>1.6300000000000001</c:v>
                </c:pt>
                <c:pt idx="594">
                  <c:v>1.6400000000000001</c:v>
                </c:pt>
                <c:pt idx="595">
                  <c:v>1.6500000000000001</c:v>
                </c:pt>
                <c:pt idx="596">
                  <c:v>1.6600000000000001</c:v>
                </c:pt>
                <c:pt idx="597">
                  <c:v>1.6700000000000019</c:v>
                </c:pt>
                <c:pt idx="598">
                  <c:v>1.6800000000000019</c:v>
                </c:pt>
                <c:pt idx="599">
                  <c:v>1.6900000000000019</c:v>
                </c:pt>
                <c:pt idx="600">
                  <c:v>1.7</c:v>
                </c:pt>
                <c:pt idx="601">
                  <c:v>1.71</c:v>
                </c:pt>
                <c:pt idx="602">
                  <c:v>1.72</c:v>
                </c:pt>
                <c:pt idx="603">
                  <c:v>1.73</c:v>
                </c:pt>
                <c:pt idx="604">
                  <c:v>1.74</c:v>
                </c:pt>
                <c:pt idx="605">
                  <c:v>1.75</c:v>
                </c:pt>
                <c:pt idx="606">
                  <c:v>1.76</c:v>
                </c:pt>
                <c:pt idx="607">
                  <c:v>1.77</c:v>
                </c:pt>
                <c:pt idx="608">
                  <c:v>1.78</c:v>
                </c:pt>
                <c:pt idx="609">
                  <c:v>1.79</c:v>
                </c:pt>
                <c:pt idx="610">
                  <c:v>1.8</c:v>
                </c:pt>
                <c:pt idx="611">
                  <c:v>1.81</c:v>
                </c:pt>
                <c:pt idx="612">
                  <c:v>1.82</c:v>
                </c:pt>
                <c:pt idx="613">
                  <c:v>1.8299999999999974</c:v>
                </c:pt>
                <c:pt idx="614">
                  <c:v>1.8399999999999974</c:v>
                </c:pt>
                <c:pt idx="615">
                  <c:v>1.8499999999999974</c:v>
                </c:pt>
                <c:pt idx="616">
                  <c:v>1.8599999999999974</c:v>
                </c:pt>
                <c:pt idx="617">
                  <c:v>1.8699999999999977</c:v>
                </c:pt>
                <c:pt idx="618">
                  <c:v>1.8800000000000001</c:v>
                </c:pt>
                <c:pt idx="619">
                  <c:v>1.8900000000000001</c:v>
                </c:pt>
                <c:pt idx="620">
                  <c:v>1.9000000000000001</c:v>
                </c:pt>
                <c:pt idx="621">
                  <c:v>1.9100000000000001</c:v>
                </c:pt>
                <c:pt idx="622">
                  <c:v>1.9200000000000019</c:v>
                </c:pt>
                <c:pt idx="623">
                  <c:v>1.9300000000000019</c:v>
                </c:pt>
                <c:pt idx="624">
                  <c:v>1.9400000000000019</c:v>
                </c:pt>
                <c:pt idx="625">
                  <c:v>1.950000000000002</c:v>
                </c:pt>
                <c:pt idx="626">
                  <c:v>1.960000000000002</c:v>
                </c:pt>
                <c:pt idx="627">
                  <c:v>1.970000000000002</c:v>
                </c:pt>
                <c:pt idx="628">
                  <c:v>1.9800000000000022</c:v>
                </c:pt>
                <c:pt idx="629">
                  <c:v>1.9900000000000022</c:v>
                </c:pt>
                <c:pt idx="630">
                  <c:v>2</c:v>
                </c:pt>
                <c:pt idx="631">
                  <c:v>2.0099999999999998</c:v>
                </c:pt>
                <c:pt idx="632">
                  <c:v>2.02</c:v>
                </c:pt>
                <c:pt idx="633">
                  <c:v>2.0299999999999998</c:v>
                </c:pt>
                <c:pt idx="634">
                  <c:v>2.04</c:v>
                </c:pt>
                <c:pt idx="635">
                  <c:v>2.0500000000000003</c:v>
                </c:pt>
                <c:pt idx="636">
                  <c:v>2.06</c:v>
                </c:pt>
                <c:pt idx="637">
                  <c:v>2.0700000000000003</c:v>
                </c:pt>
                <c:pt idx="638">
                  <c:v>2.08</c:v>
                </c:pt>
                <c:pt idx="639">
                  <c:v>2.09</c:v>
                </c:pt>
                <c:pt idx="640">
                  <c:v>2.1</c:v>
                </c:pt>
                <c:pt idx="641">
                  <c:v>2.11</c:v>
                </c:pt>
                <c:pt idx="642">
                  <c:v>2.12</c:v>
                </c:pt>
                <c:pt idx="643">
                  <c:v>2.13</c:v>
                </c:pt>
                <c:pt idx="644">
                  <c:v>2.14</c:v>
                </c:pt>
                <c:pt idx="645">
                  <c:v>2.15</c:v>
                </c:pt>
                <c:pt idx="646">
                  <c:v>2.16</c:v>
                </c:pt>
                <c:pt idx="647">
                  <c:v>2.17</c:v>
                </c:pt>
                <c:pt idx="648">
                  <c:v>2.1800000000000002</c:v>
                </c:pt>
                <c:pt idx="649">
                  <c:v>2.19</c:v>
                </c:pt>
                <c:pt idx="650">
                  <c:v>2.2000000000000002</c:v>
                </c:pt>
                <c:pt idx="651">
                  <c:v>2.21</c:v>
                </c:pt>
                <c:pt idx="652">
                  <c:v>2.2200000000000002</c:v>
                </c:pt>
                <c:pt idx="653">
                  <c:v>2.23</c:v>
                </c:pt>
                <c:pt idx="654">
                  <c:v>2.2400000000000002</c:v>
                </c:pt>
                <c:pt idx="655">
                  <c:v>2.25</c:v>
                </c:pt>
                <c:pt idx="656">
                  <c:v>2.2600000000000002</c:v>
                </c:pt>
                <c:pt idx="657">
                  <c:v>2.27</c:v>
                </c:pt>
                <c:pt idx="658">
                  <c:v>2.2800000000000002</c:v>
                </c:pt>
                <c:pt idx="659">
                  <c:v>2.29</c:v>
                </c:pt>
                <c:pt idx="660">
                  <c:v>2.3000000000000003</c:v>
                </c:pt>
                <c:pt idx="661">
                  <c:v>2.3099999999999987</c:v>
                </c:pt>
                <c:pt idx="662">
                  <c:v>2.3200000000000003</c:v>
                </c:pt>
                <c:pt idx="663">
                  <c:v>2.3299999999999987</c:v>
                </c:pt>
                <c:pt idx="664">
                  <c:v>2.3400000000000003</c:v>
                </c:pt>
                <c:pt idx="665">
                  <c:v>2.3499999999999988</c:v>
                </c:pt>
                <c:pt idx="666">
                  <c:v>2.3600000000000003</c:v>
                </c:pt>
                <c:pt idx="667">
                  <c:v>2.3699999999999997</c:v>
                </c:pt>
                <c:pt idx="668">
                  <c:v>2.3800000000000003</c:v>
                </c:pt>
                <c:pt idx="669">
                  <c:v>2.3899999999999997</c:v>
                </c:pt>
                <c:pt idx="670">
                  <c:v>2.4000000000000004</c:v>
                </c:pt>
                <c:pt idx="671">
                  <c:v>2.4099999999999997</c:v>
                </c:pt>
                <c:pt idx="672">
                  <c:v>2.4200000000000004</c:v>
                </c:pt>
                <c:pt idx="673">
                  <c:v>2.4299999999999997</c:v>
                </c:pt>
                <c:pt idx="674">
                  <c:v>2.4400000000000004</c:v>
                </c:pt>
                <c:pt idx="675">
                  <c:v>2.4499999999999997</c:v>
                </c:pt>
                <c:pt idx="676">
                  <c:v>2.46</c:v>
                </c:pt>
                <c:pt idx="677">
                  <c:v>2.4699999999999998</c:v>
                </c:pt>
                <c:pt idx="678">
                  <c:v>2.48</c:v>
                </c:pt>
                <c:pt idx="679">
                  <c:v>2.4899999999999998</c:v>
                </c:pt>
                <c:pt idx="680">
                  <c:v>2.5</c:v>
                </c:pt>
                <c:pt idx="681">
                  <c:v>2.5099999999999998</c:v>
                </c:pt>
                <c:pt idx="682">
                  <c:v>2.52</c:v>
                </c:pt>
                <c:pt idx="683">
                  <c:v>2.5299999999999998</c:v>
                </c:pt>
                <c:pt idx="684">
                  <c:v>2.54</c:v>
                </c:pt>
                <c:pt idx="685">
                  <c:v>2.5500000000000003</c:v>
                </c:pt>
                <c:pt idx="686">
                  <c:v>2.56</c:v>
                </c:pt>
                <c:pt idx="687">
                  <c:v>2.5700000000000003</c:v>
                </c:pt>
                <c:pt idx="688">
                  <c:v>2.58</c:v>
                </c:pt>
                <c:pt idx="689">
                  <c:v>2.5900000000000003</c:v>
                </c:pt>
                <c:pt idx="690">
                  <c:v>2.6</c:v>
                </c:pt>
                <c:pt idx="691">
                  <c:v>2.6100000000000003</c:v>
                </c:pt>
                <c:pt idx="692">
                  <c:v>2.62</c:v>
                </c:pt>
                <c:pt idx="693">
                  <c:v>2.6300000000000003</c:v>
                </c:pt>
                <c:pt idx="694">
                  <c:v>2.64</c:v>
                </c:pt>
                <c:pt idx="695">
                  <c:v>2.6500000000000004</c:v>
                </c:pt>
                <c:pt idx="696">
                  <c:v>2.66</c:v>
                </c:pt>
                <c:pt idx="697">
                  <c:v>2.6700000000000004</c:v>
                </c:pt>
                <c:pt idx="698">
                  <c:v>2.68</c:v>
                </c:pt>
                <c:pt idx="699">
                  <c:v>2.6900000000000004</c:v>
                </c:pt>
                <c:pt idx="700">
                  <c:v>2.7</c:v>
                </c:pt>
                <c:pt idx="701">
                  <c:v>2.71</c:v>
                </c:pt>
                <c:pt idx="702">
                  <c:v>2.72</c:v>
                </c:pt>
                <c:pt idx="703">
                  <c:v>2.73</c:v>
                </c:pt>
                <c:pt idx="704">
                  <c:v>2.74</c:v>
                </c:pt>
                <c:pt idx="705">
                  <c:v>2.75</c:v>
                </c:pt>
                <c:pt idx="706">
                  <c:v>2.7600000000000002</c:v>
                </c:pt>
                <c:pt idx="707">
                  <c:v>2.77</c:v>
                </c:pt>
                <c:pt idx="708">
                  <c:v>2.7800000000000002</c:v>
                </c:pt>
                <c:pt idx="709">
                  <c:v>2.79</c:v>
                </c:pt>
                <c:pt idx="710">
                  <c:v>2.8000000000000003</c:v>
                </c:pt>
                <c:pt idx="711">
                  <c:v>2.8099999999999987</c:v>
                </c:pt>
                <c:pt idx="712">
                  <c:v>2.8200000000000003</c:v>
                </c:pt>
                <c:pt idx="713">
                  <c:v>2.8299999999999987</c:v>
                </c:pt>
                <c:pt idx="714">
                  <c:v>2.8400000000000003</c:v>
                </c:pt>
                <c:pt idx="715">
                  <c:v>2.8499999999999988</c:v>
                </c:pt>
                <c:pt idx="716">
                  <c:v>2.8600000000000003</c:v>
                </c:pt>
                <c:pt idx="717">
                  <c:v>2.8699999999999997</c:v>
                </c:pt>
                <c:pt idx="718">
                  <c:v>2.8800000000000003</c:v>
                </c:pt>
                <c:pt idx="719">
                  <c:v>2.8899999999999997</c:v>
                </c:pt>
                <c:pt idx="720">
                  <c:v>2.9000000000000004</c:v>
                </c:pt>
                <c:pt idx="721">
                  <c:v>2.9099999999999997</c:v>
                </c:pt>
                <c:pt idx="722">
                  <c:v>2.9200000000000004</c:v>
                </c:pt>
                <c:pt idx="723">
                  <c:v>2.9299999999999997</c:v>
                </c:pt>
                <c:pt idx="724">
                  <c:v>2.9400000000000004</c:v>
                </c:pt>
                <c:pt idx="725">
                  <c:v>2.9499999999999997</c:v>
                </c:pt>
                <c:pt idx="726">
                  <c:v>2.96</c:v>
                </c:pt>
                <c:pt idx="727">
                  <c:v>2.9699999999999998</c:v>
                </c:pt>
                <c:pt idx="728">
                  <c:v>2.98</c:v>
                </c:pt>
                <c:pt idx="729">
                  <c:v>2.9899999999999998</c:v>
                </c:pt>
                <c:pt idx="730">
                  <c:v>3</c:v>
                </c:pt>
                <c:pt idx="731">
                  <c:v>3.01</c:v>
                </c:pt>
                <c:pt idx="732">
                  <c:v>3.02</c:v>
                </c:pt>
                <c:pt idx="733">
                  <c:v>3.03</c:v>
                </c:pt>
                <c:pt idx="734">
                  <c:v>3.04</c:v>
                </c:pt>
                <c:pt idx="735">
                  <c:v>3.0500000000000003</c:v>
                </c:pt>
                <c:pt idx="736">
                  <c:v>3.06</c:v>
                </c:pt>
                <c:pt idx="737">
                  <c:v>3.0700000000000003</c:v>
                </c:pt>
                <c:pt idx="738">
                  <c:v>3.08</c:v>
                </c:pt>
                <c:pt idx="739">
                  <c:v>3.0900000000000003</c:v>
                </c:pt>
                <c:pt idx="740">
                  <c:v>3.1</c:v>
                </c:pt>
                <c:pt idx="741">
                  <c:v>3.1100000000000003</c:v>
                </c:pt>
                <c:pt idx="742">
                  <c:v>3.12</c:v>
                </c:pt>
                <c:pt idx="743">
                  <c:v>3.1300000000000003</c:v>
                </c:pt>
                <c:pt idx="744">
                  <c:v>3.14</c:v>
                </c:pt>
                <c:pt idx="745">
                  <c:v>3.1500000000000004</c:v>
                </c:pt>
                <c:pt idx="746">
                  <c:v>3.16</c:v>
                </c:pt>
                <c:pt idx="747">
                  <c:v>3.1700000000000004</c:v>
                </c:pt>
                <c:pt idx="748">
                  <c:v>3.18</c:v>
                </c:pt>
                <c:pt idx="749">
                  <c:v>3.1900000000000004</c:v>
                </c:pt>
                <c:pt idx="750">
                  <c:v>3.2</c:v>
                </c:pt>
                <c:pt idx="751">
                  <c:v>3.21</c:v>
                </c:pt>
                <c:pt idx="752">
                  <c:v>3.22</c:v>
                </c:pt>
                <c:pt idx="753">
                  <c:v>3.23</c:v>
                </c:pt>
                <c:pt idx="754">
                  <c:v>3.24</c:v>
                </c:pt>
                <c:pt idx="755">
                  <c:v>3.25</c:v>
                </c:pt>
                <c:pt idx="756">
                  <c:v>3.2600000000000002</c:v>
                </c:pt>
                <c:pt idx="757">
                  <c:v>3.27</c:v>
                </c:pt>
                <c:pt idx="758">
                  <c:v>3.2800000000000002</c:v>
                </c:pt>
                <c:pt idx="759">
                  <c:v>3.29</c:v>
                </c:pt>
                <c:pt idx="760">
                  <c:v>3.3000000000000003</c:v>
                </c:pt>
                <c:pt idx="761">
                  <c:v>3.3099999999999987</c:v>
                </c:pt>
                <c:pt idx="762">
                  <c:v>3.3200000000000003</c:v>
                </c:pt>
                <c:pt idx="763">
                  <c:v>3.3299999999999987</c:v>
                </c:pt>
                <c:pt idx="764">
                  <c:v>3.3400000000000003</c:v>
                </c:pt>
                <c:pt idx="765">
                  <c:v>3.3499999999999988</c:v>
                </c:pt>
                <c:pt idx="766">
                  <c:v>3.3600000000000003</c:v>
                </c:pt>
                <c:pt idx="767">
                  <c:v>3.3699999999999997</c:v>
                </c:pt>
                <c:pt idx="768">
                  <c:v>3.3800000000000003</c:v>
                </c:pt>
                <c:pt idx="769">
                  <c:v>3.3899999999999997</c:v>
                </c:pt>
                <c:pt idx="770">
                  <c:v>3.4000000000000004</c:v>
                </c:pt>
                <c:pt idx="771">
                  <c:v>3.4099999999999997</c:v>
                </c:pt>
                <c:pt idx="772">
                  <c:v>3.4200000000000004</c:v>
                </c:pt>
                <c:pt idx="773">
                  <c:v>3.4299999999999997</c:v>
                </c:pt>
                <c:pt idx="774">
                  <c:v>3.4400000000000004</c:v>
                </c:pt>
                <c:pt idx="775">
                  <c:v>3.4499999999999997</c:v>
                </c:pt>
                <c:pt idx="776">
                  <c:v>3.46</c:v>
                </c:pt>
                <c:pt idx="777">
                  <c:v>3.4699999999999998</c:v>
                </c:pt>
                <c:pt idx="778">
                  <c:v>3.48</c:v>
                </c:pt>
                <c:pt idx="779">
                  <c:v>3.4899999999999998</c:v>
                </c:pt>
                <c:pt idx="780">
                  <c:v>3.5</c:v>
                </c:pt>
                <c:pt idx="781">
                  <c:v>3.51</c:v>
                </c:pt>
                <c:pt idx="782">
                  <c:v>3.52</c:v>
                </c:pt>
                <c:pt idx="783">
                  <c:v>3.53</c:v>
                </c:pt>
                <c:pt idx="784">
                  <c:v>3.54</c:v>
                </c:pt>
                <c:pt idx="785">
                  <c:v>3.5500000000000003</c:v>
                </c:pt>
                <c:pt idx="786">
                  <c:v>3.56</c:v>
                </c:pt>
                <c:pt idx="787">
                  <c:v>3.5700000000000003</c:v>
                </c:pt>
                <c:pt idx="788">
                  <c:v>3.58</c:v>
                </c:pt>
                <c:pt idx="789">
                  <c:v>3.5900000000000003</c:v>
                </c:pt>
                <c:pt idx="790">
                  <c:v>3.6</c:v>
                </c:pt>
                <c:pt idx="791">
                  <c:v>3.6100000000000003</c:v>
                </c:pt>
                <c:pt idx="792">
                  <c:v>3.62</c:v>
                </c:pt>
                <c:pt idx="793">
                  <c:v>3.6300000000000003</c:v>
                </c:pt>
                <c:pt idx="794">
                  <c:v>3.64</c:v>
                </c:pt>
                <c:pt idx="795">
                  <c:v>3.6500000000000004</c:v>
                </c:pt>
                <c:pt idx="796">
                  <c:v>3.66</c:v>
                </c:pt>
                <c:pt idx="797">
                  <c:v>3.6700000000000004</c:v>
                </c:pt>
                <c:pt idx="798">
                  <c:v>3.68</c:v>
                </c:pt>
                <c:pt idx="799">
                  <c:v>3.6900000000000004</c:v>
                </c:pt>
                <c:pt idx="800">
                  <c:v>3.7</c:v>
                </c:pt>
                <c:pt idx="801">
                  <c:v>3.71</c:v>
                </c:pt>
                <c:pt idx="802">
                  <c:v>3.72</c:v>
                </c:pt>
                <c:pt idx="803">
                  <c:v>3.73</c:v>
                </c:pt>
                <c:pt idx="804">
                  <c:v>3.74</c:v>
                </c:pt>
                <c:pt idx="805">
                  <c:v>3.75</c:v>
                </c:pt>
                <c:pt idx="806">
                  <c:v>3.7600000000000002</c:v>
                </c:pt>
                <c:pt idx="807">
                  <c:v>3.77</c:v>
                </c:pt>
                <c:pt idx="808">
                  <c:v>3.7800000000000002</c:v>
                </c:pt>
                <c:pt idx="809">
                  <c:v>3.79</c:v>
                </c:pt>
                <c:pt idx="810">
                  <c:v>3.8000000000000003</c:v>
                </c:pt>
                <c:pt idx="811">
                  <c:v>3.8099999999999987</c:v>
                </c:pt>
                <c:pt idx="812">
                  <c:v>3.8200000000000003</c:v>
                </c:pt>
                <c:pt idx="813">
                  <c:v>3.8299999999999987</c:v>
                </c:pt>
                <c:pt idx="814">
                  <c:v>3.8400000000000003</c:v>
                </c:pt>
                <c:pt idx="815">
                  <c:v>3.8499999999999988</c:v>
                </c:pt>
                <c:pt idx="816">
                  <c:v>3.8600000000000003</c:v>
                </c:pt>
                <c:pt idx="817">
                  <c:v>3.8699999999999997</c:v>
                </c:pt>
                <c:pt idx="818">
                  <c:v>3.8800000000000101</c:v>
                </c:pt>
                <c:pt idx="819">
                  <c:v>3.8899999999999997</c:v>
                </c:pt>
                <c:pt idx="820">
                  <c:v>3.9000000000000101</c:v>
                </c:pt>
                <c:pt idx="821">
                  <c:v>3.9099999999999997</c:v>
                </c:pt>
                <c:pt idx="822">
                  <c:v>3.9200000000000101</c:v>
                </c:pt>
                <c:pt idx="823">
                  <c:v>3.9300000000000104</c:v>
                </c:pt>
                <c:pt idx="824">
                  <c:v>3.9400000000000102</c:v>
                </c:pt>
                <c:pt idx="825">
                  <c:v>3.9500000000000104</c:v>
                </c:pt>
                <c:pt idx="826">
                  <c:v>3.9600000000000102</c:v>
                </c:pt>
                <c:pt idx="827">
                  <c:v>3.97000000000001</c:v>
                </c:pt>
                <c:pt idx="828">
                  <c:v>3.9800000000000102</c:v>
                </c:pt>
                <c:pt idx="829">
                  <c:v>3.99000000000001</c:v>
                </c:pt>
                <c:pt idx="830">
                  <c:v>4.0000000000000098</c:v>
                </c:pt>
                <c:pt idx="831">
                  <c:v>4.0100000000000096</c:v>
                </c:pt>
                <c:pt idx="832">
                  <c:v>4.0200000000000085</c:v>
                </c:pt>
                <c:pt idx="833">
                  <c:v>4.03000000000001</c:v>
                </c:pt>
                <c:pt idx="834">
                  <c:v>4.0400000000000098</c:v>
                </c:pt>
                <c:pt idx="835">
                  <c:v>4.0500000000000096</c:v>
                </c:pt>
                <c:pt idx="836">
                  <c:v>4.0600000000000085</c:v>
                </c:pt>
                <c:pt idx="837">
                  <c:v>4.0700000000000101</c:v>
                </c:pt>
                <c:pt idx="838">
                  <c:v>4.0800000000000098</c:v>
                </c:pt>
                <c:pt idx="839">
                  <c:v>4.0900000000000096</c:v>
                </c:pt>
                <c:pt idx="840">
                  <c:v>4.1000000000000085</c:v>
                </c:pt>
                <c:pt idx="841">
                  <c:v>4.1100000000000065</c:v>
                </c:pt>
                <c:pt idx="842">
                  <c:v>4.1200000000000045</c:v>
                </c:pt>
                <c:pt idx="843">
                  <c:v>4.1300000000000097</c:v>
                </c:pt>
                <c:pt idx="844">
                  <c:v>4.1400000000000095</c:v>
                </c:pt>
                <c:pt idx="845">
                  <c:v>4.1500000000000075</c:v>
                </c:pt>
                <c:pt idx="846">
                  <c:v>4.1600000000000055</c:v>
                </c:pt>
                <c:pt idx="847">
                  <c:v>4.1700000000000097</c:v>
                </c:pt>
                <c:pt idx="848">
                  <c:v>4.1800000000000095</c:v>
                </c:pt>
                <c:pt idx="849">
                  <c:v>4.1900000000000075</c:v>
                </c:pt>
                <c:pt idx="850">
                  <c:v>4.2000000000000099</c:v>
                </c:pt>
                <c:pt idx="851">
                  <c:v>4.2100000000000097</c:v>
                </c:pt>
                <c:pt idx="852">
                  <c:v>4.2200000000000095</c:v>
                </c:pt>
                <c:pt idx="853">
                  <c:v>4.2300000000000102</c:v>
                </c:pt>
                <c:pt idx="854">
                  <c:v>4.24000000000001</c:v>
                </c:pt>
                <c:pt idx="855">
                  <c:v>4.2500000000000098</c:v>
                </c:pt>
                <c:pt idx="856">
                  <c:v>4.2600000000000096</c:v>
                </c:pt>
                <c:pt idx="857">
                  <c:v>4.2700000000000102</c:v>
                </c:pt>
                <c:pt idx="858">
                  <c:v>4.28000000000001</c:v>
                </c:pt>
                <c:pt idx="859">
                  <c:v>4.2900000000000098</c:v>
                </c:pt>
                <c:pt idx="860">
                  <c:v>4.3000000000000105</c:v>
                </c:pt>
                <c:pt idx="861">
                  <c:v>4.31000000000002</c:v>
                </c:pt>
                <c:pt idx="862">
                  <c:v>4.3200000000000145</c:v>
                </c:pt>
                <c:pt idx="863">
                  <c:v>4.3300000000000098</c:v>
                </c:pt>
                <c:pt idx="864">
                  <c:v>4.3400000000000105</c:v>
                </c:pt>
                <c:pt idx="865">
                  <c:v>4.3500000000000085</c:v>
                </c:pt>
                <c:pt idx="866">
                  <c:v>4.3600000000000145</c:v>
                </c:pt>
                <c:pt idx="867">
                  <c:v>4.3700000000000214</c:v>
                </c:pt>
                <c:pt idx="868">
                  <c:v>4.3800000000000203</c:v>
                </c:pt>
                <c:pt idx="869">
                  <c:v>4.3900000000000201</c:v>
                </c:pt>
                <c:pt idx="870">
                  <c:v>4.4000000000000199</c:v>
                </c:pt>
                <c:pt idx="871">
                  <c:v>4.4100000000000223</c:v>
                </c:pt>
                <c:pt idx="872">
                  <c:v>4.4200000000000204</c:v>
                </c:pt>
                <c:pt idx="873">
                  <c:v>4.430000000000029</c:v>
                </c:pt>
                <c:pt idx="874">
                  <c:v>4.4400000000000199</c:v>
                </c:pt>
                <c:pt idx="875">
                  <c:v>4.4500000000000224</c:v>
                </c:pt>
                <c:pt idx="876">
                  <c:v>4.4600000000000204</c:v>
                </c:pt>
                <c:pt idx="877">
                  <c:v>4.4700000000000291</c:v>
                </c:pt>
                <c:pt idx="878">
                  <c:v>4.480000000000028</c:v>
                </c:pt>
                <c:pt idx="879">
                  <c:v>4.4900000000000198</c:v>
                </c:pt>
                <c:pt idx="880">
                  <c:v>4.5000000000000204</c:v>
                </c:pt>
                <c:pt idx="881">
                  <c:v>4.5100000000000202</c:v>
                </c:pt>
                <c:pt idx="882">
                  <c:v>4.52000000000002</c:v>
                </c:pt>
                <c:pt idx="883">
                  <c:v>4.5300000000000198</c:v>
                </c:pt>
                <c:pt idx="884">
                  <c:v>4.5400000000000214</c:v>
                </c:pt>
                <c:pt idx="885">
                  <c:v>4.5500000000000203</c:v>
                </c:pt>
                <c:pt idx="886">
                  <c:v>4.56000000000002</c:v>
                </c:pt>
                <c:pt idx="887">
                  <c:v>4.5700000000000198</c:v>
                </c:pt>
                <c:pt idx="888">
                  <c:v>4.5800000000000214</c:v>
                </c:pt>
                <c:pt idx="889">
                  <c:v>4.5900000000000203</c:v>
                </c:pt>
                <c:pt idx="890">
                  <c:v>4.6000000000000201</c:v>
                </c:pt>
                <c:pt idx="891">
                  <c:v>4.6100000000000145</c:v>
                </c:pt>
                <c:pt idx="892">
                  <c:v>4.6200000000000205</c:v>
                </c:pt>
                <c:pt idx="893">
                  <c:v>4.6300000000000203</c:v>
                </c:pt>
                <c:pt idx="894">
                  <c:v>4.6400000000000201</c:v>
                </c:pt>
                <c:pt idx="895">
                  <c:v>4.6500000000000155</c:v>
                </c:pt>
                <c:pt idx="896">
                  <c:v>4.6600000000000206</c:v>
                </c:pt>
                <c:pt idx="897">
                  <c:v>4.6700000000000204</c:v>
                </c:pt>
                <c:pt idx="898">
                  <c:v>4.6800000000000201</c:v>
                </c:pt>
                <c:pt idx="899">
                  <c:v>4.6900000000000155</c:v>
                </c:pt>
                <c:pt idx="900">
                  <c:v>4.7000000000000224</c:v>
                </c:pt>
              </c:numCache>
            </c:numRef>
          </c:xVal>
          <c:yVal>
            <c:numRef>
              <c:f>'N394'!$D$2:$D$902</c:f>
              <c:numCache>
                <c:formatCode>0.0000</c:formatCode>
                <c:ptCount val="9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2.5808235582959322E-308</c:v>
                </c:pt>
                <c:pt idx="262">
                  <c:v>4.3577624115858197E-305</c:v>
                </c:pt>
                <c:pt idx="263">
                  <c:v>7.0780987132012276E-302</c:v>
                </c:pt>
                <c:pt idx="264">
                  <c:v>1.105275211638946E-298</c:v>
                </c:pt>
                <c:pt idx="265">
                  <c:v>1.6593007495067393E-295</c:v>
                </c:pt>
                <c:pt idx="266">
                  <c:v>2.3948635307124429E-292</c:v>
                </c:pt>
                <c:pt idx="267">
                  <c:v>3.3230550253507658E-289</c:v>
                </c:pt>
                <c:pt idx="268">
                  <c:v>4.4329773906118872E-286</c:v>
                </c:pt>
                <c:pt idx="269">
                  <c:v>5.6853190751684038E-283</c:v>
                </c:pt>
                <c:pt idx="270">
                  <c:v>7.0099615823466266E-280</c:v>
                </c:pt>
                <c:pt idx="271">
                  <c:v>8.3095599351425824E-277</c:v>
                </c:pt>
                <c:pt idx="272">
                  <c:v>9.4698288648961767E-274</c:v>
                </c:pt>
                <c:pt idx="273">
                  <c:v>1.0375477294426068E-270</c:v>
                </c:pt>
                <c:pt idx="274">
                  <c:v>1.0928889016042753E-267</c:v>
                </c:pt>
                <c:pt idx="275">
                  <c:v>1.1067411463753543E-264</c:v>
                </c:pt>
                <c:pt idx="276">
                  <c:v>1.0775026326939396E-261</c:v>
                </c:pt>
                <c:pt idx="277">
                  <c:v>1.0085397068860728E-258</c:v>
                </c:pt>
                <c:pt idx="278">
                  <c:v>9.0754919814481335E-256</c:v>
                </c:pt>
                <c:pt idx="279">
                  <c:v>7.8514524824825116E-253</c:v>
                </c:pt>
                <c:pt idx="280">
                  <c:v>6.5302924261681323E-250</c:v>
                </c:pt>
                <c:pt idx="281">
                  <c:v>5.2217753973301143E-247</c:v>
                </c:pt>
                <c:pt idx="282">
                  <c:v>4.0142722707992527E-244</c:v>
                </c:pt>
                <c:pt idx="283">
                  <c:v>2.9668711698172617E-241</c:v>
                </c:pt>
                <c:pt idx="284">
                  <c:v>2.1081131825813462E-238</c:v>
                </c:pt>
                <c:pt idx="285">
                  <c:v>1.4401001040666398E-235</c:v>
                </c:pt>
                <c:pt idx="286">
                  <c:v>9.4579086046411294E-233</c:v>
                </c:pt>
                <c:pt idx="287">
                  <c:v>5.9717465973234272E-230</c:v>
                </c:pt>
                <c:pt idx="288">
                  <c:v>3.625030044458942E-227</c:v>
                </c:pt>
                <c:pt idx="289">
                  <c:v>2.1155631268309435E-224</c:v>
                </c:pt>
                <c:pt idx="290">
                  <c:v>1.1869834546232302E-221</c:v>
                </c:pt>
                <c:pt idx="291">
                  <c:v>6.4027685180727945E-219</c:v>
                </c:pt>
                <c:pt idx="292">
                  <c:v>3.3204394001849327E-216</c:v>
                </c:pt>
                <c:pt idx="293">
                  <c:v>1.6554958769374608E-213</c:v>
                </c:pt>
                <c:pt idx="294">
                  <c:v>7.935341159456902E-211</c:v>
                </c:pt>
                <c:pt idx="295">
                  <c:v>3.6568590903045107E-208</c:v>
                </c:pt>
                <c:pt idx="296">
                  <c:v>1.6201534288534288E-205</c:v>
                </c:pt>
                <c:pt idx="297">
                  <c:v>6.9009603345610042E-203</c:v>
                </c:pt>
                <c:pt idx="298">
                  <c:v>2.8259766061216497E-200</c:v>
                </c:pt>
                <c:pt idx="299">
                  <c:v>1.1125855514468363E-197</c:v>
                </c:pt>
                <c:pt idx="300">
                  <c:v>4.2111845198425291E-195</c:v>
                </c:pt>
                <c:pt idx="301">
                  <c:v>1.5324323482629023E-192</c:v>
                </c:pt>
                <c:pt idx="302">
                  <c:v>5.3612334625975806E-190</c:v>
                </c:pt>
                <c:pt idx="303">
                  <c:v>1.803244780433534E-187</c:v>
                </c:pt>
                <c:pt idx="304">
                  <c:v>5.8311121251669491E-185</c:v>
                </c:pt>
                <c:pt idx="305">
                  <c:v>1.8128214734349604E-182</c:v>
                </c:pt>
                <c:pt idx="306">
                  <c:v>5.4183344761051077E-180</c:v>
                </c:pt>
                <c:pt idx="307">
                  <c:v>1.5569831400139584E-177</c:v>
                </c:pt>
                <c:pt idx="308">
                  <c:v>4.301397044661817E-175</c:v>
                </c:pt>
                <c:pt idx="309">
                  <c:v>1.1424649342952862E-172</c:v>
                </c:pt>
                <c:pt idx="310">
                  <c:v>2.9173205621309683E-170</c:v>
                </c:pt>
                <c:pt idx="311">
                  <c:v>7.1619875143219434E-168</c:v>
                </c:pt>
                <c:pt idx="312">
                  <c:v>1.6904070934802868E-165</c:v>
                </c:pt>
                <c:pt idx="313">
                  <c:v>3.8358145669544299E-163</c:v>
                </c:pt>
                <c:pt idx="314">
                  <c:v>8.3682118282355587E-161</c:v>
                </c:pt>
                <c:pt idx="315">
                  <c:v>1.7551599677645146E-158</c:v>
                </c:pt>
                <c:pt idx="316">
                  <c:v>3.5392394062823767E-156</c:v>
                </c:pt>
                <c:pt idx="317">
                  <c:v>6.8613977104092433E-154</c:v>
                </c:pt>
                <c:pt idx="318">
                  <c:v>1.2788655394242908E-151</c:v>
                </c:pt>
                <c:pt idx="319">
                  <c:v>2.291643413363472E-149</c:v>
                </c:pt>
                <c:pt idx="320">
                  <c:v>3.9480195020497997E-147</c:v>
                </c:pt>
                <c:pt idx="321">
                  <c:v>6.5391584380697299E-145</c:v>
                </c:pt>
                <c:pt idx="322">
                  <c:v>1.041297884854133E-142</c:v>
                </c:pt>
                <c:pt idx="323">
                  <c:v>1.5941856782951093E-140</c:v>
                </c:pt>
                <c:pt idx="324">
                  <c:v>2.3464637491706221E-138</c:v>
                </c:pt>
                <c:pt idx="325">
                  <c:v>3.3204738514054066E-136</c:v>
                </c:pt>
                <c:pt idx="326">
                  <c:v>4.5174961665167687E-134</c:v>
                </c:pt>
                <c:pt idx="327">
                  <c:v>5.9089086973508125E-132</c:v>
                </c:pt>
                <c:pt idx="328">
                  <c:v>7.4306836664429256E-130</c:v>
                </c:pt>
                <c:pt idx="329">
                  <c:v>8.9838506842166317E-128</c:v>
                </c:pt>
                <c:pt idx="330">
                  <c:v>1.0442603510747836E-125</c:v>
                </c:pt>
                <c:pt idx="331">
                  <c:v>1.1669918435725899E-123</c:v>
                </c:pt>
                <c:pt idx="332">
                  <c:v>1.2538335298927964E-121</c:v>
                </c:pt>
                <c:pt idx="333">
                  <c:v>1.2951653796035358E-119</c:v>
                </c:pt>
                <c:pt idx="334">
                  <c:v>1.2862462668109976E-117</c:v>
                </c:pt>
                <c:pt idx="335">
                  <c:v>1.2281088109141754E-115</c:v>
                </c:pt>
                <c:pt idx="336">
                  <c:v>1.1273626856262557E-113</c:v>
                </c:pt>
                <c:pt idx="337">
                  <c:v>9.9495817810532697E-112</c:v>
                </c:pt>
                <c:pt idx="338">
                  <c:v>8.4422971010145037E-110</c:v>
                </c:pt>
                <c:pt idx="339">
                  <c:v>6.8870200984853343E-108</c:v>
                </c:pt>
                <c:pt idx="340">
                  <c:v>5.4015358368124338E-106</c:v>
                </c:pt>
                <c:pt idx="341">
                  <c:v>4.0730397483830222E-104</c:v>
                </c:pt>
                <c:pt idx="342">
                  <c:v>2.9528119855968524E-102</c:v>
                </c:pt>
                <c:pt idx="343">
                  <c:v>2.0581119262774949E-100</c:v>
                </c:pt>
                <c:pt idx="344">
                  <c:v>1.3791722849598819E-98</c:v>
                </c:pt>
                <c:pt idx="345">
                  <c:v>8.885557535971271E-97</c:v>
                </c:pt>
                <c:pt idx="346">
                  <c:v>5.5038649726817438E-95</c:v>
                </c:pt>
                <c:pt idx="347">
                  <c:v>3.2776915448509813E-93</c:v>
                </c:pt>
                <c:pt idx="348">
                  <c:v>1.8766613664664118E-91</c:v>
                </c:pt>
                <c:pt idx="349">
                  <c:v>1.0330505454387336E-89</c:v>
                </c:pt>
                <c:pt idx="350">
                  <c:v>5.4673308916640826E-88</c:v>
                </c:pt>
                <c:pt idx="351">
                  <c:v>2.7819388743396747E-86</c:v>
                </c:pt>
                <c:pt idx="352">
                  <c:v>1.3609386688172009E-84</c:v>
                </c:pt>
                <c:pt idx="353">
                  <c:v>6.4010111355992137E-83</c:v>
                </c:pt>
                <c:pt idx="354">
                  <c:v>2.8945295220124403E-81</c:v>
                </c:pt>
                <c:pt idx="355">
                  <c:v>1.25842423148001E-79</c:v>
                </c:pt>
                <c:pt idx="356">
                  <c:v>5.2601262449624422E-78</c:v>
                </c:pt>
                <c:pt idx="357">
                  <c:v>2.1139056023117608E-76</c:v>
                </c:pt>
                <c:pt idx="358">
                  <c:v>8.167622586031698E-75</c:v>
                </c:pt>
                <c:pt idx="359">
                  <c:v>3.0340777605418616E-73</c:v>
                </c:pt>
                <c:pt idx="360">
                  <c:v>1.0836250935063959E-71</c:v>
                </c:pt>
                <c:pt idx="361">
                  <c:v>3.7209430983761185E-70</c:v>
                </c:pt>
                <c:pt idx="362">
                  <c:v>1.2284258967540345E-68</c:v>
                </c:pt>
                <c:pt idx="363">
                  <c:v>3.8991252795602068E-67</c:v>
                </c:pt>
                <c:pt idx="364">
                  <c:v>1.1898933589943591E-65</c:v>
                </c:pt>
                <c:pt idx="365">
                  <c:v>3.4911768789507313E-64</c:v>
                </c:pt>
                <c:pt idx="366">
                  <c:v>9.8482476850632026E-63</c:v>
                </c:pt>
                <c:pt idx="367">
                  <c:v>2.6709742987242572E-61</c:v>
                </c:pt>
                <c:pt idx="368">
                  <c:v>6.9647323605688915E-60</c:v>
                </c:pt>
                <c:pt idx="369">
                  <c:v>1.7460773276023482E-58</c:v>
                </c:pt>
                <c:pt idx="370">
                  <c:v>4.2086922966898452E-57</c:v>
                </c:pt>
                <c:pt idx="371">
                  <c:v>9.753396543647441E-56</c:v>
                </c:pt>
                <c:pt idx="372">
                  <c:v>2.1731511707438263E-54</c:v>
                </c:pt>
                <c:pt idx="373">
                  <c:v>4.6553216239527501E-53</c:v>
                </c:pt>
                <c:pt idx="374">
                  <c:v>9.5881647135813661E-52</c:v>
                </c:pt>
                <c:pt idx="375">
                  <c:v>1.8986620614078741E-50</c:v>
                </c:pt>
                <c:pt idx="376">
                  <c:v>3.614819351118673E-49</c:v>
                </c:pt>
                <c:pt idx="377">
                  <c:v>6.6168701696006481E-48</c:v>
                </c:pt>
                <c:pt idx="378">
                  <c:v>1.1645176276463399E-46</c:v>
                </c:pt>
                <c:pt idx="379">
                  <c:v>1.9704585768415972E-45</c:v>
                </c:pt>
                <c:pt idx="380">
                  <c:v>3.2056543421796274E-44</c:v>
                </c:pt>
                <c:pt idx="381">
                  <c:v>5.0141181602140023E-43</c:v>
                </c:pt>
                <c:pt idx="382">
                  <c:v>7.5405196812778619E-42</c:v>
                </c:pt>
                <c:pt idx="383">
                  <c:v>1.0902778363190976E-40</c:v>
                </c:pt>
                <c:pt idx="384">
                  <c:v>1.5156629420428071E-39</c:v>
                </c:pt>
                <c:pt idx="385">
                  <c:v>2.0258065643783819E-38</c:v>
                </c:pt>
                <c:pt idx="386">
                  <c:v>2.6032960484861093E-37</c:v>
                </c:pt>
                <c:pt idx="387">
                  <c:v>3.2164717174352066E-36</c:v>
                </c:pt>
                <c:pt idx="388">
                  <c:v>3.8209104239064219E-35</c:v>
                </c:pt>
                <c:pt idx="389">
                  <c:v>4.3640052592052736E-34</c:v>
                </c:pt>
                <c:pt idx="390">
                  <c:v>4.7922041495684706E-33</c:v>
                </c:pt>
                <c:pt idx="391">
                  <c:v>5.0596134577689349E-32</c:v>
                </c:pt>
                <c:pt idx="392">
                  <c:v>5.1360789935155833E-31</c:v>
                </c:pt>
                <c:pt idx="393">
                  <c:v>5.0127808786172981E-30</c:v>
                </c:pt>
                <c:pt idx="394">
                  <c:v>4.7039073575055588E-29</c:v>
                </c:pt>
                <c:pt idx="395">
                  <c:v>4.2439684971610809E-28</c:v>
                </c:pt>
                <c:pt idx="396">
                  <c:v>3.6814527792125491E-27</c:v>
                </c:pt>
                <c:pt idx="397">
                  <c:v>3.0704380870847395E-26</c:v>
                </c:pt>
                <c:pt idx="398">
                  <c:v>2.4621574211956694E-25</c:v>
                </c:pt>
                <c:pt idx="399">
                  <c:v>1.8983049595590117E-24</c:v>
                </c:pt>
                <c:pt idx="400">
                  <c:v>1.4071849164145781E-23</c:v>
                </c:pt>
                <c:pt idx="401">
                  <c:v>1.00293251239147E-22</c:v>
                </c:pt>
                <c:pt idx="402">
                  <c:v>6.8727084870535656E-22</c:v>
                </c:pt>
                <c:pt idx="403">
                  <c:v>4.5281429795787326E-21</c:v>
                </c:pt>
                <c:pt idx="404">
                  <c:v>2.8684590428664658E-20</c:v>
                </c:pt>
                <c:pt idx="405">
                  <c:v>1.7470840664568819E-19</c:v>
                </c:pt>
                <c:pt idx="406">
                  <c:v>1.0230948347537678E-18</c:v>
                </c:pt>
                <c:pt idx="407">
                  <c:v>5.7604343087768678E-18</c:v>
                </c:pt>
                <c:pt idx="408">
                  <c:v>3.118402110743689E-17</c:v>
                </c:pt>
                <c:pt idx="409">
                  <c:v>1.6231058918216432E-16</c:v>
                </c:pt>
                <c:pt idx="410">
                  <c:v>8.1226873985887556E-16</c:v>
                </c:pt>
                <c:pt idx="411">
                  <c:v>3.9083285389637511E-15</c:v>
                </c:pt>
                <c:pt idx="412">
                  <c:v>1.8080944534381304E-14</c:v>
                </c:pt>
                <c:pt idx="413">
                  <c:v>8.0424833854046622E-14</c:v>
                </c:pt>
                <c:pt idx="414">
                  <c:v>3.4395253693353361E-13</c:v>
                </c:pt>
                <c:pt idx="415">
                  <c:v>1.4143158904255892E-12</c:v>
                </c:pt>
                <c:pt idx="416">
                  <c:v>5.5915749624164954E-12</c:v>
                </c:pt>
                <c:pt idx="417">
                  <c:v>2.1255042203364351E-11</c:v>
                </c:pt>
                <c:pt idx="418">
                  <c:v>7.7683742164922132E-11</c:v>
                </c:pt>
                <c:pt idx="419">
                  <c:v>2.7298507452483213E-10</c:v>
                </c:pt>
                <c:pt idx="420">
                  <c:v>9.2233462107127268E-10</c:v>
                </c:pt>
                <c:pt idx="421">
                  <c:v>2.9962579714319092E-9</c:v>
                </c:pt>
                <c:pt idx="422">
                  <c:v>9.3586070290803286E-9</c:v>
                </c:pt>
                <c:pt idx="423">
                  <c:v>2.8105076091816373E-8</c:v>
                </c:pt>
                <c:pt idx="424">
                  <c:v>8.1152160328914642E-8</c:v>
                </c:pt>
                <c:pt idx="425">
                  <c:v>2.2529816785573312E-7</c:v>
                </c:pt>
                <c:pt idx="426">
                  <c:v>6.0139068103204447E-7</c:v>
                </c:pt>
                <c:pt idx="427">
                  <c:v>1.543472131437802E-6</c:v>
                </c:pt>
                <c:pt idx="428">
                  <c:v>3.8087566023303896E-6</c:v>
                </c:pt>
                <c:pt idx="429">
                  <c:v>9.0367123810608671E-6</c:v>
                </c:pt>
                <c:pt idx="430">
                  <c:v>2.0614872276780797E-5</c:v>
                </c:pt>
                <c:pt idx="431">
                  <c:v>4.5216189832775396E-5</c:v>
                </c:pt>
                <c:pt idx="432">
                  <c:v>9.5356558552195692E-5</c:v>
                </c:pt>
                <c:pt idx="433">
                  <c:v>1.9335287005006781E-4</c:v>
                </c:pt>
                <c:pt idx="434">
                  <c:v>3.7695913827617974E-4</c:v>
                </c:pt>
                <c:pt idx="435">
                  <c:v>7.0661307712782684E-4</c:v>
                </c:pt>
                <c:pt idx="436">
                  <c:v>1.2735410302955341E-3</c:v>
                </c:pt>
                <c:pt idx="437">
                  <c:v>2.2069282568648635E-3</c:v>
                </c:pt>
                <c:pt idx="438">
                  <c:v>3.6771183742343519E-3</c:v>
                </c:pt>
                <c:pt idx="439">
                  <c:v>5.8907587774742493E-3</c:v>
                </c:pt>
                <c:pt idx="440">
                  <c:v>9.0735910585610161E-3</c:v>
                </c:pt>
                <c:pt idx="441">
                  <c:v>1.3437905848372901E-2</c:v>
                </c:pt>
                <c:pt idx="442">
                  <c:v>1.9135001503476801E-2</c:v>
                </c:pt>
                <c:pt idx="443">
                  <c:v>2.6198112315626576E-2</c:v>
                </c:pt>
                <c:pt idx="444">
                  <c:v>3.4487058991942154E-2</c:v>
                </c:pt>
                <c:pt idx="445">
                  <c:v>4.3650280795571497E-2</c:v>
                </c:pt>
                <c:pt idx="446">
                  <c:v>5.3120566420570607E-2</c:v>
                </c:pt>
                <c:pt idx="447">
                  <c:v>6.2156015959603808E-2</c:v>
                </c:pt>
                <c:pt idx="448">
                  <c:v>6.9927579130043396E-2</c:v>
                </c:pt>
                <c:pt idx="449">
                  <c:v>7.5641249595027785E-2</c:v>
                </c:pt>
                <c:pt idx="450">
                  <c:v>7.8670840692442068E-2</c:v>
                </c:pt>
                <c:pt idx="451">
                  <c:v>7.8670840692442068E-2</c:v>
                </c:pt>
                <c:pt idx="452">
                  <c:v>7.5641249595027785E-2</c:v>
                </c:pt>
                <c:pt idx="453">
                  <c:v>6.9927579130043396E-2</c:v>
                </c:pt>
                <c:pt idx="454">
                  <c:v>6.2156015959603808E-2</c:v>
                </c:pt>
                <c:pt idx="455">
                  <c:v>5.3120566420570607E-2</c:v>
                </c:pt>
                <c:pt idx="456">
                  <c:v>4.3650280795571497E-2</c:v>
                </c:pt>
                <c:pt idx="457">
                  <c:v>3.4487058991942154E-2</c:v>
                </c:pt>
                <c:pt idx="458">
                  <c:v>2.6198112315626576E-2</c:v>
                </c:pt>
                <c:pt idx="459">
                  <c:v>1.9135001503476801E-2</c:v>
                </c:pt>
                <c:pt idx="460">
                  <c:v>1.3437905848372901E-2</c:v>
                </c:pt>
                <c:pt idx="461">
                  <c:v>9.0735910585610161E-3</c:v>
                </c:pt>
                <c:pt idx="462">
                  <c:v>5.8907587774742493E-3</c:v>
                </c:pt>
                <c:pt idx="463">
                  <c:v>3.6771183742343519E-3</c:v>
                </c:pt>
                <c:pt idx="464">
                  <c:v>2.2069282568648635E-3</c:v>
                </c:pt>
                <c:pt idx="465">
                  <c:v>1.2735410302955341E-3</c:v>
                </c:pt>
                <c:pt idx="466">
                  <c:v>7.0661307712782684E-4</c:v>
                </c:pt>
                <c:pt idx="467">
                  <c:v>3.7695913827617974E-4</c:v>
                </c:pt>
                <c:pt idx="468">
                  <c:v>1.9335287005006781E-4</c:v>
                </c:pt>
                <c:pt idx="469">
                  <c:v>9.5356558552195692E-5</c:v>
                </c:pt>
                <c:pt idx="470">
                  <c:v>4.5216189832775396E-5</c:v>
                </c:pt>
                <c:pt idx="471">
                  <c:v>2.0614872276780797E-5</c:v>
                </c:pt>
                <c:pt idx="472">
                  <c:v>9.0367123810608671E-6</c:v>
                </c:pt>
                <c:pt idx="473">
                  <c:v>3.8087566023303896E-6</c:v>
                </c:pt>
                <c:pt idx="474">
                  <c:v>1.543472131437802E-6</c:v>
                </c:pt>
                <c:pt idx="475">
                  <c:v>6.0139068103204447E-7</c:v>
                </c:pt>
                <c:pt idx="476">
                  <c:v>2.252981678996247E-7</c:v>
                </c:pt>
                <c:pt idx="477">
                  <c:v>8.1152160325004685E-8</c:v>
                </c:pt>
                <c:pt idx="478">
                  <c:v>2.8105076044227058E-8</c:v>
                </c:pt>
                <c:pt idx="479">
                  <c:v>9.3586070004648061E-9</c:v>
                </c:pt>
                <c:pt idx="480">
                  <c:v>2.9962580194720173E-9</c:v>
                </c:pt>
                <c:pt idx="481">
                  <c:v>9.2233465309732858E-10</c:v>
                </c:pt>
                <c:pt idx="482">
                  <c:v>2.7298507898621128E-10</c:v>
                </c:pt>
                <c:pt idx="483">
                  <c:v>7.7683748322954526E-11</c:v>
                </c:pt>
                <c:pt idx="484">
                  <c:v>2.1254997761843855E-11</c:v>
                </c:pt>
                <c:pt idx="485">
                  <c:v>5.5915272412221756E-12</c:v>
                </c:pt>
                <c:pt idx="486">
                  <c:v>1.4143131110699944E-12</c:v>
                </c:pt>
                <c:pt idx="487">
                  <c:v>3.4394709302887481E-13</c:v>
                </c:pt>
                <c:pt idx="488">
                  <c:v>8.0491169285324354E-14</c:v>
                </c:pt>
                <c:pt idx="489">
                  <c:v>1.8096635301390165E-14</c:v>
                </c:pt>
                <c:pt idx="490">
                  <c:v>3.8857805861880763E-15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5E64-416A-868B-97760D96B720}"/>
            </c:ext>
          </c:extLst>
        </c:ser>
        <c:axId val="64996480"/>
        <c:axId val="64998400"/>
      </c:scatterChart>
      <c:valAx>
        <c:axId val="64996480"/>
        <c:scaling>
          <c:orientation val="minMax"/>
          <c:max val="6"/>
          <c:min val="-6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/>
                  <a:t>Z</a:t>
                </a:r>
              </a:p>
            </c:rich>
          </c:tx>
        </c:title>
        <c:numFmt formatCode="0.00" sourceLinked="1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64998400"/>
        <c:crosses val="autoZero"/>
        <c:crossBetween val="midCat"/>
      </c:valAx>
      <c:valAx>
        <c:axId val="64998400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f(Z)</a:t>
                </a:r>
              </a:p>
            </c:rich>
          </c:tx>
        </c:title>
        <c:numFmt formatCode="0.0000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64996480"/>
        <c:crossesAt val="-6"/>
        <c:crossBetween val="midCat"/>
      </c:valAx>
    </c:plotArea>
    <c:plotVisOnly val="1"/>
    <c:dispBlanksAs val="gap"/>
  </c:chart>
  <c:spPr>
    <a:solidFill>
      <a:schemeClr val="bg1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Z(0.0;1) </a:t>
            </a:r>
            <a:r>
              <a:rPr lang="en-US" sz="1600" dirty="0" err="1"/>
              <a:t>vs</a:t>
            </a:r>
            <a:r>
              <a:rPr lang="en-US" sz="1600" dirty="0"/>
              <a:t> Z(</a:t>
            </a:r>
            <a:r>
              <a:rPr lang="en-US" sz="1600" dirty="0">
                <a:solidFill>
                  <a:srgbClr val="FF0000"/>
                </a:solidFill>
              </a:rPr>
              <a:t>0.2</a:t>
            </a:r>
            <a:r>
              <a:rPr lang="en-US" sz="1600" dirty="0"/>
              <a:t>;1) - </a:t>
            </a:r>
            <a:r>
              <a:rPr lang="en-US" sz="1600" dirty="0" err="1"/>
              <a:t>effetto</a:t>
            </a:r>
            <a:r>
              <a:rPr lang="en-US" sz="1600" dirty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piccolo</a:t>
            </a:r>
            <a:endParaRPr lang="en-US" sz="16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6072958754208774"/>
          <c:y val="2.5204725566717386E-2"/>
        </c:manualLayout>
      </c:layout>
    </c:title>
    <c:plotArea>
      <c:layout/>
      <c:scatterChart>
        <c:scatterStyle val="smoothMarker"/>
        <c:ser>
          <c:idx val="0"/>
          <c:order val="0"/>
          <c:tx>
            <c:v>Z(0.0;1)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Z!$E$2:$E$902</c:f>
              <c:numCache>
                <c:formatCode>0.00</c:formatCode>
                <c:ptCount val="901"/>
                <c:pt idx="0">
                  <c:v>-4.4999999999999813</c:v>
                </c:pt>
                <c:pt idx="1">
                  <c:v>-4.4899999999999824</c:v>
                </c:pt>
                <c:pt idx="2">
                  <c:v>-4.4799999999999924</c:v>
                </c:pt>
                <c:pt idx="3">
                  <c:v>-4.4699999999999802</c:v>
                </c:pt>
                <c:pt idx="4">
                  <c:v>-4.4599999999999804</c:v>
                </c:pt>
                <c:pt idx="5">
                  <c:v>-4.4499999999999824</c:v>
                </c:pt>
                <c:pt idx="6">
                  <c:v>-4.4399999999999924</c:v>
                </c:pt>
                <c:pt idx="7">
                  <c:v>-4.4299999999999802</c:v>
                </c:pt>
                <c:pt idx="8">
                  <c:v>-4.4199999999999804</c:v>
                </c:pt>
                <c:pt idx="9">
                  <c:v>-4.4099999999999824</c:v>
                </c:pt>
                <c:pt idx="10">
                  <c:v>-4.3999999999999799</c:v>
                </c:pt>
                <c:pt idx="11">
                  <c:v>-4.3899999999999801</c:v>
                </c:pt>
                <c:pt idx="12">
                  <c:v>-4.3799999999999804</c:v>
                </c:pt>
                <c:pt idx="13">
                  <c:v>-4.3699999999999797</c:v>
                </c:pt>
                <c:pt idx="14">
                  <c:v>-4.3599999999999799</c:v>
                </c:pt>
                <c:pt idx="15">
                  <c:v>-4.3499999999999801</c:v>
                </c:pt>
                <c:pt idx="16">
                  <c:v>-4.3399999999999803</c:v>
                </c:pt>
                <c:pt idx="17">
                  <c:v>-4.3299999999999796</c:v>
                </c:pt>
                <c:pt idx="18">
                  <c:v>-4.3199999999999799</c:v>
                </c:pt>
                <c:pt idx="19">
                  <c:v>-4.3099999999999801</c:v>
                </c:pt>
                <c:pt idx="20">
                  <c:v>-4.2999999999999803</c:v>
                </c:pt>
                <c:pt idx="21">
                  <c:v>-4.2899999999999814</c:v>
                </c:pt>
                <c:pt idx="22">
                  <c:v>-4.2799999999999834</c:v>
                </c:pt>
                <c:pt idx="23">
                  <c:v>-4.26999999999998</c:v>
                </c:pt>
                <c:pt idx="24">
                  <c:v>-4.2599999999999802</c:v>
                </c:pt>
                <c:pt idx="25">
                  <c:v>-4.2499999999999813</c:v>
                </c:pt>
                <c:pt idx="26">
                  <c:v>-4.2399999999999824</c:v>
                </c:pt>
                <c:pt idx="27">
                  <c:v>-4.22999999999998</c:v>
                </c:pt>
                <c:pt idx="28">
                  <c:v>-4.2199999999999802</c:v>
                </c:pt>
                <c:pt idx="29">
                  <c:v>-4.2099999999999804</c:v>
                </c:pt>
                <c:pt idx="30">
                  <c:v>-4.1999999999999797</c:v>
                </c:pt>
                <c:pt idx="31">
                  <c:v>-4.18999999999998</c:v>
                </c:pt>
                <c:pt idx="32">
                  <c:v>-4.1799999999999802</c:v>
                </c:pt>
                <c:pt idx="33">
                  <c:v>-4.1699999999999795</c:v>
                </c:pt>
                <c:pt idx="34">
                  <c:v>-4.1599999999999797</c:v>
                </c:pt>
                <c:pt idx="35">
                  <c:v>-4.1499999999999799</c:v>
                </c:pt>
                <c:pt idx="36">
                  <c:v>-4.1399999999999801</c:v>
                </c:pt>
                <c:pt idx="37">
                  <c:v>-4.1299999999999795</c:v>
                </c:pt>
                <c:pt idx="38">
                  <c:v>-4.1199999999999886</c:v>
                </c:pt>
                <c:pt idx="39">
                  <c:v>-4.1099999999999897</c:v>
                </c:pt>
                <c:pt idx="40">
                  <c:v>-4.0999999999999801</c:v>
                </c:pt>
                <c:pt idx="41">
                  <c:v>-4.0899999999999803</c:v>
                </c:pt>
                <c:pt idx="42">
                  <c:v>-4.0799999999999903</c:v>
                </c:pt>
                <c:pt idx="43">
                  <c:v>-4.0699999999999896</c:v>
                </c:pt>
                <c:pt idx="44">
                  <c:v>-4.0599999999999898</c:v>
                </c:pt>
                <c:pt idx="45">
                  <c:v>-4.0499999999999901</c:v>
                </c:pt>
                <c:pt idx="46">
                  <c:v>-4.0399999999999903</c:v>
                </c:pt>
                <c:pt idx="47">
                  <c:v>-4.0299999999999896</c:v>
                </c:pt>
                <c:pt idx="48">
                  <c:v>-4.0199999999999898</c:v>
                </c:pt>
                <c:pt idx="49">
                  <c:v>-4.00999999999999</c:v>
                </c:pt>
                <c:pt idx="50">
                  <c:v>-3.9999999999999867</c:v>
                </c:pt>
                <c:pt idx="51">
                  <c:v>-3.98999999999999</c:v>
                </c:pt>
                <c:pt idx="52">
                  <c:v>-3.9799999999999867</c:v>
                </c:pt>
                <c:pt idx="53">
                  <c:v>-3.96999999999999</c:v>
                </c:pt>
                <c:pt idx="54">
                  <c:v>-3.9599999999999835</c:v>
                </c:pt>
                <c:pt idx="55">
                  <c:v>-3.94999999999999</c:v>
                </c:pt>
                <c:pt idx="56">
                  <c:v>-3.9399999999999835</c:v>
                </c:pt>
                <c:pt idx="57">
                  <c:v>-3.9299999999999877</c:v>
                </c:pt>
                <c:pt idx="58">
                  <c:v>-3.9199999999999835</c:v>
                </c:pt>
                <c:pt idx="59">
                  <c:v>-3.9099999999999877</c:v>
                </c:pt>
                <c:pt idx="60">
                  <c:v>-3.8999999999999835</c:v>
                </c:pt>
                <c:pt idx="61">
                  <c:v>-3.8899999999999877</c:v>
                </c:pt>
                <c:pt idx="62">
                  <c:v>-3.8799999999999826</c:v>
                </c:pt>
                <c:pt idx="63">
                  <c:v>-3.8699999999999877</c:v>
                </c:pt>
                <c:pt idx="64">
                  <c:v>-3.8599999999999826</c:v>
                </c:pt>
                <c:pt idx="65">
                  <c:v>-3.8499999999999877</c:v>
                </c:pt>
                <c:pt idx="66">
                  <c:v>-3.8399999999999825</c:v>
                </c:pt>
                <c:pt idx="67">
                  <c:v>-3.8299999999999867</c:v>
                </c:pt>
                <c:pt idx="68">
                  <c:v>-3.8199999999999825</c:v>
                </c:pt>
                <c:pt idx="69">
                  <c:v>-3.8099999999999867</c:v>
                </c:pt>
                <c:pt idx="70">
                  <c:v>-3.7999999999999901</c:v>
                </c:pt>
                <c:pt idx="71">
                  <c:v>-3.7899999999999898</c:v>
                </c:pt>
                <c:pt idx="72">
                  <c:v>-3.77999999999999</c:v>
                </c:pt>
                <c:pt idx="73">
                  <c:v>-3.7699999999999898</c:v>
                </c:pt>
                <c:pt idx="74">
                  <c:v>-3.75999999999999</c:v>
                </c:pt>
                <c:pt idx="75">
                  <c:v>-3.7499999999999898</c:v>
                </c:pt>
                <c:pt idx="76">
                  <c:v>-3.73999999999999</c:v>
                </c:pt>
                <c:pt idx="77">
                  <c:v>-3.7299999999999902</c:v>
                </c:pt>
                <c:pt idx="78">
                  <c:v>-3.72</c:v>
                </c:pt>
                <c:pt idx="79">
                  <c:v>-3.71</c:v>
                </c:pt>
                <c:pt idx="80">
                  <c:v>-3.7</c:v>
                </c:pt>
                <c:pt idx="81">
                  <c:v>-3.69</c:v>
                </c:pt>
                <c:pt idx="82">
                  <c:v>-3.68</c:v>
                </c:pt>
                <c:pt idx="83">
                  <c:v>-3.67</c:v>
                </c:pt>
                <c:pt idx="84">
                  <c:v>-3.66</c:v>
                </c:pt>
                <c:pt idx="85">
                  <c:v>-3.65</c:v>
                </c:pt>
                <c:pt idx="86">
                  <c:v>-3.64</c:v>
                </c:pt>
                <c:pt idx="87">
                  <c:v>-3.63</c:v>
                </c:pt>
                <c:pt idx="88">
                  <c:v>-3.62</c:v>
                </c:pt>
                <c:pt idx="89">
                  <c:v>-3.61</c:v>
                </c:pt>
                <c:pt idx="90">
                  <c:v>-3.6</c:v>
                </c:pt>
                <c:pt idx="91">
                  <c:v>-3.59</c:v>
                </c:pt>
                <c:pt idx="92">
                  <c:v>-3.58</c:v>
                </c:pt>
                <c:pt idx="93">
                  <c:v>-3.57</c:v>
                </c:pt>
                <c:pt idx="94">
                  <c:v>-3.56</c:v>
                </c:pt>
                <c:pt idx="95">
                  <c:v>-3.55</c:v>
                </c:pt>
                <c:pt idx="96">
                  <c:v>-3.54</c:v>
                </c:pt>
                <c:pt idx="97">
                  <c:v>-3.53</c:v>
                </c:pt>
                <c:pt idx="98">
                  <c:v>-3.52</c:v>
                </c:pt>
                <c:pt idx="99">
                  <c:v>-3.51</c:v>
                </c:pt>
                <c:pt idx="100">
                  <c:v>-3.5</c:v>
                </c:pt>
                <c:pt idx="101">
                  <c:v>-3.4899999999999998</c:v>
                </c:pt>
                <c:pt idx="102">
                  <c:v>-3.48</c:v>
                </c:pt>
                <c:pt idx="103">
                  <c:v>-3.4699999999999998</c:v>
                </c:pt>
                <c:pt idx="104">
                  <c:v>-3.46</c:v>
                </c:pt>
                <c:pt idx="105">
                  <c:v>-3.4499999999999997</c:v>
                </c:pt>
                <c:pt idx="106">
                  <c:v>-3.44</c:v>
                </c:pt>
                <c:pt idx="107">
                  <c:v>-3.4299999999999997</c:v>
                </c:pt>
                <c:pt idx="108">
                  <c:v>-3.42</c:v>
                </c:pt>
                <c:pt idx="109">
                  <c:v>-3.4099999999999997</c:v>
                </c:pt>
                <c:pt idx="110">
                  <c:v>-3.4</c:v>
                </c:pt>
                <c:pt idx="111">
                  <c:v>-3.3899999999999997</c:v>
                </c:pt>
                <c:pt idx="112">
                  <c:v>-3.38</c:v>
                </c:pt>
                <c:pt idx="113">
                  <c:v>-3.3699999999999997</c:v>
                </c:pt>
                <c:pt idx="114">
                  <c:v>-3.36</c:v>
                </c:pt>
                <c:pt idx="115">
                  <c:v>-3.3499999999999988</c:v>
                </c:pt>
                <c:pt idx="116">
                  <c:v>-3.34</c:v>
                </c:pt>
                <c:pt idx="117">
                  <c:v>-3.3299999999999987</c:v>
                </c:pt>
                <c:pt idx="118">
                  <c:v>-3.32</c:v>
                </c:pt>
                <c:pt idx="119">
                  <c:v>-3.3099999999999987</c:v>
                </c:pt>
                <c:pt idx="120">
                  <c:v>-3.3</c:v>
                </c:pt>
                <c:pt idx="121">
                  <c:v>-3.29</c:v>
                </c:pt>
                <c:pt idx="122">
                  <c:v>-3.2800000000000002</c:v>
                </c:pt>
                <c:pt idx="123">
                  <c:v>-3.27</c:v>
                </c:pt>
                <c:pt idx="124">
                  <c:v>-3.2600000000000002</c:v>
                </c:pt>
                <c:pt idx="125">
                  <c:v>-3.25</c:v>
                </c:pt>
                <c:pt idx="126">
                  <c:v>-3.24</c:v>
                </c:pt>
                <c:pt idx="127">
                  <c:v>-3.23</c:v>
                </c:pt>
                <c:pt idx="128">
                  <c:v>-3.22</c:v>
                </c:pt>
                <c:pt idx="129">
                  <c:v>-3.21</c:v>
                </c:pt>
                <c:pt idx="130">
                  <c:v>-3.2</c:v>
                </c:pt>
                <c:pt idx="131">
                  <c:v>-3.19</c:v>
                </c:pt>
                <c:pt idx="132">
                  <c:v>-3.18</c:v>
                </c:pt>
                <c:pt idx="133">
                  <c:v>-3.17</c:v>
                </c:pt>
                <c:pt idx="134">
                  <c:v>-3.16</c:v>
                </c:pt>
                <c:pt idx="135">
                  <c:v>-3.15</c:v>
                </c:pt>
                <c:pt idx="136">
                  <c:v>-3.14</c:v>
                </c:pt>
                <c:pt idx="137">
                  <c:v>-3.13</c:v>
                </c:pt>
                <c:pt idx="138">
                  <c:v>-3.12</c:v>
                </c:pt>
                <c:pt idx="139">
                  <c:v>-3.11</c:v>
                </c:pt>
                <c:pt idx="140">
                  <c:v>-3.1</c:v>
                </c:pt>
                <c:pt idx="141">
                  <c:v>-3.09</c:v>
                </c:pt>
                <c:pt idx="142">
                  <c:v>-3.08</c:v>
                </c:pt>
                <c:pt idx="143">
                  <c:v>-3.07</c:v>
                </c:pt>
                <c:pt idx="144">
                  <c:v>-3.06</c:v>
                </c:pt>
                <c:pt idx="145">
                  <c:v>-3.05</c:v>
                </c:pt>
                <c:pt idx="146">
                  <c:v>-3.04</c:v>
                </c:pt>
                <c:pt idx="147">
                  <c:v>-3.03</c:v>
                </c:pt>
                <c:pt idx="148">
                  <c:v>-3.02</c:v>
                </c:pt>
                <c:pt idx="149">
                  <c:v>-3.01</c:v>
                </c:pt>
                <c:pt idx="150">
                  <c:v>-3</c:v>
                </c:pt>
                <c:pt idx="151">
                  <c:v>-2.9899999999999998</c:v>
                </c:pt>
                <c:pt idx="152">
                  <c:v>-2.98</c:v>
                </c:pt>
                <c:pt idx="153">
                  <c:v>-2.9699999999999998</c:v>
                </c:pt>
                <c:pt idx="154">
                  <c:v>-2.96</c:v>
                </c:pt>
                <c:pt idx="155">
                  <c:v>-2.9499999999999997</c:v>
                </c:pt>
                <c:pt idx="156">
                  <c:v>-2.94</c:v>
                </c:pt>
                <c:pt idx="157">
                  <c:v>-2.9299999999999997</c:v>
                </c:pt>
                <c:pt idx="158">
                  <c:v>-2.92</c:v>
                </c:pt>
                <c:pt idx="159">
                  <c:v>-2.9099999999999997</c:v>
                </c:pt>
                <c:pt idx="160">
                  <c:v>-2.9</c:v>
                </c:pt>
                <c:pt idx="161">
                  <c:v>-2.8899999999999997</c:v>
                </c:pt>
                <c:pt idx="162">
                  <c:v>-2.88</c:v>
                </c:pt>
                <c:pt idx="163">
                  <c:v>-2.8699999999999997</c:v>
                </c:pt>
                <c:pt idx="164">
                  <c:v>-2.86</c:v>
                </c:pt>
                <c:pt idx="165">
                  <c:v>-2.8499999999999988</c:v>
                </c:pt>
                <c:pt idx="166">
                  <c:v>-2.84</c:v>
                </c:pt>
                <c:pt idx="167">
                  <c:v>-2.8299999999999987</c:v>
                </c:pt>
                <c:pt idx="168">
                  <c:v>-2.82</c:v>
                </c:pt>
                <c:pt idx="169">
                  <c:v>-2.8099999999999987</c:v>
                </c:pt>
                <c:pt idx="170">
                  <c:v>-2.8</c:v>
                </c:pt>
                <c:pt idx="171">
                  <c:v>-2.79</c:v>
                </c:pt>
                <c:pt idx="172">
                  <c:v>-2.7800000000000002</c:v>
                </c:pt>
                <c:pt idx="173">
                  <c:v>-2.77</c:v>
                </c:pt>
                <c:pt idx="174">
                  <c:v>-2.7600000000000002</c:v>
                </c:pt>
                <c:pt idx="175">
                  <c:v>-2.75</c:v>
                </c:pt>
                <c:pt idx="176">
                  <c:v>-2.74</c:v>
                </c:pt>
                <c:pt idx="177">
                  <c:v>-2.73</c:v>
                </c:pt>
                <c:pt idx="178">
                  <c:v>-2.72</c:v>
                </c:pt>
                <c:pt idx="179">
                  <c:v>-2.71</c:v>
                </c:pt>
                <c:pt idx="180">
                  <c:v>-2.7</c:v>
                </c:pt>
                <c:pt idx="181">
                  <c:v>-2.69</c:v>
                </c:pt>
                <c:pt idx="182">
                  <c:v>-2.68</c:v>
                </c:pt>
                <c:pt idx="183">
                  <c:v>-2.67</c:v>
                </c:pt>
                <c:pt idx="184">
                  <c:v>-2.66</c:v>
                </c:pt>
                <c:pt idx="185">
                  <c:v>-2.65</c:v>
                </c:pt>
                <c:pt idx="186">
                  <c:v>-2.64</c:v>
                </c:pt>
                <c:pt idx="187">
                  <c:v>-2.63</c:v>
                </c:pt>
                <c:pt idx="188">
                  <c:v>-2.62</c:v>
                </c:pt>
                <c:pt idx="189">
                  <c:v>-2.61</c:v>
                </c:pt>
                <c:pt idx="190">
                  <c:v>-2.6</c:v>
                </c:pt>
                <c:pt idx="191">
                  <c:v>-2.59</c:v>
                </c:pt>
                <c:pt idx="192">
                  <c:v>-2.58</c:v>
                </c:pt>
                <c:pt idx="193">
                  <c:v>-2.57</c:v>
                </c:pt>
                <c:pt idx="194">
                  <c:v>-2.56</c:v>
                </c:pt>
                <c:pt idx="195">
                  <c:v>-2.5499999999999998</c:v>
                </c:pt>
                <c:pt idx="196">
                  <c:v>-2.54</c:v>
                </c:pt>
                <c:pt idx="197">
                  <c:v>-2.5299999999999998</c:v>
                </c:pt>
                <c:pt idx="198">
                  <c:v>-2.52</c:v>
                </c:pt>
                <c:pt idx="199">
                  <c:v>-2.5099999999999998</c:v>
                </c:pt>
                <c:pt idx="200">
                  <c:v>-2.5</c:v>
                </c:pt>
                <c:pt idx="201">
                  <c:v>-2.4899999999999998</c:v>
                </c:pt>
                <c:pt idx="202">
                  <c:v>-2.48</c:v>
                </c:pt>
                <c:pt idx="203">
                  <c:v>-2.4699999999999998</c:v>
                </c:pt>
                <c:pt idx="204">
                  <c:v>-2.46</c:v>
                </c:pt>
                <c:pt idx="205">
                  <c:v>-2.4499999999999997</c:v>
                </c:pt>
                <c:pt idx="206">
                  <c:v>-2.44</c:v>
                </c:pt>
                <c:pt idx="207">
                  <c:v>-2.4299999999999997</c:v>
                </c:pt>
                <c:pt idx="208">
                  <c:v>-2.42</c:v>
                </c:pt>
                <c:pt idx="209">
                  <c:v>-2.4099999999999997</c:v>
                </c:pt>
                <c:pt idx="210">
                  <c:v>-2.4</c:v>
                </c:pt>
                <c:pt idx="211">
                  <c:v>-2.3899999999999997</c:v>
                </c:pt>
                <c:pt idx="212">
                  <c:v>-2.38</c:v>
                </c:pt>
                <c:pt idx="213">
                  <c:v>-2.3699999999999997</c:v>
                </c:pt>
                <c:pt idx="214">
                  <c:v>-2.36</c:v>
                </c:pt>
                <c:pt idx="215">
                  <c:v>-2.3499999999999988</c:v>
                </c:pt>
                <c:pt idx="216">
                  <c:v>-2.34</c:v>
                </c:pt>
                <c:pt idx="217">
                  <c:v>-2.3299999999999987</c:v>
                </c:pt>
                <c:pt idx="218">
                  <c:v>-2.3199999999999967</c:v>
                </c:pt>
                <c:pt idx="219">
                  <c:v>-2.3099999999999987</c:v>
                </c:pt>
                <c:pt idx="220">
                  <c:v>-2.2999999999999998</c:v>
                </c:pt>
                <c:pt idx="221">
                  <c:v>-2.29</c:v>
                </c:pt>
                <c:pt idx="222">
                  <c:v>-2.2799999999999998</c:v>
                </c:pt>
                <c:pt idx="223">
                  <c:v>-2.27</c:v>
                </c:pt>
                <c:pt idx="224">
                  <c:v>-2.2599999999999998</c:v>
                </c:pt>
                <c:pt idx="225">
                  <c:v>-2.25</c:v>
                </c:pt>
                <c:pt idx="226">
                  <c:v>-2.2400000000000002</c:v>
                </c:pt>
                <c:pt idx="227">
                  <c:v>-2.23</c:v>
                </c:pt>
                <c:pt idx="228">
                  <c:v>-2.2200000000000002</c:v>
                </c:pt>
                <c:pt idx="229">
                  <c:v>-2.21</c:v>
                </c:pt>
                <c:pt idx="230">
                  <c:v>-2.2000000000000002</c:v>
                </c:pt>
                <c:pt idx="231">
                  <c:v>-2.19</c:v>
                </c:pt>
                <c:pt idx="232">
                  <c:v>-2.1800000000000002</c:v>
                </c:pt>
                <c:pt idx="233">
                  <c:v>-2.17</c:v>
                </c:pt>
                <c:pt idx="234">
                  <c:v>-2.16</c:v>
                </c:pt>
                <c:pt idx="235">
                  <c:v>-2.15</c:v>
                </c:pt>
                <c:pt idx="236">
                  <c:v>-2.14</c:v>
                </c:pt>
                <c:pt idx="237">
                  <c:v>-2.13</c:v>
                </c:pt>
                <c:pt idx="238">
                  <c:v>-2.12</c:v>
                </c:pt>
                <c:pt idx="239">
                  <c:v>-2.11</c:v>
                </c:pt>
                <c:pt idx="240">
                  <c:v>-2.1</c:v>
                </c:pt>
                <c:pt idx="241">
                  <c:v>-2.09</c:v>
                </c:pt>
                <c:pt idx="242">
                  <c:v>-2.08</c:v>
                </c:pt>
                <c:pt idx="243">
                  <c:v>-2.0699999999999998</c:v>
                </c:pt>
                <c:pt idx="244">
                  <c:v>-2.06</c:v>
                </c:pt>
                <c:pt idx="245">
                  <c:v>-2.0499999999999998</c:v>
                </c:pt>
                <c:pt idx="246">
                  <c:v>-2.04</c:v>
                </c:pt>
                <c:pt idx="247">
                  <c:v>-2.0299999999999998</c:v>
                </c:pt>
                <c:pt idx="248">
                  <c:v>-2.02</c:v>
                </c:pt>
                <c:pt idx="249">
                  <c:v>-2.0099999999999998</c:v>
                </c:pt>
                <c:pt idx="250">
                  <c:v>-2</c:v>
                </c:pt>
                <c:pt idx="251">
                  <c:v>-1.9900000000000035</c:v>
                </c:pt>
                <c:pt idx="252">
                  <c:v>-1.9800000000000035</c:v>
                </c:pt>
                <c:pt idx="253">
                  <c:v>-1.9700000000000033</c:v>
                </c:pt>
                <c:pt idx="254">
                  <c:v>-1.9600000000000033</c:v>
                </c:pt>
                <c:pt idx="255">
                  <c:v>-1.9500000000000033</c:v>
                </c:pt>
                <c:pt idx="256">
                  <c:v>-1.9400000000000033</c:v>
                </c:pt>
                <c:pt idx="257">
                  <c:v>-1.9300000000000033</c:v>
                </c:pt>
                <c:pt idx="258">
                  <c:v>-1.9200000000000021</c:v>
                </c:pt>
                <c:pt idx="259">
                  <c:v>-1.9100000000000001</c:v>
                </c:pt>
                <c:pt idx="260">
                  <c:v>-1.9000000000000001</c:v>
                </c:pt>
                <c:pt idx="261">
                  <c:v>-1.8900000000000001</c:v>
                </c:pt>
                <c:pt idx="262">
                  <c:v>-1.8800000000000001</c:v>
                </c:pt>
                <c:pt idx="263">
                  <c:v>-1.87</c:v>
                </c:pt>
                <c:pt idx="264">
                  <c:v>-1.86</c:v>
                </c:pt>
                <c:pt idx="265">
                  <c:v>-1.85</c:v>
                </c:pt>
                <c:pt idx="266">
                  <c:v>-1.84</c:v>
                </c:pt>
                <c:pt idx="267">
                  <c:v>-1.83</c:v>
                </c:pt>
                <c:pt idx="268">
                  <c:v>-1.82</c:v>
                </c:pt>
                <c:pt idx="269">
                  <c:v>-1.81</c:v>
                </c:pt>
                <c:pt idx="270">
                  <c:v>-1.8</c:v>
                </c:pt>
                <c:pt idx="271">
                  <c:v>-1.79</c:v>
                </c:pt>
                <c:pt idx="272">
                  <c:v>-1.78</c:v>
                </c:pt>
                <c:pt idx="273">
                  <c:v>-1.77</c:v>
                </c:pt>
                <c:pt idx="274">
                  <c:v>-1.76</c:v>
                </c:pt>
                <c:pt idx="275">
                  <c:v>-1.75</c:v>
                </c:pt>
                <c:pt idx="276">
                  <c:v>-1.74</c:v>
                </c:pt>
                <c:pt idx="277">
                  <c:v>-1.73</c:v>
                </c:pt>
                <c:pt idx="278">
                  <c:v>-1.72</c:v>
                </c:pt>
                <c:pt idx="279">
                  <c:v>-1.71</c:v>
                </c:pt>
                <c:pt idx="280">
                  <c:v>-1.7</c:v>
                </c:pt>
                <c:pt idx="281">
                  <c:v>-1.6900000000000033</c:v>
                </c:pt>
                <c:pt idx="282">
                  <c:v>-1.6800000000000033</c:v>
                </c:pt>
                <c:pt idx="283">
                  <c:v>-1.6700000000000021</c:v>
                </c:pt>
                <c:pt idx="284">
                  <c:v>-1.6600000000000001</c:v>
                </c:pt>
                <c:pt idx="285">
                  <c:v>-1.6500000000000001</c:v>
                </c:pt>
                <c:pt idx="286">
                  <c:v>-1.6400000000000001</c:v>
                </c:pt>
                <c:pt idx="287">
                  <c:v>-1.6300000000000001</c:v>
                </c:pt>
                <c:pt idx="288">
                  <c:v>-1.62</c:v>
                </c:pt>
                <c:pt idx="289">
                  <c:v>-1.61</c:v>
                </c:pt>
                <c:pt idx="290">
                  <c:v>-1.6</c:v>
                </c:pt>
                <c:pt idx="291">
                  <c:v>-1.59</c:v>
                </c:pt>
                <c:pt idx="292">
                  <c:v>-1.58</c:v>
                </c:pt>
                <c:pt idx="293">
                  <c:v>-1.57</c:v>
                </c:pt>
                <c:pt idx="294">
                  <c:v>-1.56</c:v>
                </c:pt>
                <c:pt idx="295">
                  <c:v>-1.55</c:v>
                </c:pt>
                <c:pt idx="296">
                  <c:v>-1.54</c:v>
                </c:pt>
                <c:pt idx="297">
                  <c:v>-1.53</c:v>
                </c:pt>
                <c:pt idx="298">
                  <c:v>-1.52</c:v>
                </c:pt>
                <c:pt idx="299">
                  <c:v>-1.51</c:v>
                </c:pt>
                <c:pt idx="300">
                  <c:v>-1.5</c:v>
                </c:pt>
                <c:pt idx="301">
                  <c:v>-1.49</c:v>
                </c:pt>
                <c:pt idx="302">
                  <c:v>-1.48</c:v>
                </c:pt>
                <c:pt idx="303">
                  <c:v>-1.47</c:v>
                </c:pt>
                <c:pt idx="304">
                  <c:v>-1.46</c:v>
                </c:pt>
                <c:pt idx="305">
                  <c:v>-1.45</c:v>
                </c:pt>
                <c:pt idx="306">
                  <c:v>-1.44</c:v>
                </c:pt>
                <c:pt idx="307">
                  <c:v>-1.43</c:v>
                </c:pt>
                <c:pt idx="308">
                  <c:v>-1.42</c:v>
                </c:pt>
                <c:pt idx="309">
                  <c:v>-1.41</c:v>
                </c:pt>
                <c:pt idx="310">
                  <c:v>-1.4</c:v>
                </c:pt>
                <c:pt idx="311">
                  <c:v>-1.3900000000000001</c:v>
                </c:pt>
                <c:pt idx="312">
                  <c:v>-1.3800000000000001</c:v>
                </c:pt>
                <c:pt idx="313">
                  <c:v>-1.37</c:v>
                </c:pt>
                <c:pt idx="314">
                  <c:v>-1.36</c:v>
                </c:pt>
                <c:pt idx="315">
                  <c:v>-1.35</c:v>
                </c:pt>
                <c:pt idx="316">
                  <c:v>-1.34</c:v>
                </c:pt>
                <c:pt idx="317">
                  <c:v>-1.33</c:v>
                </c:pt>
                <c:pt idx="318">
                  <c:v>-1.32</c:v>
                </c:pt>
                <c:pt idx="319">
                  <c:v>-1.31</c:v>
                </c:pt>
                <c:pt idx="320">
                  <c:v>-1.3</c:v>
                </c:pt>
                <c:pt idx="321">
                  <c:v>-1.29</c:v>
                </c:pt>
                <c:pt idx="322">
                  <c:v>-1.28</c:v>
                </c:pt>
                <c:pt idx="323">
                  <c:v>-1.27</c:v>
                </c:pt>
                <c:pt idx="324">
                  <c:v>-1.26</c:v>
                </c:pt>
                <c:pt idx="325">
                  <c:v>-1.25</c:v>
                </c:pt>
                <c:pt idx="326">
                  <c:v>-1.24</c:v>
                </c:pt>
                <c:pt idx="327">
                  <c:v>-1.23</c:v>
                </c:pt>
                <c:pt idx="328">
                  <c:v>-1.22</c:v>
                </c:pt>
                <c:pt idx="329">
                  <c:v>-1.21</c:v>
                </c:pt>
                <c:pt idx="330">
                  <c:v>-1.2</c:v>
                </c:pt>
                <c:pt idx="331">
                  <c:v>-1.1900000000000033</c:v>
                </c:pt>
                <c:pt idx="332">
                  <c:v>-1.1800000000000033</c:v>
                </c:pt>
                <c:pt idx="333">
                  <c:v>-1.1700000000000021</c:v>
                </c:pt>
                <c:pt idx="334">
                  <c:v>-1.1599999999999964</c:v>
                </c:pt>
                <c:pt idx="335">
                  <c:v>-1.1499999999999964</c:v>
                </c:pt>
                <c:pt idx="336">
                  <c:v>-1.1399999999999963</c:v>
                </c:pt>
                <c:pt idx="337">
                  <c:v>-1.1299999999999963</c:v>
                </c:pt>
                <c:pt idx="338">
                  <c:v>-1.1200000000000001</c:v>
                </c:pt>
                <c:pt idx="339">
                  <c:v>-1.1100000000000001</c:v>
                </c:pt>
                <c:pt idx="340">
                  <c:v>-1.1000000000000001</c:v>
                </c:pt>
                <c:pt idx="341">
                  <c:v>-1.0900000000000001</c:v>
                </c:pt>
                <c:pt idx="342">
                  <c:v>-1.08</c:v>
                </c:pt>
                <c:pt idx="343">
                  <c:v>-1.07</c:v>
                </c:pt>
                <c:pt idx="344">
                  <c:v>-1.06</c:v>
                </c:pt>
                <c:pt idx="345">
                  <c:v>-1.05</c:v>
                </c:pt>
                <c:pt idx="346">
                  <c:v>-1.04</c:v>
                </c:pt>
                <c:pt idx="347">
                  <c:v>-1.03</c:v>
                </c:pt>
                <c:pt idx="348">
                  <c:v>-1.02</c:v>
                </c:pt>
                <c:pt idx="349">
                  <c:v>-1.01</c:v>
                </c:pt>
                <c:pt idx="350">
                  <c:v>-1</c:v>
                </c:pt>
                <c:pt idx="351">
                  <c:v>-0.99</c:v>
                </c:pt>
                <c:pt idx="352">
                  <c:v>-0.98</c:v>
                </c:pt>
                <c:pt idx="353">
                  <c:v>-0.97000000000000064</c:v>
                </c:pt>
                <c:pt idx="354">
                  <c:v>-0.96000000000000063</c:v>
                </c:pt>
                <c:pt idx="355">
                  <c:v>-0.95000000000000062</c:v>
                </c:pt>
                <c:pt idx="356">
                  <c:v>-0.94000000000000061</c:v>
                </c:pt>
                <c:pt idx="357">
                  <c:v>-0.93</c:v>
                </c:pt>
                <c:pt idx="358">
                  <c:v>-0.92</c:v>
                </c:pt>
                <c:pt idx="359">
                  <c:v>-0.91</c:v>
                </c:pt>
                <c:pt idx="360">
                  <c:v>-0.9</c:v>
                </c:pt>
                <c:pt idx="361">
                  <c:v>-0.89</c:v>
                </c:pt>
                <c:pt idx="362">
                  <c:v>-0.88</c:v>
                </c:pt>
                <c:pt idx="363">
                  <c:v>-0.87000000000000166</c:v>
                </c:pt>
                <c:pt idx="364">
                  <c:v>-0.86000000000000065</c:v>
                </c:pt>
                <c:pt idx="365">
                  <c:v>-0.85000000000000064</c:v>
                </c:pt>
                <c:pt idx="366">
                  <c:v>-0.84000000000000064</c:v>
                </c:pt>
                <c:pt idx="367">
                  <c:v>-0.83000000000000063</c:v>
                </c:pt>
                <c:pt idx="368">
                  <c:v>-0.82000000000000062</c:v>
                </c:pt>
                <c:pt idx="369">
                  <c:v>-0.81</c:v>
                </c:pt>
                <c:pt idx="370">
                  <c:v>-0.8</c:v>
                </c:pt>
                <c:pt idx="371">
                  <c:v>-0.79</c:v>
                </c:pt>
                <c:pt idx="372">
                  <c:v>-0.78</c:v>
                </c:pt>
                <c:pt idx="373">
                  <c:v>-0.77000000000000191</c:v>
                </c:pt>
                <c:pt idx="374">
                  <c:v>-0.7600000000000019</c:v>
                </c:pt>
                <c:pt idx="375">
                  <c:v>-0.75000000000000178</c:v>
                </c:pt>
                <c:pt idx="376">
                  <c:v>-0.74000000000000166</c:v>
                </c:pt>
                <c:pt idx="377">
                  <c:v>-0.73000000000000065</c:v>
                </c:pt>
                <c:pt idx="378">
                  <c:v>-0.72000000000000064</c:v>
                </c:pt>
                <c:pt idx="379">
                  <c:v>-0.71000000000000063</c:v>
                </c:pt>
                <c:pt idx="380">
                  <c:v>-0.70000000000000062</c:v>
                </c:pt>
                <c:pt idx="381">
                  <c:v>-0.69000000000000061</c:v>
                </c:pt>
                <c:pt idx="382">
                  <c:v>-0.68</c:v>
                </c:pt>
                <c:pt idx="383">
                  <c:v>-0.67000000000000215</c:v>
                </c:pt>
                <c:pt idx="384">
                  <c:v>-0.66000000000000214</c:v>
                </c:pt>
                <c:pt idx="385">
                  <c:v>-0.65000000000000202</c:v>
                </c:pt>
                <c:pt idx="386">
                  <c:v>-0.6400000000000019</c:v>
                </c:pt>
                <c:pt idx="387">
                  <c:v>-0.63000000000000189</c:v>
                </c:pt>
                <c:pt idx="388">
                  <c:v>-0.62000000000000166</c:v>
                </c:pt>
                <c:pt idx="389">
                  <c:v>-0.61000000000000065</c:v>
                </c:pt>
                <c:pt idx="390">
                  <c:v>-0.60000000000000064</c:v>
                </c:pt>
                <c:pt idx="391">
                  <c:v>-0.59</c:v>
                </c:pt>
                <c:pt idx="392">
                  <c:v>-0.58000000000000007</c:v>
                </c:pt>
                <c:pt idx="393">
                  <c:v>-0.56999999999999995</c:v>
                </c:pt>
                <c:pt idx="394">
                  <c:v>-0.56000000000000005</c:v>
                </c:pt>
                <c:pt idx="395">
                  <c:v>-0.55000000000000004</c:v>
                </c:pt>
                <c:pt idx="396">
                  <c:v>-0.54</c:v>
                </c:pt>
                <c:pt idx="397">
                  <c:v>-0.53</c:v>
                </c:pt>
                <c:pt idx="398">
                  <c:v>-0.52</c:v>
                </c:pt>
                <c:pt idx="399">
                  <c:v>-0.51</c:v>
                </c:pt>
                <c:pt idx="400">
                  <c:v>-0.5</c:v>
                </c:pt>
                <c:pt idx="401">
                  <c:v>-0.49000000000000032</c:v>
                </c:pt>
                <c:pt idx="402">
                  <c:v>-0.48000000000000032</c:v>
                </c:pt>
                <c:pt idx="403">
                  <c:v>-0.47000000000000008</c:v>
                </c:pt>
                <c:pt idx="404">
                  <c:v>-0.46</c:v>
                </c:pt>
                <c:pt idx="405">
                  <c:v>-0.45</c:v>
                </c:pt>
                <c:pt idx="406">
                  <c:v>-0.44</c:v>
                </c:pt>
                <c:pt idx="407">
                  <c:v>-0.43000000000000038</c:v>
                </c:pt>
                <c:pt idx="408">
                  <c:v>-0.42000000000000032</c:v>
                </c:pt>
                <c:pt idx="409">
                  <c:v>-0.41000000000000031</c:v>
                </c:pt>
                <c:pt idx="410">
                  <c:v>-0.4</c:v>
                </c:pt>
                <c:pt idx="411">
                  <c:v>-0.39000000000000096</c:v>
                </c:pt>
                <c:pt idx="412">
                  <c:v>-0.38000000000000095</c:v>
                </c:pt>
                <c:pt idx="413">
                  <c:v>-0.37000000000000038</c:v>
                </c:pt>
                <c:pt idx="414">
                  <c:v>-0.36000000000000032</c:v>
                </c:pt>
                <c:pt idx="415">
                  <c:v>-0.35000000000000031</c:v>
                </c:pt>
                <c:pt idx="416">
                  <c:v>-0.34</c:v>
                </c:pt>
                <c:pt idx="417">
                  <c:v>-0.33000000000000107</c:v>
                </c:pt>
                <c:pt idx="418">
                  <c:v>-0.32000000000000095</c:v>
                </c:pt>
                <c:pt idx="419">
                  <c:v>-0.31000000000000083</c:v>
                </c:pt>
                <c:pt idx="420">
                  <c:v>-0.30000000000000032</c:v>
                </c:pt>
                <c:pt idx="421">
                  <c:v>-0.29000000000000031</c:v>
                </c:pt>
                <c:pt idx="422">
                  <c:v>-0.28000000000000008</c:v>
                </c:pt>
                <c:pt idx="423">
                  <c:v>-0.27</c:v>
                </c:pt>
                <c:pt idx="424">
                  <c:v>-0.26</c:v>
                </c:pt>
                <c:pt idx="425">
                  <c:v>-0.25</c:v>
                </c:pt>
                <c:pt idx="426">
                  <c:v>-0.24000000000000021</c:v>
                </c:pt>
                <c:pt idx="427">
                  <c:v>-0.23</c:v>
                </c:pt>
                <c:pt idx="428">
                  <c:v>-0.22</c:v>
                </c:pt>
                <c:pt idx="429">
                  <c:v>-0.21000000000000021</c:v>
                </c:pt>
                <c:pt idx="430">
                  <c:v>-0.2</c:v>
                </c:pt>
                <c:pt idx="431">
                  <c:v>-0.19</c:v>
                </c:pt>
                <c:pt idx="432">
                  <c:v>-0.18000000000000024</c:v>
                </c:pt>
                <c:pt idx="433">
                  <c:v>-0.17</c:v>
                </c:pt>
                <c:pt idx="434">
                  <c:v>-0.16</c:v>
                </c:pt>
                <c:pt idx="435">
                  <c:v>-0.15000000000000024</c:v>
                </c:pt>
                <c:pt idx="436">
                  <c:v>-0.14000000000000001</c:v>
                </c:pt>
                <c:pt idx="437">
                  <c:v>-0.13</c:v>
                </c:pt>
                <c:pt idx="438">
                  <c:v>-0.12000000000000002</c:v>
                </c:pt>
                <c:pt idx="439">
                  <c:v>-0.11</c:v>
                </c:pt>
                <c:pt idx="440">
                  <c:v>-0.1</c:v>
                </c:pt>
                <c:pt idx="441">
                  <c:v>-9.0000000000000024E-2</c:v>
                </c:pt>
                <c:pt idx="442">
                  <c:v>-8.0000000000000043E-2</c:v>
                </c:pt>
                <c:pt idx="443">
                  <c:v>-7.0000000000000021E-2</c:v>
                </c:pt>
                <c:pt idx="444">
                  <c:v>-6.0000000000000032E-2</c:v>
                </c:pt>
                <c:pt idx="445">
                  <c:v>-0.05</c:v>
                </c:pt>
                <c:pt idx="446">
                  <c:v>-4.0000000000000022E-2</c:v>
                </c:pt>
                <c:pt idx="447">
                  <c:v>-3.0000000000000002E-2</c:v>
                </c:pt>
                <c:pt idx="448">
                  <c:v>-2.0000000000000011E-2</c:v>
                </c:pt>
                <c:pt idx="449">
                  <c:v>-1.0000000000000005E-2</c:v>
                </c:pt>
                <c:pt idx="450">
                  <c:v>0</c:v>
                </c:pt>
                <c:pt idx="451">
                  <c:v>1.0000000000000005E-2</c:v>
                </c:pt>
                <c:pt idx="452">
                  <c:v>2.0000000000000011E-2</c:v>
                </c:pt>
                <c:pt idx="453">
                  <c:v>3.0000000000000002E-2</c:v>
                </c:pt>
                <c:pt idx="454">
                  <c:v>4.0000000000000022E-2</c:v>
                </c:pt>
                <c:pt idx="455">
                  <c:v>0.05</c:v>
                </c:pt>
                <c:pt idx="456">
                  <c:v>6.0000000000000032E-2</c:v>
                </c:pt>
                <c:pt idx="457">
                  <c:v>7.0000000000000021E-2</c:v>
                </c:pt>
                <c:pt idx="458">
                  <c:v>8.0000000000000043E-2</c:v>
                </c:pt>
                <c:pt idx="459">
                  <c:v>9.0000000000000024E-2</c:v>
                </c:pt>
                <c:pt idx="460">
                  <c:v>0.1</c:v>
                </c:pt>
                <c:pt idx="461">
                  <c:v>0.11</c:v>
                </c:pt>
                <c:pt idx="462">
                  <c:v>0.12000000000000002</c:v>
                </c:pt>
                <c:pt idx="463">
                  <c:v>0.13</c:v>
                </c:pt>
                <c:pt idx="464">
                  <c:v>0.14000000000000001</c:v>
                </c:pt>
                <c:pt idx="465">
                  <c:v>0.15000000000000024</c:v>
                </c:pt>
                <c:pt idx="466">
                  <c:v>0.16</c:v>
                </c:pt>
                <c:pt idx="467">
                  <c:v>0.17</c:v>
                </c:pt>
                <c:pt idx="468">
                  <c:v>0.18000000000000024</c:v>
                </c:pt>
                <c:pt idx="469">
                  <c:v>0.19</c:v>
                </c:pt>
                <c:pt idx="470">
                  <c:v>0.2</c:v>
                </c:pt>
                <c:pt idx="471">
                  <c:v>0.21000000000000021</c:v>
                </c:pt>
                <c:pt idx="472">
                  <c:v>0.22</c:v>
                </c:pt>
                <c:pt idx="473">
                  <c:v>0.23</c:v>
                </c:pt>
                <c:pt idx="474">
                  <c:v>0.24000000000000021</c:v>
                </c:pt>
                <c:pt idx="475">
                  <c:v>0.25</c:v>
                </c:pt>
                <c:pt idx="476">
                  <c:v>0.26</c:v>
                </c:pt>
                <c:pt idx="477">
                  <c:v>0.27</c:v>
                </c:pt>
                <c:pt idx="478">
                  <c:v>0.28000000000000008</c:v>
                </c:pt>
                <c:pt idx="479">
                  <c:v>0.29000000000000031</c:v>
                </c:pt>
                <c:pt idx="480">
                  <c:v>0.30000000000000032</c:v>
                </c:pt>
                <c:pt idx="481">
                  <c:v>0.31000000000000083</c:v>
                </c:pt>
                <c:pt idx="482">
                  <c:v>0.32000000000000095</c:v>
                </c:pt>
                <c:pt idx="483">
                  <c:v>0.33000000000000107</c:v>
                </c:pt>
                <c:pt idx="484">
                  <c:v>0.34</c:v>
                </c:pt>
                <c:pt idx="485">
                  <c:v>0.35000000000000031</c:v>
                </c:pt>
                <c:pt idx="486">
                  <c:v>0.36000000000000032</c:v>
                </c:pt>
                <c:pt idx="487">
                  <c:v>0.37000000000000038</c:v>
                </c:pt>
                <c:pt idx="488">
                  <c:v>0.38000000000000095</c:v>
                </c:pt>
                <c:pt idx="489">
                  <c:v>0.39000000000000096</c:v>
                </c:pt>
                <c:pt idx="490">
                  <c:v>0.4</c:v>
                </c:pt>
                <c:pt idx="491">
                  <c:v>0.41000000000000031</c:v>
                </c:pt>
                <c:pt idx="492">
                  <c:v>0.42000000000000032</c:v>
                </c:pt>
                <c:pt idx="493">
                  <c:v>0.43000000000000038</c:v>
                </c:pt>
                <c:pt idx="494">
                  <c:v>0.44</c:v>
                </c:pt>
                <c:pt idx="495">
                  <c:v>0.45</c:v>
                </c:pt>
                <c:pt idx="496">
                  <c:v>0.46</c:v>
                </c:pt>
                <c:pt idx="497">
                  <c:v>0.47000000000000008</c:v>
                </c:pt>
                <c:pt idx="498">
                  <c:v>0.48000000000000032</c:v>
                </c:pt>
                <c:pt idx="499">
                  <c:v>0.49000000000000032</c:v>
                </c:pt>
                <c:pt idx="500">
                  <c:v>0.5</c:v>
                </c:pt>
                <c:pt idx="501">
                  <c:v>0.51</c:v>
                </c:pt>
                <c:pt idx="502">
                  <c:v>0.52</c:v>
                </c:pt>
                <c:pt idx="503">
                  <c:v>0.53</c:v>
                </c:pt>
                <c:pt idx="504">
                  <c:v>0.54</c:v>
                </c:pt>
                <c:pt idx="505">
                  <c:v>0.55000000000000004</c:v>
                </c:pt>
                <c:pt idx="506">
                  <c:v>0.56000000000000005</c:v>
                </c:pt>
                <c:pt idx="507">
                  <c:v>0.56999999999999995</c:v>
                </c:pt>
                <c:pt idx="508">
                  <c:v>0.58000000000000007</c:v>
                </c:pt>
                <c:pt idx="509">
                  <c:v>0.59</c:v>
                </c:pt>
                <c:pt idx="510">
                  <c:v>0.60000000000000064</c:v>
                </c:pt>
                <c:pt idx="511">
                  <c:v>0.61000000000000065</c:v>
                </c:pt>
                <c:pt idx="512">
                  <c:v>0.62000000000000166</c:v>
                </c:pt>
                <c:pt idx="513">
                  <c:v>0.63000000000000189</c:v>
                </c:pt>
                <c:pt idx="514">
                  <c:v>0.6400000000000019</c:v>
                </c:pt>
                <c:pt idx="515">
                  <c:v>0.65000000000000202</c:v>
                </c:pt>
                <c:pt idx="516">
                  <c:v>0.66000000000000214</c:v>
                </c:pt>
                <c:pt idx="517">
                  <c:v>0.67000000000000215</c:v>
                </c:pt>
                <c:pt idx="518">
                  <c:v>0.68</c:v>
                </c:pt>
                <c:pt idx="519">
                  <c:v>0.69000000000000061</c:v>
                </c:pt>
                <c:pt idx="520">
                  <c:v>0.70000000000000062</c:v>
                </c:pt>
                <c:pt idx="521">
                  <c:v>0.71000000000000063</c:v>
                </c:pt>
                <c:pt idx="522">
                  <c:v>0.72000000000000064</c:v>
                </c:pt>
                <c:pt idx="523">
                  <c:v>0.73000000000000065</c:v>
                </c:pt>
                <c:pt idx="524">
                  <c:v>0.74000000000000166</c:v>
                </c:pt>
                <c:pt idx="525">
                  <c:v>0.75000000000000178</c:v>
                </c:pt>
                <c:pt idx="526">
                  <c:v>0.7600000000000019</c:v>
                </c:pt>
                <c:pt idx="527">
                  <c:v>0.77000000000000191</c:v>
                </c:pt>
                <c:pt idx="528">
                  <c:v>0.78</c:v>
                </c:pt>
                <c:pt idx="529">
                  <c:v>0.79</c:v>
                </c:pt>
                <c:pt idx="530">
                  <c:v>0.8</c:v>
                </c:pt>
                <c:pt idx="531">
                  <c:v>0.81</c:v>
                </c:pt>
                <c:pt idx="532">
                  <c:v>0.82000000000000062</c:v>
                </c:pt>
                <c:pt idx="533">
                  <c:v>0.83000000000000063</c:v>
                </c:pt>
                <c:pt idx="534">
                  <c:v>0.84000000000000064</c:v>
                </c:pt>
                <c:pt idx="535">
                  <c:v>0.85000000000000064</c:v>
                </c:pt>
                <c:pt idx="536">
                  <c:v>0.86000000000000065</c:v>
                </c:pt>
                <c:pt idx="537">
                  <c:v>0.87000000000000166</c:v>
                </c:pt>
                <c:pt idx="538">
                  <c:v>0.88</c:v>
                </c:pt>
                <c:pt idx="539">
                  <c:v>0.89</c:v>
                </c:pt>
                <c:pt idx="540">
                  <c:v>0.9</c:v>
                </c:pt>
                <c:pt idx="541">
                  <c:v>0.91</c:v>
                </c:pt>
                <c:pt idx="542">
                  <c:v>0.92</c:v>
                </c:pt>
                <c:pt idx="543">
                  <c:v>0.93</c:v>
                </c:pt>
                <c:pt idx="544">
                  <c:v>0.94000000000000061</c:v>
                </c:pt>
                <c:pt idx="545">
                  <c:v>0.95000000000000062</c:v>
                </c:pt>
                <c:pt idx="546">
                  <c:v>0.96000000000000063</c:v>
                </c:pt>
                <c:pt idx="547">
                  <c:v>0.97000000000000064</c:v>
                </c:pt>
                <c:pt idx="548">
                  <c:v>0.98</c:v>
                </c:pt>
                <c:pt idx="549">
                  <c:v>0.99</c:v>
                </c:pt>
                <c:pt idx="550">
                  <c:v>1</c:v>
                </c:pt>
                <c:pt idx="551">
                  <c:v>1.01</c:v>
                </c:pt>
                <c:pt idx="552">
                  <c:v>1.02</c:v>
                </c:pt>
                <c:pt idx="553">
                  <c:v>1.03</c:v>
                </c:pt>
                <c:pt idx="554">
                  <c:v>1.04</c:v>
                </c:pt>
                <c:pt idx="555">
                  <c:v>1.05</c:v>
                </c:pt>
                <c:pt idx="556">
                  <c:v>1.06</c:v>
                </c:pt>
                <c:pt idx="557">
                  <c:v>1.07</c:v>
                </c:pt>
                <c:pt idx="558">
                  <c:v>1.08</c:v>
                </c:pt>
                <c:pt idx="559">
                  <c:v>1.0900000000000001</c:v>
                </c:pt>
                <c:pt idx="560">
                  <c:v>1.1000000000000001</c:v>
                </c:pt>
                <c:pt idx="561">
                  <c:v>1.1100000000000001</c:v>
                </c:pt>
                <c:pt idx="562">
                  <c:v>1.1200000000000001</c:v>
                </c:pt>
                <c:pt idx="563">
                  <c:v>1.1299999999999963</c:v>
                </c:pt>
                <c:pt idx="564">
                  <c:v>1.1399999999999963</c:v>
                </c:pt>
                <c:pt idx="565">
                  <c:v>1.1499999999999964</c:v>
                </c:pt>
                <c:pt idx="566">
                  <c:v>1.1599999999999964</c:v>
                </c:pt>
                <c:pt idx="567">
                  <c:v>1.1700000000000021</c:v>
                </c:pt>
                <c:pt idx="568">
                  <c:v>1.1800000000000033</c:v>
                </c:pt>
                <c:pt idx="569">
                  <c:v>1.1900000000000033</c:v>
                </c:pt>
                <c:pt idx="570">
                  <c:v>1.2</c:v>
                </c:pt>
                <c:pt idx="571">
                  <c:v>1.21</c:v>
                </c:pt>
                <c:pt idx="572">
                  <c:v>1.22</c:v>
                </c:pt>
                <c:pt idx="573">
                  <c:v>1.23</c:v>
                </c:pt>
                <c:pt idx="574">
                  <c:v>1.24</c:v>
                </c:pt>
                <c:pt idx="575">
                  <c:v>1.25</c:v>
                </c:pt>
                <c:pt idx="576">
                  <c:v>1.26</c:v>
                </c:pt>
                <c:pt idx="577">
                  <c:v>1.27</c:v>
                </c:pt>
                <c:pt idx="578">
                  <c:v>1.28</c:v>
                </c:pt>
                <c:pt idx="579">
                  <c:v>1.29</c:v>
                </c:pt>
                <c:pt idx="580">
                  <c:v>1.3</c:v>
                </c:pt>
                <c:pt idx="581">
                  <c:v>1.31</c:v>
                </c:pt>
                <c:pt idx="582">
                  <c:v>1.32</c:v>
                </c:pt>
                <c:pt idx="583">
                  <c:v>1.33</c:v>
                </c:pt>
                <c:pt idx="584">
                  <c:v>1.34</c:v>
                </c:pt>
                <c:pt idx="585">
                  <c:v>1.35</c:v>
                </c:pt>
                <c:pt idx="586">
                  <c:v>1.36</c:v>
                </c:pt>
                <c:pt idx="587">
                  <c:v>1.37</c:v>
                </c:pt>
                <c:pt idx="588">
                  <c:v>1.3800000000000001</c:v>
                </c:pt>
                <c:pt idx="589">
                  <c:v>1.3900000000000001</c:v>
                </c:pt>
                <c:pt idx="590">
                  <c:v>1.4</c:v>
                </c:pt>
                <c:pt idx="591">
                  <c:v>1.41</c:v>
                </c:pt>
                <c:pt idx="592">
                  <c:v>1.42</c:v>
                </c:pt>
                <c:pt idx="593">
                  <c:v>1.43</c:v>
                </c:pt>
                <c:pt idx="594">
                  <c:v>1.44</c:v>
                </c:pt>
                <c:pt idx="595">
                  <c:v>1.45</c:v>
                </c:pt>
                <c:pt idx="596">
                  <c:v>1.46</c:v>
                </c:pt>
                <c:pt idx="597">
                  <c:v>1.47</c:v>
                </c:pt>
                <c:pt idx="598">
                  <c:v>1.48</c:v>
                </c:pt>
                <c:pt idx="599">
                  <c:v>1.49</c:v>
                </c:pt>
                <c:pt idx="600">
                  <c:v>1.5</c:v>
                </c:pt>
                <c:pt idx="601">
                  <c:v>1.51</c:v>
                </c:pt>
                <c:pt idx="602">
                  <c:v>1.52</c:v>
                </c:pt>
                <c:pt idx="603">
                  <c:v>1.53</c:v>
                </c:pt>
                <c:pt idx="604">
                  <c:v>1.54</c:v>
                </c:pt>
                <c:pt idx="605">
                  <c:v>1.55</c:v>
                </c:pt>
                <c:pt idx="606">
                  <c:v>1.56</c:v>
                </c:pt>
                <c:pt idx="607">
                  <c:v>1.57</c:v>
                </c:pt>
                <c:pt idx="608">
                  <c:v>1.58</c:v>
                </c:pt>
                <c:pt idx="609">
                  <c:v>1.59</c:v>
                </c:pt>
                <c:pt idx="610">
                  <c:v>1.6</c:v>
                </c:pt>
                <c:pt idx="611">
                  <c:v>1.61</c:v>
                </c:pt>
                <c:pt idx="612">
                  <c:v>1.62</c:v>
                </c:pt>
                <c:pt idx="613">
                  <c:v>1.6300000000000001</c:v>
                </c:pt>
                <c:pt idx="614">
                  <c:v>1.6400000000000001</c:v>
                </c:pt>
                <c:pt idx="615">
                  <c:v>1.6500000000000001</c:v>
                </c:pt>
                <c:pt idx="616">
                  <c:v>1.6600000000000001</c:v>
                </c:pt>
                <c:pt idx="617">
                  <c:v>1.6700000000000021</c:v>
                </c:pt>
                <c:pt idx="618">
                  <c:v>1.6800000000000033</c:v>
                </c:pt>
                <c:pt idx="619">
                  <c:v>1.6900000000000033</c:v>
                </c:pt>
                <c:pt idx="620">
                  <c:v>1.7</c:v>
                </c:pt>
                <c:pt idx="621">
                  <c:v>1.71</c:v>
                </c:pt>
                <c:pt idx="622">
                  <c:v>1.72</c:v>
                </c:pt>
                <c:pt idx="623">
                  <c:v>1.73</c:v>
                </c:pt>
                <c:pt idx="624">
                  <c:v>1.74</c:v>
                </c:pt>
                <c:pt idx="625">
                  <c:v>1.75</c:v>
                </c:pt>
                <c:pt idx="626">
                  <c:v>1.76</c:v>
                </c:pt>
                <c:pt idx="627">
                  <c:v>1.77</c:v>
                </c:pt>
                <c:pt idx="628">
                  <c:v>1.78</c:v>
                </c:pt>
                <c:pt idx="629">
                  <c:v>1.79</c:v>
                </c:pt>
                <c:pt idx="630">
                  <c:v>1.8</c:v>
                </c:pt>
                <c:pt idx="631">
                  <c:v>1.81</c:v>
                </c:pt>
                <c:pt idx="632">
                  <c:v>1.82</c:v>
                </c:pt>
                <c:pt idx="633">
                  <c:v>1.83</c:v>
                </c:pt>
                <c:pt idx="634">
                  <c:v>1.84</c:v>
                </c:pt>
                <c:pt idx="635">
                  <c:v>1.85</c:v>
                </c:pt>
                <c:pt idx="636">
                  <c:v>1.86</c:v>
                </c:pt>
                <c:pt idx="637">
                  <c:v>1.87</c:v>
                </c:pt>
                <c:pt idx="638">
                  <c:v>1.8800000000000001</c:v>
                </c:pt>
                <c:pt idx="639">
                  <c:v>1.8900000000000001</c:v>
                </c:pt>
                <c:pt idx="640">
                  <c:v>1.9000000000000001</c:v>
                </c:pt>
                <c:pt idx="641">
                  <c:v>1.9100000000000001</c:v>
                </c:pt>
                <c:pt idx="642">
                  <c:v>1.9200000000000021</c:v>
                </c:pt>
                <c:pt idx="643">
                  <c:v>1.9300000000000033</c:v>
                </c:pt>
                <c:pt idx="644">
                  <c:v>1.9400000000000033</c:v>
                </c:pt>
                <c:pt idx="645">
                  <c:v>1.9500000000000033</c:v>
                </c:pt>
                <c:pt idx="646">
                  <c:v>1.9600000000000033</c:v>
                </c:pt>
                <c:pt idx="647">
                  <c:v>1.9700000000000033</c:v>
                </c:pt>
                <c:pt idx="648">
                  <c:v>1.9800000000000035</c:v>
                </c:pt>
                <c:pt idx="649">
                  <c:v>1.9900000000000035</c:v>
                </c:pt>
                <c:pt idx="650">
                  <c:v>2</c:v>
                </c:pt>
                <c:pt idx="651">
                  <c:v>2.0099999999999998</c:v>
                </c:pt>
                <c:pt idx="652">
                  <c:v>2.02</c:v>
                </c:pt>
                <c:pt idx="653">
                  <c:v>2.0299999999999998</c:v>
                </c:pt>
                <c:pt idx="654">
                  <c:v>2.04</c:v>
                </c:pt>
                <c:pt idx="655">
                  <c:v>2.0499999999999998</c:v>
                </c:pt>
                <c:pt idx="656">
                  <c:v>2.06</c:v>
                </c:pt>
                <c:pt idx="657">
                  <c:v>2.0699999999999998</c:v>
                </c:pt>
                <c:pt idx="658">
                  <c:v>2.08</c:v>
                </c:pt>
                <c:pt idx="659">
                  <c:v>2.09</c:v>
                </c:pt>
                <c:pt idx="660">
                  <c:v>2.1</c:v>
                </c:pt>
                <c:pt idx="661">
                  <c:v>2.11</c:v>
                </c:pt>
                <c:pt idx="662">
                  <c:v>2.12</c:v>
                </c:pt>
                <c:pt idx="663">
                  <c:v>2.13</c:v>
                </c:pt>
                <c:pt idx="664">
                  <c:v>2.14</c:v>
                </c:pt>
                <c:pt idx="665">
                  <c:v>2.15</c:v>
                </c:pt>
                <c:pt idx="666">
                  <c:v>2.16</c:v>
                </c:pt>
                <c:pt idx="667">
                  <c:v>2.17</c:v>
                </c:pt>
                <c:pt idx="668">
                  <c:v>2.1800000000000002</c:v>
                </c:pt>
                <c:pt idx="669">
                  <c:v>2.19</c:v>
                </c:pt>
                <c:pt idx="670">
                  <c:v>2.2000000000000002</c:v>
                </c:pt>
                <c:pt idx="671">
                  <c:v>2.21</c:v>
                </c:pt>
                <c:pt idx="672">
                  <c:v>2.2200000000000002</c:v>
                </c:pt>
                <c:pt idx="673">
                  <c:v>2.23</c:v>
                </c:pt>
                <c:pt idx="674">
                  <c:v>2.2400000000000002</c:v>
                </c:pt>
                <c:pt idx="675">
                  <c:v>2.25</c:v>
                </c:pt>
                <c:pt idx="676">
                  <c:v>2.2599999999999998</c:v>
                </c:pt>
                <c:pt idx="677">
                  <c:v>2.27</c:v>
                </c:pt>
                <c:pt idx="678">
                  <c:v>2.2799999999999998</c:v>
                </c:pt>
                <c:pt idx="679">
                  <c:v>2.29</c:v>
                </c:pt>
                <c:pt idx="680">
                  <c:v>2.2999999999999998</c:v>
                </c:pt>
                <c:pt idx="681">
                  <c:v>2.3099999999999987</c:v>
                </c:pt>
                <c:pt idx="682">
                  <c:v>2.3199999999999967</c:v>
                </c:pt>
                <c:pt idx="683">
                  <c:v>2.3299999999999987</c:v>
                </c:pt>
                <c:pt idx="684">
                  <c:v>2.34</c:v>
                </c:pt>
                <c:pt idx="685">
                  <c:v>2.3499999999999988</c:v>
                </c:pt>
                <c:pt idx="686">
                  <c:v>2.36</c:v>
                </c:pt>
                <c:pt idx="687">
                  <c:v>2.3699999999999997</c:v>
                </c:pt>
                <c:pt idx="688">
                  <c:v>2.38</c:v>
                </c:pt>
                <c:pt idx="689">
                  <c:v>2.3899999999999997</c:v>
                </c:pt>
                <c:pt idx="690">
                  <c:v>2.4</c:v>
                </c:pt>
                <c:pt idx="691">
                  <c:v>2.4099999999999997</c:v>
                </c:pt>
                <c:pt idx="692">
                  <c:v>2.42</c:v>
                </c:pt>
                <c:pt idx="693">
                  <c:v>2.4299999999999997</c:v>
                </c:pt>
                <c:pt idx="694">
                  <c:v>2.44</c:v>
                </c:pt>
                <c:pt idx="695">
                  <c:v>2.4499999999999997</c:v>
                </c:pt>
                <c:pt idx="696">
                  <c:v>2.46</c:v>
                </c:pt>
                <c:pt idx="697">
                  <c:v>2.4699999999999998</c:v>
                </c:pt>
                <c:pt idx="698">
                  <c:v>2.48</c:v>
                </c:pt>
                <c:pt idx="699">
                  <c:v>2.4899999999999998</c:v>
                </c:pt>
                <c:pt idx="700">
                  <c:v>2.5</c:v>
                </c:pt>
                <c:pt idx="701">
                  <c:v>2.5099999999999998</c:v>
                </c:pt>
                <c:pt idx="702">
                  <c:v>2.52</c:v>
                </c:pt>
                <c:pt idx="703">
                  <c:v>2.5299999999999998</c:v>
                </c:pt>
                <c:pt idx="704">
                  <c:v>2.54</c:v>
                </c:pt>
                <c:pt idx="705">
                  <c:v>2.5499999999999998</c:v>
                </c:pt>
                <c:pt idx="706">
                  <c:v>2.56</c:v>
                </c:pt>
                <c:pt idx="707">
                  <c:v>2.57</c:v>
                </c:pt>
                <c:pt idx="708">
                  <c:v>2.58</c:v>
                </c:pt>
                <c:pt idx="709">
                  <c:v>2.59</c:v>
                </c:pt>
                <c:pt idx="710">
                  <c:v>2.6</c:v>
                </c:pt>
                <c:pt idx="711">
                  <c:v>2.61</c:v>
                </c:pt>
                <c:pt idx="712">
                  <c:v>2.62</c:v>
                </c:pt>
                <c:pt idx="713">
                  <c:v>2.63</c:v>
                </c:pt>
                <c:pt idx="714">
                  <c:v>2.64</c:v>
                </c:pt>
                <c:pt idx="715">
                  <c:v>2.65</c:v>
                </c:pt>
                <c:pt idx="716">
                  <c:v>2.66</c:v>
                </c:pt>
                <c:pt idx="717">
                  <c:v>2.67</c:v>
                </c:pt>
                <c:pt idx="718">
                  <c:v>2.68</c:v>
                </c:pt>
                <c:pt idx="719">
                  <c:v>2.69</c:v>
                </c:pt>
                <c:pt idx="720">
                  <c:v>2.7</c:v>
                </c:pt>
                <c:pt idx="721">
                  <c:v>2.71</c:v>
                </c:pt>
                <c:pt idx="722">
                  <c:v>2.72</c:v>
                </c:pt>
                <c:pt idx="723">
                  <c:v>2.73</c:v>
                </c:pt>
                <c:pt idx="724">
                  <c:v>2.74</c:v>
                </c:pt>
                <c:pt idx="725">
                  <c:v>2.75</c:v>
                </c:pt>
                <c:pt idx="726">
                  <c:v>2.7600000000000002</c:v>
                </c:pt>
                <c:pt idx="727">
                  <c:v>2.77</c:v>
                </c:pt>
                <c:pt idx="728">
                  <c:v>2.7800000000000002</c:v>
                </c:pt>
                <c:pt idx="729">
                  <c:v>2.79</c:v>
                </c:pt>
                <c:pt idx="730">
                  <c:v>2.8</c:v>
                </c:pt>
                <c:pt idx="731">
                  <c:v>2.8099999999999987</c:v>
                </c:pt>
                <c:pt idx="732">
                  <c:v>2.82</c:v>
                </c:pt>
                <c:pt idx="733">
                  <c:v>2.8299999999999987</c:v>
                </c:pt>
                <c:pt idx="734">
                  <c:v>2.84</c:v>
                </c:pt>
                <c:pt idx="735">
                  <c:v>2.8499999999999988</c:v>
                </c:pt>
                <c:pt idx="736">
                  <c:v>2.86</c:v>
                </c:pt>
                <c:pt idx="737">
                  <c:v>2.8699999999999997</c:v>
                </c:pt>
                <c:pt idx="738">
                  <c:v>2.88</c:v>
                </c:pt>
                <c:pt idx="739">
                  <c:v>2.8899999999999997</c:v>
                </c:pt>
                <c:pt idx="740">
                  <c:v>2.9</c:v>
                </c:pt>
                <c:pt idx="741">
                  <c:v>2.9099999999999997</c:v>
                </c:pt>
                <c:pt idx="742">
                  <c:v>2.92</c:v>
                </c:pt>
                <c:pt idx="743">
                  <c:v>2.9299999999999997</c:v>
                </c:pt>
                <c:pt idx="744">
                  <c:v>2.94</c:v>
                </c:pt>
                <c:pt idx="745">
                  <c:v>2.9499999999999997</c:v>
                </c:pt>
                <c:pt idx="746">
                  <c:v>2.96</c:v>
                </c:pt>
                <c:pt idx="747">
                  <c:v>2.9699999999999998</c:v>
                </c:pt>
                <c:pt idx="748">
                  <c:v>2.98</c:v>
                </c:pt>
                <c:pt idx="749">
                  <c:v>2.9899999999999998</c:v>
                </c:pt>
                <c:pt idx="750">
                  <c:v>3</c:v>
                </c:pt>
                <c:pt idx="751">
                  <c:v>3.01</c:v>
                </c:pt>
                <c:pt idx="752">
                  <c:v>3.02</c:v>
                </c:pt>
                <c:pt idx="753">
                  <c:v>3.03</c:v>
                </c:pt>
                <c:pt idx="754">
                  <c:v>3.04</c:v>
                </c:pt>
                <c:pt idx="755">
                  <c:v>3.05</c:v>
                </c:pt>
                <c:pt idx="756">
                  <c:v>3.06</c:v>
                </c:pt>
                <c:pt idx="757">
                  <c:v>3.07</c:v>
                </c:pt>
                <c:pt idx="758">
                  <c:v>3.08</c:v>
                </c:pt>
                <c:pt idx="759">
                  <c:v>3.09</c:v>
                </c:pt>
                <c:pt idx="760">
                  <c:v>3.1</c:v>
                </c:pt>
                <c:pt idx="761">
                  <c:v>3.11</c:v>
                </c:pt>
                <c:pt idx="762">
                  <c:v>3.12</c:v>
                </c:pt>
                <c:pt idx="763">
                  <c:v>3.13</c:v>
                </c:pt>
                <c:pt idx="764">
                  <c:v>3.14</c:v>
                </c:pt>
                <c:pt idx="765">
                  <c:v>3.15</c:v>
                </c:pt>
                <c:pt idx="766">
                  <c:v>3.16</c:v>
                </c:pt>
                <c:pt idx="767">
                  <c:v>3.17</c:v>
                </c:pt>
                <c:pt idx="768">
                  <c:v>3.18</c:v>
                </c:pt>
                <c:pt idx="769">
                  <c:v>3.19</c:v>
                </c:pt>
                <c:pt idx="770">
                  <c:v>3.2</c:v>
                </c:pt>
                <c:pt idx="771">
                  <c:v>3.21</c:v>
                </c:pt>
                <c:pt idx="772">
                  <c:v>3.22</c:v>
                </c:pt>
                <c:pt idx="773">
                  <c:v>3.23</c:v>
                </c:pt>
                <c:pt idx="774">
                  <c:v>3.24</c:v>
                </c:pt>
                <c:pt idx="775">
                  <c:v>3.25</c:v>
                </c:pt>
                <c:pt idx="776">
                  <c:v>3.2600000000000002</c:v>
                </c:pt>
                <c:pt idx="777">
                  <c:v>3.27</c:v>
                </c:pt>
                <c:pt idx="778">
                  <c:v>3.2800000000000002</c:v>
                </c:pt>
                <c:pt idx="779">
                  <c:v>3.29</c:v>
                </c:pt>
                <c:pt idx="780">
                  <c:v>3.3</c:v>
                </c:pt>
                <c:pt idx="781">
                  <c:v>3.3099999999999987</c:v>
                </c:pt>
                <c:pt idx="782">
                  <c:v>3.32</c:v>
                </c:pt>
                <c:pt idx="783">
                  <c:v>3.3299999999999987</c:v>
                </c:pt>
                <c:pt idx="784">
                  <c:v>3.34</c:v>
                </c:pt>
                <c:pt idx="785">
                  <c:v>3.3499999999999988</c:v>
                </c:pt>
                <c:pt idx="786">
                  <c:v>3.36</c:v>
                </c:pt>
                <c:pt idx="787">
                  <c:v>3.3699999999999997</c:v>
                </c:pt>
                <c:pt idx="788">
                  <c:v>3.38</c:v>
                </c:pt>
                <c:pt idx="789">
                  <c:v>3.3899999999999997</c:v>
                </c:pt>
                <c:pt idx="790">
                  <c:v>3.4</c:v>
                </c:pt>
                <c:pt idx="791">
                  <c:v>3.4099999999999997</c:v>
                </c:pt>
                <c:pt idx="792">
                  <c:v>3.42</c:v>
                </c:pt>
                <c:pt idx="793">
                  <c:v>3.4299999999999997</c:v>
                </c:pt>
                <c:pt idx="794">
                  <c:v>3.44</c:v>
                </c:pt>
                <c:pt idx="795">
                  <c:v>3.4499999999999997</c:v>
                </c:pt>
                <c:pt idx="796">
                  <c:v>3.46</c:v>
                </c:pt>
                <c:pt idx="797">
                  <c:v>3.4699999999999998</c:v>
                </c:pt>
                <c:pt idx="798">
                  <c:v>3.48</c:v>
                </c:pt>
                <c:pt idx="799">
                  <c:v>3.4899999999999998</c:v>
                </c:pt>
                <c:pt idx="800">
                  <c:v>3.5</c:v>
                </c:pt>
                <c:pt idx="801">
                  <c:v>3.51</c:v>
                </c:pt>
                <c:pt idx="802">
                  <c:v>3.52</c:v>
                </c:pt>
                <c:pt idx="803">
                  <c:v>3.53</c:v>
                </c:pt>
                <c:pt idx="804">
                  <c:v>3.54</c:v>
                </c:pt>
                <c:pt idx="805">
                  <c:v>3.55</c:v>
                </c:pt>
                <c:pt idx="806">
                  <c:v>3.56</c:v>
                </c:pt>
                <c:pt idx="807">
                  <c:v>3.57</c:v>
                </c:pt>
                <c:pt idx="808">
                  <c:v>3.58</c:v>
                </c:pt>
                <c:pt idx="809">
                  <c:v>3.59</c:v>
                </c:pt>
                <c:pt idx="810">
                  <c:v>3.6</c:v>
                </c:pt>
                <c:pt idx="811">
                  <c:v>3.61</c:v>
                </c:pt>
                <c:pt idx="812">
                  <c:v>3.62</c:v>
                </c:pt>
                <c:pt idx="813">
                  <c:v>3.63</c:v>
                </c:pt>
                <c:pt idx="814">
                  <c:v>3.64</c:v>
                </c:pt>
                <c:pt idx="815">
                  <c:v>3.65</c:v>
                </c:pt>
                <c:pt idx="816">
                  <c:v>3.66</c:v>
                </c:pt>
                <c:pt idx="817">
                  <c:v>3.67</c:v>
                </c:pt>
                <c:pt idx="818">
                  <c:v>3.6800000000000099</c:v>
                </c:pt>
                <c:pt idx="819">
                  <c:v>3.69</c:v>
                </c:pt>
                <c:pt idx="820">
                  <c:v>3.7000000000000099</c:v>
                </c:pt>
                <c:pt idx="821">
                  <c:v>3.71</c:v>
                </c:pt>
                <c:pt idx="822">
                  <c:v>3.7200000000000166</c:v>
                </c:pt>
                <c:pt idx="823">
                  <c:v>3.7300000000000102</c:v>
                </c:pt>
                <c:pt idx="824">
                  <c:v>3.7400000000000166</c:v>
                </c:pt>
                <c:pt idx="825">
                  <c:v>3.7500000000000102</c:v>
                </c:pt>
                <c:pt idx="826">
                  <c:v>3.7600000000000176</c:v>
                </c:pt>
                <c:pt idx="827">
                  <c:v>3.7700000000000098</c:v>
                </c:pt>
                <c:pt idx="828">
                  <c:v>3.7800000000000176</c:v>
                </c:pt>
                <c:pt idx="829">
                  <c:v>3.7900000000000098</c:v>
                </c:pt>
                <c:pt idx="830">
                  <c:v>3.80000000000001</c:v>
                </c:pt>
                <c:pt idx="831">
                  <c:v>3.8100000000000067</c:v>
                </c:pt>
                <c:pt idx="832">
                  <c:v>3.8200000000000101</c:v>
                </c:pt>
                <c:pt idx="833">
                  <c:v>3.8300000000000067</c:v>
                </c:pt>
                <c:pt idx="834">
                  <c:v>3.8400000000000101</c:v>
                </c:pt>
                <c:pt idx="835">
                  <c:v>3.8500000000000068</c:v>
                </c:pt>
                <c:pt idx="836">
                  <c:v>3.8600000000000101</c:v>
                </c:pt>
                <c:pt idx="837">
                  <c:v>3.8700000000000077</c:v>
                </c:pt>
                <c:pt idx="838">
                  <c:v>3.8800000000000101</c:v>
                </c:pt>
                <c:pt idx="839">
                  <c:v>3.8900000000000077</c:v>
                </c:pt>
                <c:pt idx="840">
                  <c:v>3.9000000000000101</c:v>
                </c:pt>
                <c:pt idx="841">
                  <c:v>3.9100000000000077</c:v>
                </c:pt>
                <c:pt idx="842">
                  <c:v>3.9200000000000101</c:v>
                </c:pt>
                <c:pt idx="843">
                  <c:v>3.9300000000000077</c:v>
                </c:pt>
                <c:pt idx="844">
                  <c:v>3.9400000000000102</c:v>
                </c:pt>
                <c:pt idx="845">
                  <c:v>3.9500000000000077</c:v>
                </c:pt>
                <c:pt idx="846">
                  <c:v>3.9600000000000102</c:v>
                </c:pt>
                <c:pt idx="847">
                  <c:v>3.97000000000001</c:v>
                </c:pt>
                <c:pt idx="848">
                  <c:v>3.9800000000000102</c:v>
                </c:pt>
                <c:pt idx="849">
                  <c:v>3.99000000000001</c:v>
                </c:pt>
                <c:pt idx="850">
                  <c:v>4.0000000000000098</c:v>
                </c:pt>
                <c:pt idx="851">
                  <c:v>4.0100000000000096</c:v>
                </c:pt>
                <c:pt idx="852">
                  <c:v>4.0200000000000085</c:v>
                </c:pt>
                <c:pt idx="853">
                  <c:v>4.03000000000001</c:v>
                </c:pt>
                <c:pt idx="854">
                  <c:v>4.0400000000000098</c:v>
                </c:pt>
                <c:pt idx="855">
                  <c:v>4.0500000000000096</c:v>
                </c:pt>
                <c:pt idx="856">
                  <c:v>4.0600000000000085</c:v>
                </c:pt>
                <c:pt idx="857">
                  <c:v>4.0700000000000101</c:v>
                </c:pt>
                <c:pt idx="858">
                  <c:v>4.0800000000000098</c:v>
                </c:pt>
                <c:pt idx="859">
                  <c:v>4.0900000000000096</c:v>
                </c:pt>
                <c:pt idx="860">
                  <c:v>4.1000000000000085</c:v>
                </c:pt>
                <c:pt idx="861">
                  <c:v>4.1100000000000145</c:v>
                </c:pt>
                <c:pt idx="862">
                  <c:v>4.1200000000000054</c:v>
                </c:pt>
                <c:pt idx="863">
                  <c:v>4.1300000000000097</c:v>
                </c:pt>
                <c:pt idx="864">
                  <c:v>4.1400000000000095</c:v>
                </c:pt>
                <c:pt idx="865">
                  <c:v>4.1500000000000075</c:v>
                </c:pt>
                <c:pt idx="866">
                  <c:v>4.1600000000000064</c:v>
                </c:pt>
                <c:pt idx="867">
                  <c:v>4.1700000000000204</c:v>
                </c:pt>
                <c:pt idx="868">
                  <c:v>4.1800000000000201</c:v>
                </c:pt>
                <c:pt idx="869">
                  <c:v>4.1900000000000155</c:v>
                </c:pt>
                <c:pt idx="870">
                  <c:v>4.2000000000000197</c:v>
                </c:pt>
                <c:pt idx="871">
                  <c:v>4.2100000000000204</c:v>
                </c:pt>
                <c:pt idx="872">
                  <c:v>4.2200000000000202</c:v>
                </c:pt>
                <c:pt idx="873">
                  <c:v>4.2300000000000324</c:v>
                </c:pt>
                <c:pt idx="874">
                  <c:v>4.2400000000000198</c:v>
                </c:pt>
                <c:pt idx="875">
                  <c:v>4.2500000000000204</c:v>
                </c:pt>
                <c:pt idx="876">
                  <c:v>4.2600000000000202</c:v>
                </c:pt>
                <c:pt idx="877">
                  <c:v>4.2700000000000324</c:v>
                </c:pt>
                <c:pt idx="878">
                  <c:v>4.2800000000000198</c:v>
                </c:pt>
                <c:pt idx="879">
                  <c:v>4.2900000000000196</c:v>
                </c:pt>
                <c:pt idx="880">
                  <c:v>4.3000000000000203</c:v>
                </c:pt>
                <c:pt idx="881">
                  <c:v>4.31000000000002</c:v>
                </c:pt>
                <c:pt idx="882">
                  <c:v>4.3200000000000145</c:v>
                </c:pt>
                <c:pt idx="883">
                  <c:v>4.3300000000000196</c:v>
                </c:pt>
                <c:pt idx="884">
                  <c:v>4.3400000000000203</c:v>
                </c:pt>
                <c:pt idx="885">
                  <c:v>4.3500000000000201</c:v>
                </c:pt>
                <c:pt idx="886">
                  <c:v>4.3600000000000145</c:v>
                </c:pt>
                <c:pt idx="887">
                  <c:v>4.3700000000000196</c:v>
                </c:pt>
                <c:pt idx="888">
                  <c:v>4.3800000000000203</c:v>
                </c:pt>
                <c:pt idx="889">
                  <c:v>4.3900000000000201</c:v>
                </c:pt>
                <c:pt idx="890">
                  <c:v>4.4000000000000199</c:v>
                </c:pt>
                <c:pt idx="891">
                  <c:v>4.4100000000000197</c:v>
                </c:pt>
                <c:pt idx="892">
                  <c:v>4.4200000000000204</c:v>
                </c:pt>
                <c:pt idx="893">
                  <c:v>4.4300000000000344</c:v>
                </c:pt>
                <c:pt idx="894">
                  <c:v>4.4400000000000199</c:v>
                </c:pt>
                <c:pt idx="895">
                  <c:v>4.4500000000000197</c:v>
                </c:pt>
                <c:pt idx="896">
                  <c:v>4.4600000000000204</c:v>
                </c:pt>
                <c:pt idx="897">
                  <c:v>4.4700000000000344</c:v>
                </c:pt>
                <c:pt idx="898">
                  <c:v>4.4800000000000324</c:v>
                </c:pt>
                <c:pt idx="899">
                  <c:v>4.4900000000000198</c:v>
                </c:pt>
                <c:pt idx="900">
                  <c:v>4.5000000000000204</c:v>
                </c:pt>
              </c:numCache>
            </c:numRef>
          </c:xVal>
          <c:yVal>
            <c:numRef>
              <c:f>Z!$D$2:$D$902</c:f>
              <c:numCache>
                <c:formatCode>0.0000</c:formatCode>
                <c:ptCount val="901"/>
                <c:pt idx="0">
                  <c:v>0</c:v>
                </c:pt>
                <c:pt idx="1">
                  <c:v>1.6348559184198432E-7</c:v>
                </c:pt>
                <c:pt idx="2">
                  <c:v>1.7099323512681569E-7</c:v>
                </c:pt>
                <c:pt idx="3">
                  <c:v>1.788279102576962E-7</c:v>
                </c:pt>
                <c:pt idx="4">
                  <c:v>1.8700278692218747E-7</c:v>
                </c:pt>
                <c:pt idx="5">
                  <c:v>1.9553183661091944E-7</c:v>
                </c:pt>
                <c:pt idx="6">
                  <c:v>2.0442941628395963E-7</c:v>
                </c:pt>
                <c:pt idx="7">
                  <c:v>2.1371050829000104E-7</c:v>
                </c:pt>
                <c:pt idx="8">
                  <c:v>2.233906618576161E-7</c:v>
                </c:pt>
                <c:pt idx="9">
                  <c:v>2.3348588717997395E-7</c:v>
                </c:pt>
                <c:pt idx="10">
                  <c:v>2.4401295795062508E-7</c:v>
                </c:pt>
                <c:pt idx="11">
                  <c:v>2.5498911471189196E-7</c:v>
                </c:pt>
                <c:pt idx="12">
                  <c:v>2.6643241368695881E-7</c:v>
                </c:pt>
                <c:pt idx="13">
                  <c:v>2.7836136784476221E-7</c:v>
                </c:pt>
                <c:pt idx="14">
                  <c:v>2.9079538410581492E-7</c:v>
                </c:pt>
                <c:pt idx="15">
                  <c:v>3.0375440396302054E-7</c:v>
                </c:pt>
                <c:pt idx="16">
                  <c:v>3.1725920390801672E-7</c:v>
                </c:pt>
                <c:pt idx="17">
                  <c:v>3.3133128929385871E-7</c:v>
                </c:pt>
                <c:pt idx="18">
                  <c:v>3.4599294740367408E-7</c:v>
                </c:pt>
                <c:pt idx="19">
                  <c:v>3.6126726388197129E-7</c:v>
                </c:pt>
                <c:pt idx="20">
                  <c:v>3.7717816514515668E-7</c:v>
                </c:pt>
                <c:pt idx="21">
                  <c:v>3.937504395867844E-7</c:v>
                </c:pt>
                <c:pt idx="22">
                  <c:v>4.1100977277164224E-7</c:v>
                </c:pt>
                <c:pt idx="23">
                  <c:v>4.2898269014824166E-7</c:v>
                </c:pt>
                <c:pt idx="24">
                  <c:v>4.4769679397039105E-7</c:v>
                </c:pt>
                <c:pt idx="25">
                  <c:v>4.6718060653372584E-7</c:v>
                </c:pt>
                <c:pt idx="26">
                  <c:v>4.8746354064377413E-7</c:v>
                </c:pt>
                <c:pt idx="27">
                  <c:v>5.085762724288442E-7</c:v>
                </c:pt>
                <c:pt idx="28">
                  <c:v>5.3055034365812292E-7</c:v>
                </c:pt>
                <c:pt idx="29">
                  <c:v>5.5341846794121511E-7</c:v>
                </c:pt>
                <c:pt idx="30">
                  <c:v>5.7721461521609635E-7</c:v>
                </c:pt>
                <c:pt idx="31">
                  <c:v>6.0197372042658864E-7</c:v>
                </c:pt>
                <c:pt idx="32">
                  <c:v>6.2773205622424273E-7</c:v>
                </c:pt>
                <c:pt idx="33">
                  <c:v>6.5452715458658553E-7</c:v>
                </c:pt>
                <c:pt idx="34">
                  <c:v>6.8239776518375328E-7</c:v>
                </c:pt>
                <c:pt idx="35">
                  <c:v>7.1138401480652911E-7</c:v>
                </c:pt>
                <c:pt idx="36">
                  <c:v>7.4152733775534785E-7</c:v>
                </c:pt>
                <c:pt idx="37">
                  <c:v>7.7287065947118634E-7</c:v>
                </c:pt>
                <c:pt idx="38">
                  <c:v>8.0545821479205966E-7</c:v>
                </c:pt>
                <c:pt idx="39">
                  <c:v>8.3933593164609858E-7</c:v>
                </c:pt>
                <c:pt idx="40">
                  <c:v>8.7455104358369912E-7</c:v>
                </c:pt>
                <c:pt idx="41">
                  <c:v>9.1115253231244592E-7</c:v>
                </c:pt>
                <c:pt idx="42">
                  <c:v>9.4919093451828865E-7</c:v>
                </c:pt>
                <c:pt idx="43">
                  <c:v>9.887184890811159E-7</c:v>
                </c:pt>
                <c:pt idx="44">
                  <c:v>1.0297890937760495E-6</c:v>
                </c:pt>
                <c:pt idx="45">
                  <c:v>1.0724585157717682E-6</c:v>
                </c:pt>
                <c:pt idx="46">
                  <c:v>1.1167842333126328E-6</c:v>
                </c:pt>
                <c:pt idx="47">
                  <c:v>1.1628257190476925E-6</c:v>
                </c:pt>
                <c:pt idx="48">
                  <c:v>1.2106442798254261E-6</c:v>
                </c:pt>
                <c:pt idx="49">
                  <c:v>1.2603032090163839E-6</c:v>
                </c:pt>
                <c:pt idx="50">
                  <c:v>1.3118679120793801E-6</c:v>
                </c:pt>
                <c:pt idx="51">
                  <c:v>1.3654057890999425E-6</c:v>
                </c:pt>
                <c:pt idx="52">
                  <c:v>1.4209864949155178E-6</c:v>
                </c:pt>
                <c:pt idx="53">
                  <c:v>1.4786817863488089E-6</c:v>
                </c:pt>
                <c:pt idx="54">
                  <c:v>1.5385657843314329E-6</c:v>
                </c:pt>
                <c:pt idx="55">
                  <c:v>1.6007149135077827E-6</c:v>
                </c:pt>
                <c:pt idx="56">
                  <c:v>1.6652079553036813E-6</c:v>
                </c:pt>
                <c:pt idx="57">
                  <c:v>1.7321262265612798E-6</c:v>
                </c:pt>
                <c:pt idx="58">
                  <c:v>1.8015535245830138E-6</c:v>
                </c:pt>
                <c:pt idx="59">
                  <c:v>1.8735762506993961E-6</c:v>
                </c:pt>
                <c:pt idx="60">
                  <c:v>1.9482834584527835E-6</c:v>
                </c:pt>
                <c:pt idx="61">
                  <c:v>2.0257669745005274E-6</c:v>
                </c:pt>
                <c:pt idx="62">
                  <c:v>2.1061214074969016E-6</c:v>
                </c:pt>
                <c:pt idx="63">
                  <c:v>2.1894442319148132E-6</c:v>
                </c:pt>
                <c:pt idx="64">
                  <c:v>2.2758359046193379E-6</c:v>
                </c:pt>
                <c:pt idx="65">
                  <c:v>2.3653998786343968E-6</c:v>
                </c:pt>
                <c:pt idx="66">
                  <c:v>2.4582427639030551E-6</c:v>
                </c:pt>
                <c:pt idx="67">
                  <c:v>2.5544743080807687E-6</c:v>
                </c:pt>
                <c:pt idx="68">
                  <c:v>2.6542075379776451E-6</c:v>
                </c:pt>
                <c:pt idx="69">
                  <c:v>2.757558850707849E-6</c:v>
                </c:pt>
                <c:pt idx="70">
                  <c:v>2.8646480458860534E-6</c:v>
                </c:pt>
                <c:pt idx="71">
                  <c:v>2.975598455634564E-6</c:v>
                </c:pt>
                <c:pt idx="72">
                  <c:v>3.0905370043132898E-6</c:v>
                </c:pt>
                <c:pt idx="73">
                  <c:v>3.209594318320821E-6</c:v>
                </c:pt>
                <c:pt idx="74">
                  <c:v>3.3329047930408319E-6</c:v>
                </c:pt>
                <c:pt idx="75">
                  <c:v>3.4606067061959906E-6</c:v>
                </c:pt>
                <c:pt idx="76">
                  <c:v>3.5928422713604861E-6</c:v>
                </c:pt>
                <c:pt idx="77">
                  <c:v>3.7297577943906866E-6</c:v>
                </c:pt>
                <c:pt idx="78">
                  <c:v>3.8715037071757256E-6</c:v>
                </c:pt>
                <c:pt idx="79">
                  <c:v>4.0182346985329212E-6</c:v>
                </c:pt>
                <c:pt idx="80">
                  <c:v>4.1701098042468344E-6</c:v>
                </c:pt>
                <c:pt idx="81">
                  <c:v>4.3272925044357671E-6</c:v>
                </c:pt>
                <c:pt idx="82">
                  <c:v>4.4899508333529248E-6</c:v>
                </c:pt>
                <c:pt idx="83">
                  <c:v>4.6582574704246109E-6</c:v>
                </c:pt>
                <c:pt idx="84">
                  <c:v>4.8323898520497104E-6</c:v>
                </c:pt>
                <c:pt idx="85">
                  <c:v>5.0125302827330929E-6</c:v>
                </c:pt>
                <c:pt idx="86">
                  <c:v>5.1988660253466019E-6</c:v>
                </c:pt>
                <c:pt idx="87">
                  <c:v>5.3915894293599287E-6</c:v>
                </c:pt>
                <c:pt idx="88">
                  <c:v>5.5908980307606627E-6</c:v>
                </c:pt>
                <c:pt idx="89">
                  <c:v>5.7969946669622799E-6</c:v>
                </c:pt>
                <c:pt idx="90">
                  <c:v>6.0100875842739331E-6</c:v>
                </c:pt>
                <c:pt idx="91">
                  <c:v>6.2303905630223704E-6</c:v>
                </c:pt>
                <c:pt idx="92">
                  <c:v>6.4581230254657089E-6</c:v>
                </c:pt>
                <c:pt idx="93">
                  <c:v>6.6935101586951423E-6</c:v>
                </c:pt>
                <c:pt idx="94">
                  <c:v>6.9367830280997907E-6</c:v>
                </c:pt>
                <c:pt idx="95">
                  <c:v>7.1881787008232604E-6</c:v>
                </c:pt>
                <c:pt idx="96">
                  <c:v>7.4479403745497985E-6</c:v>
                </c:pt>
                <c:pt idx="97">
                  <c:v>7.7163174714290117E-6</c:v>
                </c:pt>
                <c:pt idx="98">
                  <c:v>7.9935658154895285E-6</c:v>
                </c:pt>
                <c:pt idx="99">
                  <c:v>8.2799476958106851E-6</c:v>
                </c:pt>
                <c:pt idx="100">
                  <c:v>8.5757320430480448E-6</c:v>
                </c:pt>
                <c:pt idx="101">
                  <c:v>8.8811945342382717E-6</c:v>
                </c:pt>
                <c:pt idx="102">
                  <c:v>9.1966177128144739E-6</c:v>
                </c:pt>
                <c:pt idx="103">
                  <c:v>9.5222911457027068E-6</c:v>
                </c:pt>
                <c:pt idx="104">
                  <c:v>9.8585115366756799E-6</c:v>
                </c:pt>
                <c:pt idx="105">
                  <c:v>1.0205582853028983E-5</c:v>
                </c:pt>
                <c:pt idx="106">
                  <c:v>1.0563816474795651E-5</c:v>
                </c:pt>
                <c:pt idx="107">
                  <c:v>1.0933531316537176E-5</c:v>
                </c:pt>
                <c:pt idx="108">
                  <c:v>1.1315053973448562E-5</c:v>
                </c:pt>
                <c:pt idx="109">
                  <c:v>1.1708718838043821E-5</c:v>
                </c:pt>
                <c:pt idx="110">
                  <c:v>1.2114868257029363E-5</c:v>
                </c:pt>
                <c:pt idx="111">
                  <c:v>1.2533852662755018E-5</c:v>
                </c:pt>
                <c:pt idx="112">
                  <c:v>1.2966030693228948E-5</c:v>
                </c:pt>
                <c:pt idx="113">
                  <c:v>1.3411769367088853E-5</c:v>
                </c:pt>
                <c:pt idx="114">
                  <c:v>1.3871444182300724E-5</c:v>
                </c:pt>
                <c:pt idx="115">
                  <c:v>1.4345439282359495E-5</c:v>
                </c:pt>
                <c:pt idx="116">
                  <c:v>1.4834147585407481E-5</c:v>
                </c:pt>
                <c:pt idx="117">
                  <c:v>1.5337970932449707E-5</c:v>
                </c:pt>
                <c:pt idx="118">
                  <c:v>1.5857320210255308E-5</c:v>
                </c:pt>
                <c:pt idx="119">
                  <c:v>1.6392615515892278E-5</c:v>
                </c:pt>
                <c:pt idx="120">
                  <c:v>1.6944286275966209E-5</c:v>
                </c:pt>
                <c:pt idx="121">
                  <c:v>1.7512771401606632E-5</c:v>
                </c:pt>
                <c:pt idx="122">
                  <c:v>1.809851942180536E-5</c:v>
                </c:pt>
                <c:pt idx="123">
                  <c:v>1.8701988621971992E-5</c:v>
                </c:pt>
                <c:pt idx="124">
                  <c:v>1.9323647194369282E-5</c:v>
                </c:pt>
                <c:pt idx="125">
                  <c:v>1.996397336678794E-5</c:v>
                </c:pt>
                <c:pt idx="126">
                  <c:v>2.0623455543433791E-5</c:v>
                </c:pt>
                <c:pt idx="127">
                  <c:v>2.1302592453142992E-5</c:v>
                </c:pt>
                <c:pt idx="128">
                  <c:v>2.2001893272616447E-5</c:v>
                </c:pt>
                <c:pt idx="129">
                  <c:v>2.2721877779741283E-5</c:v>
                </c:pt>
                <c:pt idx="130">
                  <c:v>2.3463076476160249E-5</c:v>
                </c:pt>
                <c:pt idx="131">
                  <c:v>2.4226030729268612E-5</c:v>
                </c:pt>
                <c:pt idx="132">
                  <c:v>2.5011292909216282E-5</c:v>
                </c:pt>
                <c:pt idx="133">
                  <c:v>2.5819426513140708E-5</c:v>
                </c:pt>
                <c:pt idx="134">
                  <c:v>2.6651006307942852E-5</c:v>
                </c:pt>
                <c:pt idx="135">
                  <c:v>2.7506618453188127E-5</c:v>
                </c:pt>
                <c:pt idx="136">
                  <c:v>2.8386860630114194E-5</c:v>
                </c:pt>
                <c:pt idx="137">
                  <c:v>2.9292342172970937E-5</c:v>
                </c:pt>
                <c:pt idx="138">
                  <c:v>3.0223684190255895E-5</c:v>
                </c:pt>
                <c:pt idx="139">
                  <c:v>3.1181519691836411E-5</c:v>
                </c:pt>
                <c:pt idx="140">
                  <c:v>3.2166493704410832E-5</c:v>
                </c:pt>
                <c:pt idx="141">
                  <c:v>3.3179263395855056E-5</c:v>
                </c:pt>
                <c:pt idx="142">
                  <c:v>3.4220498188908286E-5</c:v>
                </c:pt>
                <c:pt idx="143">
                  <c:v>3.5290879875860189E-5</c:v>
                </c:pt>
                <c:pt idx="144">
                  <c:v>3.6391102730126866E-5</c:v>
                </c:pt>
                <c:pt idx="145">
                  <c:v>3.7521873613832936E-5</c:v>
                </c:pt>
                <c:pt idx="146">
                  <c:v>3.8683912081616541E-5</c:v>
                </c:pt>
                <c:pt idx="147">
                  <c:v>3.987795048776585E-5</c:v>
                </c:pt>
                <c:pt idx="148">
                  <c:v>4.1104734079922132E-5</c:v>
                </c:pt>
                <c:pt idx="149">
                  <c:v>4.2365021097335052E-5</c:v>
                </c:pt>
                <c:pt idx="150">
                  <c:v>4.3659582860677817E-5</c:v>
                </c:pt>
                <c:pt idx="151">
                  <c:v>4.4989203862200415E-5</c:v>
                </c:pt>
                <c:pt idx="152">
                  <c:v>4.6354681847549536E-5</c:v>
                </c:pt>
                <c:pt idx="153">
                  <c:v>4.7756827897372085E-5</c:v>
                </c:pt>
                <c:pt idx="154">
                  <c:v>4.9196466500922928E-5</c:v>
                </c:pt>
                <c:pt idx="155">
                  <c:v>5.0674435626785332E-5</c:v>
                </c:pt>
                <c:pt idx="156">
                  <c:v>5.2191586792149819E-5</c:v>
                </c:pt>
                <c:pt idx="157">
                  <c:v>5.3748785120211453E-5</c:v>
                </c:pt>
                <c:pt idx="158">
                  <c:v>5.5346909398679321E-5</c:v>
                </c:pt>
                <c:pt idx="159">
                  <c:v>5.6986852130513923E-5</c:v>
                </c:pt>
                <c:pt idx="160">
                  <c:v>5.8669519577225784E-5</c:v>
                </c:pt>
                <c:pt idx="161">
                  <c:v>6.0395831804283391E-5</c:v>
                </c:pt>
                <c:pt idx="162">
                  <c:v>6.2166722706202934E-5</c:v>
                </c:pt>
                <c:pt idx="163">
                  <c:v>6.3983140045409433E-5</c:v>
                </c:pt>
                <c:pt idx="164">
                  <c:v>6.5846045465112191E-5</c:v>
                </c:pt>
                <c:pt idx="165">
                  <c:v>6.7756414508624453E-5</c:v>
                </c:pt>
                <c:pt idx="166">
                  <c:v>6.9715236628798322E-5</c:v>
                </c:pt>
                <c:pt idx="167">
                  <c:v>7.1723515189581457E-5</c:v>
                </c:pt>
                <c:pt idx="168">
                  <c:v>7.3782267457467678E-5</c:v>
                </c:pt>
                <c:pt idx="169">
                  <c:v>7.5892524596943859E-5</c:v>
                </c:pt>
                <c:pt idx="170">
                  <c:v>7.8055331641735786E-5</c:v>
                </c:pt>
                <c:pt idx="171">
                  <c:v>8.0271747477045352E-5</c:v>
                </c:pt>
                <c:pt idx="172">
                  <c:v>8.2542844796585182E-5</c:v>
                </c:pt>
                <c:pt idx="173">
                  <c:v>8.4869710063495527E-5</c:v>
                </c:pt>
                <c:pt idx="174">
                  <c:v>8.7253443460944045E-5</c:v>
                </c:pt>
                <c:pt idx="175">
                  <c:v>8.9695158828618241E-5</c:v>
                </c:pt>
                <c:pt idx="176">
                  <c:v>9.2195983596000161E-5</c:v>
                </c:pt>
                <c:pt idx="177">
                  <c:v>9.4757058707207404E-5</c:v>
                </c:pt>
                <c:pt idx="178">
                  <c:v>9.7379538533504145E-5</c:v>
                </c:pt>
                <c:pt idx="179">
                  <c:v>1.0006459077793743E-4</c:v>
                </c:pt>
                <c:pt idx="180">
                  <c:v>1.0281339637141547E-4</c:v>
                </c:pt>
                <c:pt idx="181">
                  <c:v>1.0562714935902262E-4</c:v>
                </c:pt>
                <c:pt idx="182">
                  <c:v>1.0850705677545365E-4</c:v>
                </c:pt>
                <c:pt idx="183">
                  <c:v>1.1145433851045283E-4</c:v>
                </c:pt>
                <c:pt idx="184">
                  <c:v>1.144702271671525E-4</c:v>
                </c:pt>
                <c:pt idx="185">
                  <c:v>1.1755596790574703E-4</c:v>
                </c:pt>
                <c:pt idx="186">
                  <c:v>1.2071281827774616E-4</c:v>
                </c:pt>
                <c:pt idx="187">
                  <c:v>1.23942048052994E-4</c:v>
                </c:pt>
                <c:pt idx="188">
                  <c:v>1.2724493903226719E-4</c:v>
                </c:pt>
                <c:pt idx="189">
                  <c:v>1.3062278484599101E-4</c:v>
                </c:pt>
                <c:pt idx="190">
                  <c:v>1.3407689075128925E-4</c:v>
                </c:pt>
                <c:pt idx="191">
                  <c:v>1.3760857340761154E-4</c:v>
                </c:pt>
                <c:pt idx="192">
                  <c:v>1.4121916064424589E-4</c:v>
                </c:pt>
                <c:pt idx="193">
                  <c:v>1.4490999122052095E-4</c:v>
                </c:pt>
                <c:pt idx="194">
                  <c:v>1.4868241456467192E-4</c:v>
                </c:pt>
                <c:pt idx="195">
                  <c:v>1.5253779051083226E-4</c:v>
                </c:pt>
                <c:pt idx="196">
                  <c:v>1.5647748901581604E-4</c:v>
                </c:pt>
                <c:pt idx="197">
                  <c:v>1.6050288986813095E-4</c:v>
                </c:pt>
                <c:pt idx="198">
                  <c:v>1.6461538238199505E-4</c:v>
                </c:pt>
                <c:pt idx="199">
                  <c:v>1.6881636507992724E-4</c:v>
                </c:pt>
                <c:pt idx="200">
                  <c:v>1.7310724536345761E-4</c:v>
                </c:pt>
                <c:pt idx="201">
                  <c:v>1.7748943916728879E-4</c:v>
                </c:pt>
                <c:pt idx="202">
                  <c:v>1.8196437060336078E-4</c:v>
                </c:pt>
                <c:pt idx="203">
                  <c:v>1.8653347159403041E-4</c:v>
                </c:pt>
                <c:pt idx="204">
                  <c:v>1.9119818148349889E-4</c:v>
                </c:pt>
                <c:pt idx="205">
                  <c:v>1.9595994664722911E-4</c:v>
                </c:pt>
                <c:pt idx="206">
                  <c:v>2.0082022007705889E-4</c:v>
                </c:pt>
                <c:pt idx="207">
                  <c:v>2.0578046096086941E-4</c:v>
                </c:pt>
                <c:pt idx="208">
                  <c:v>2.108421342446063E-4</c:v>
                </c:pt>
                <c:pt idx="209">
                  <c:v>2.1600671017962895E-4</c:v>
                </c:pt>
                <c:pt idx="210">
                  <c:v>2.2127566386254209E-4</c:v>
                </c:pt>
                <c:pt idx="211">
                  <c:v>2.2665047474945902E-4</c:v>
                </c:pt>
                <c:pt idx="212">
                  <c:v>2.3213262617116808E-4</c:v>
                </c:pt>
                <c:pt idx="213">
                  <c:v>2.3772360482044057E-4</c:v>
                </c:pt>
                <c:pt idx="214">
                  <c:v>2.4342490023576691E-4</c:v>
                </c:pt>
                <c:pt idx="215">
                  <c:v>2.4923800426568485E-4</c:v>
                </c:pt>
                <c:pt idx="216">
                  <c:v>2.5516441051998129E-4</c:v>
                </c:pt>
                <c:pt idx="217">
                  <c:v>2.6120561380571505E-4</c:v>
                </c:pt>
                <c:pt idx="218">
                  <c:v>2.6736310955555311E-4</c:v>
                </c:pt>
                <c:pt idx="219">
                  <c:v>2.7363839323113611E-4</c:v>
                </c:pt>
                <c:pt idx="220">
                  <c:v>2.800329597250086E-4</c:v>
                </c:pt>
                <c:pt idx="221">
                  <c:v>2.8654830273566815E-4</c:v>
                </c:pt>
                <c:pt idx="222">
                  <c:v>2.9318591414129202E-4</c:v>
                </c:pt>
                <c:pt idx="223">
                  <c:v>2.9994728335058785E-4</c:v>
                </c:pt>
                <c:pt idx="224">
                  <c:v>3.0683389664354523E-4</c:v>
                </c:pt>
                <c:pt idx="225">
                  <c:v>3.1384723649763421E-4</c:v>
                </c:pt>
                <c:pt idx="226">
                  <c:v>3.2098878090192176E-4</c:v>
                </c:pt>
                <c:pt idx="227">
                  <c:v>3.2826000265540165E-4</c:v>
                </c:pt>
                <c:pt idx="228">
                  <c:v>3.3566236865423358E-4</c:v>
                </c:pt>
                <c:pt idx="229">
                  <c:v>3.4319733916365896E-4</c:v>
                </c:pt>
                <c:pt idx="230">
                  <c:v>3.5086636707870703E-4</c:v>
                </c:pt>
                <c:pt idx="231">
                  <c:v>3.58670897170234E-4</c:v>
                </c:pt>
                <c:pt idx="232">
                  <c:v>3.6661236532031891E-4</c:v>
                </c:pt>
                <c:pt idx="233">
                  <c:v>3.7469219774322255E-4</c:v>
                </c:pt>
                <c:pt idx="234">
                  <c:v>3.8291181019312092E-4</c:v>
                </c:pt>
                <c:pt idx="235">
                  <c:v>3.91272607164984E-4</c:v>
                </c:pt>
                <c:pt idx="236">
                  <c:v>3.9977598107565773E-4</c:v>
                </c:pt>
                <c:pt idx="237">
                  <c:v>4.0842331143897914E-4</c:v>
                </c:pt>
                <c:pt idx="238">
                  <c:v>4.1721596402788402E-4</c:v>
                </c:pt>
                <c:pt idx="239">
                  <c:v>4.2615529002421238E-4</c:v>
                </c:pt>
                <c:pt idx="240">
                  <c:v>4.3524262515926004E-4</c:v>
                </c:pt>
                <c:pt idx="241">
                  <c:v>4.4447928884250423E-4</c:v>
                </c:pt>
                <c:pt idx="242">
                  <c:v>4.5386658327884073E-4</c:v>
                </c:pt>
                <c:pt idx="243">
                  <c:v>4.6340579257942024E-4</c:v>
                </c:pt>
                <c:pt idx="244">
                  <c:v>4.7309818185958807E-4</c:v>
                </c:pt>
                <c:pt idx="245">
                  <c:v>4.8294499632772824E-4</c:v>
                </c:pt>
                <c:pt idx="246">
                  <c:v>4.9294746036565584E-4</c:v>
                </c:pt>
                <c:pt idx="247">
                  <c:v>5.0310677660214893E-4</c:v>
                </c:pt>
                <c:pt idx="248">
                  <c:v>5.1342412497468182E-4</c:v>
                </c:pt>
                <c:pt idx="249">
                  <c:v>5.239006617846491E-4</c:v>
                </c:pt>
                <c:pt idx="250">
                  <c:v>5.3453751874765927E-4</c:v>
                </c:pt>
                <c:pt idx="251">
                  <c:v>5.4533580203253401E-4</c:v>
                </c:pt>
                <c:pt idx="252">
                  <c:v>5.5629659129674547E-4</c:v>
                </c:pt>
                <c:pt idx="253">
                  <c:v>5.6742093871387151E-4</c:v>
                </c:pt>
                <c:pt idx="254">
                  <c:v>5.7870986799790733E-4</c:v>
                </c:pt>
                <c:pt idx="255">
                  <c:v>5.9016437341830594E-4</c:v>
                </c:pt>
                <c:pt idx="256">
                  <c:v>6.0178541881406034E-4</c:v>
                </c:pt>
                <c:pt idx="257">
                  <c:v>6.1357393660221914E-4</c:v>
                </c:pt>
                <c:pt idx="258">
                  <c:v>6.2553082678196332E-4</c:v>
                </c:pt>
                <c:pt idx="259">
                  <c:v>6.3765695593565139E-4</c:v>
                </c:pt>
                <c:pt idx="260">
                  <c:v>6.4995315622939931E-4</c:v>
                </c:pt>
                <c:pt idx="261">
                  <c:v>6.624202244074356E-4</c:v>
                </c:pt>
                <c:pt idx="262">
                  <c:v>6.7505892079045113E-4</c:v>
                </c:pt>
                <c:pt idx="263">
                  <c:v>6.878699682662014E-4</c:v>
                </c:pt>
                <c:pt idx="264">
                  <c:v>7.0085405128661644E-4</c:v>
                </c:pt>
                <c:pt idx="265">
                  <c:v>7.1401181486097098E-4</c:v>
                </c:pt>
                <c:pt idx="266">
                  <c:v>7.2734386355011605E-4</c:v>
                </c:pt>
                <c:pt idx="267">
                  <c:v>7.4085076046459747E-4</c:v>
                </c:pt>
                <c:pt idx="268">
                  <c:v>7.5453302626160589E-4</c:v>
                </c:pt>
                <c:pt idx="269">
                  <c:v>7.6839113814874981E-4</c:v>
                </c:pt>
                <c:pt idx="270">
                  <c:v>7.8242552888718904E-4</c:v>
                </c:pt>
                <c:pt idx="271">
                  <c:v>7.9663658580031752E-4</c:v>
                </c:pt>
                <c:pt idx="272">
                  <c:v>8.1102464979066348E-4</c:v>
                </c:pt>
                <c:pt idx="273">
                  <c:v>8.2559001435456383E-4</c:v>
                </c:pt>
                <c:pt idx="274">
                  <c:v>8.4033292461127562E-4</c:v>
                </c:pt>
                <c:pt idx="275">
                  <c:v>8.5525357633443183E-4</c:v>
                </c:pt>
                <c:pt idx="276">
                  <c:v>8.7035211499020271E-4</c:v>
                </c:pt>
                <c:pt idx="277">
                  <c:v>8.8562863478758834E-4</c:v>
                </c:pt>
                <c:pt idx="278">
                  <c:v>9.0108317773407724E-4</c:v>
                </c:pt>
                <c:pt idx="279">
                  <c:v>9.1671573270302262E-4</c:v>
                </c:pt>
                <c:pt idx="280">
                  <c:v>9.325262345111254E-4</c:v>
                </c:pt>
                <c:pt idx="281">
                  <c:v>9.4851456300682694E-4</c:v>
                </c:pt>
                <c:pt idx="282">
                  <c:v>9.6468054217013755E-4</c:v>
                </c:pt>
                <c:pt idx="283">
                  <c:v>9.8102393922727747E-4</c:v>
                </c:pt>
                <c:pt idx="284">
                  <c:v>9.9754446377554418E-4</c:v>
                </c:pt>
                <c:pt idx="285">
                  <c:v>1.0142417669252223E-3</c:v>
                </c:pt>
                <c:pt idx="286">
                  <c:v>1.0311154404558688E-3</c:v>
                </c:pt>
                <c:pt idx="287">
                  <c:v>1.0481650159854805E-3</c:v>
                </c:pt>
                <c:pt idx="288">
                  <c:v>1.0653899641626151E-3</c:v>
                </c:pt>
                <c:pt idx="289">
                  <c:v>1.0827896938676584E-3</c:v>
                </c:pt>
                <c:pt idx="290">
                  <c:v>1.1003635514382818E-3</c:v>
                </c:pt>
                <c:pt idx="291">
                  <c:v>1.1181108199115424E-3</c:v>
                </c:pt>
                <c:pt idx="292">
                  <c:v>1.1360307182846101E-3</c:v>
                </c:pt>
                <c:pt idx="293">
                  <c:v>1.154122400798934E-3</c:v>
                </c:pt>
                <c:pt idx="294">
                  <c:v>1.1723849562399501E-3</c:v>
                </c:pt>
                <c:pt idx="295">
                  <c:v>1.1908174072659031E-3</c:v>
                </c:pt>
                <c:pt idx="296">
                  <c:v>1.2094187097531081E-3</c:v>
                </c:pt>
                <c:pt idx="297">
                  <c:v>1.2281877521664881E-3</c:v>
                </c:pt>
                <c:pt idx="298">
                  <c:v>1.2471233549573579E-3</c:v>
                </c:pt>
                <c:pt idx="299">
                  <c:v>1.2662242699805761E-3</c:v>
                </c:pt>
                <c:pt idx="300">
                  <c:v>1.2854891799416505E-3</c:v>
                </c:pt>
                <c:pt idx="301">
                  <c:v>1.3049166978673639E-3</c:v>
                </c:pt>
                <c:pt idx="302">
                  <c:v>1.3245053666063389E-3</c:v>
                </c:pt>
                <c:pt idx="303">
                  <c:v>1.3442536583537818E-3</c:v>
                </c:pt>
                <c:pt idx="304">
                  <c:v>1.3641599742082557E-3</c:v>
                </c:pt>
                <c:pt idx="305">
                  <c:v>1.3842226437547106E-3</c:v>
                </c:pt>
                <c:pt idx="306">
                  <c:v>1.4044399246787651E-3</c:v>
                </c:pt>
                <c:pt idx="307">
                  <c:v>1.4248100024116805E-3</c:v>
                </c:pt>
                <c:pt idx="308">
                  <c:v>1.4453309898074806E-3</c:v>
                </c:pt>
                <c:pt idx="309">
                  <c:v>1.4660009268459083E-3</c:v>
                </c:pt>
                <c:pt idx="310">
                  <c:v>1.48681778037885E-3</c:v>
                </c:pt>
                <c:pt idx="311">
                  <c:v>1.5077794438977943E-3</c:v>
                </c:pt>
                <c:pt idx="312">
                  <c:v>1.5288837373452781E-3</c:v>
                </c:pt>
                <c:pt idx="313">
                  <c:v>1.5501284069527942E-3</c:v>
                </c:pt>
                <c:pt idx="314">
                  <c:v>1.571511125117998E-3</c:v>
                </c:pt>
                <c:pt idx="315">
                  <c:v>1.593029490316922E-3</c:v>
                </c:pt>
                <c:pt idx="316">
                  <c:v>1.6146810270505404E-3</c:v>
                </c:pt>
                <c:pt idx="317">
                  <c:v>1.6364631858283346E-3</c:v>
                </c:pt>
                <c:pt idx="318">
                  <c:v>1.6583733431910835E-3</c:v>
                </c:pt>
                <c:pt idx="319">
                  <c:v>1.6804088017671264E-3</c:v>
                </c:pt>
                <c:pt idx="320">
                  <c:v>1.7025667903712849E-3</c:v>
                </c:pt>
                <c:pt idx="321">
                  <c:v>1.7248444641375694E-3</c:v>
                </c:pt>
                <c:pt idx="322">
                  <c:v>1.7472389046941927E-3</c:v>
                </c:pt>
                <c:pt idx="323">
                  <c:v>1.7697471203770361E-3</c:v>
                </c:pt>
                <c:pt idx="324">
                  <c:v>1.7923660464813688E-3</c:v>
                </c:pt>
                <c:pt idx="325">
                  <c:v>1.8150925455548981E-3</c:v>
                </c:pt>
                <c:pt idx="326">
                  <c:v>1.8379234077314788E-3</c:v>
                </c:pt>
                <c:pt idx="327">
                  <c:v>1.8608553511050353E-3</c:v>
                </c:pt>
                <c:pt idx="328">
                  <c:v>1.8838850221429841E-3</c:v>
                </c:pt>
                <c:pt idx="329">
                  <c:v>1.9070089961423838E-3</c:v>
                </c:pt>
                <c:pt idx="330">
                  <c:v>1.9302237777310059E-3</c:v>
                </c:pt>
                <c:pt idx="331">
                  <c:v>1.95352580140052E-3</c:v>
                </c:pt>
                <c:pt idx="332">
                  <c:v>1.9769114320920054E-3</c:v>
                </c:pt>
                <c:pt idx="333">
                  <c:v>2.0003769658175729E-3</c:v>
                </c:pt>
                <c:pt idx="334">
                  <c:v>2.0239186303251402E-3</c:v>
                </c:pt>
                <c:pt idx="335">
                  <c:v>2.0475325858069385E-3</c:v>
                </c:pt>
                <c:pt idx="336">
                  <c:v>2.0712149256478796E-3</c:v>
                </c:pt>
                <c:pt idx="337">
                  <c:v>2.0949616772194626E-3</c:v>
                </c:pt>
                <c:pt idx="338">
                  <c:v>2.1187688027128962E-3</c:v>
                </c:pt>
                <c:pt idx="339">
                  <c:v>2.1426322000166545E-3</c:v>
                </c:pt>
                <c:pt idx="340">
                  <c:v>2.1665477036354555E-3</c:v>
                </c:pt>
                <c:pt idx="341">
                  <c:v>2.1905110856528338E-3</c:v>
                </c:pt>
                <c:pt idx="342">
                  <c:v>2.2145180567336802E-3</c:v>
                </c:pt>
                <c:pt idx="343">
                  <c:v>2.2385642671701868E-3</c:v>
                </c:pt>
                <c:pt idx="344">
                  <c:v>2.262645307970268E-3</c:v>
                </c:pt>
                <c:pt idx="345">
                  <c:v>2.2867567119862027E-3</c:v>
                </c:pt>
                <c:pt idx="346">
                  <c:v>2.3108939550855472E-3</c:v>
                </c:pt>
                <c:pt idx="347">
                  <c:v>2.3350524573624298E-3</c:v>
                </c:pt>
                <c:pt idx="348">
                  <c:v>2.3592275843911112E-3</c:v>
                </c:pt>
                <c:pt idx="349">
                  <c:v>2.383414648519776E-3</c:v>
                </c:pt>
                <c:pt idx="350">
                  <c:v>2.4076089102024211E-3</c:v>
                </c:pt>
                <c:pt idx="351">
                  <c:v>2.4318055793738328E-3</c:v>
                </c:pt>
                <c:pt idx="352">
                  <c:v>2.4559998168616252E-3</c:v>
                </c:pt>
                <c:pt idx="353">
                  <c:v>2.4801867358370667E-3</c:v>
                </c:pt>
                <c:pt idx="354">
                  <c:v>2.5043614033082306E-3</c:v>
                </c:pt>
                <c:pt idx="355">
                  <c:v>2.5285188416440791E-3</c:v>
                </c:pt>
                <c:pt idx="356">
                  <c:v>2.5526540301428198E-3</c:v>
                </c:pt>
                <c:pt idx="357">
                  <c:v>2.5767619066332514E-3</c:v>
                </c:pt>
                <c:pt idx="358">
                  <c:v>2.6008373691138792E-3</c:v>
                </c:pt>
                <c:pt idx="359">
                  <c:v>2.6248752774254E-3</c:v>
                </c:pt>
                <c:pt idx="360">
                  <c:v>2.6488704549623263E-3</c:v>
                </c:pt>
                <c:pt idx="361">
                  <c:v>2.6728176904131638E-3</c:v>
                </c:pt>
                <c:pt idx="362">
                  <c:v>2.6967117395394549E-3</c:v>
                </c:pt>
                <c:pt idx="363">
                  <c:v>2.7205473269840239E-3</c:v>
                </c:pt>
                <c:pt idx="364">
                  <c:v>2.7443191481123755E-3</c:v>
                </c:pt>
                <c:pt idx="365">
                  <c:v>2.7680218708838848E-3</c:v>
                </c:pt>
                <c:pt idx="366">
                  <c:v>2.7916501377574002E-3</c:v>
                </c:pt>
                <c:pt idx="367">
                  <c:v>2.8151985676186952E-3</c:v>
                </c:pt>
                <c:pt idx="368">
                  <c:v>2.8386617577446189E-3</c:v>
                </c:pt>
                <c:pt idx="369">
                  <c:v>2.8620342857885801E-3</c:v>
                </c:pt>
                <c:pt idx="370">
                  <c:v>2.8853107117951071E-3</c:v>
                </c:pt>
                <c:pt idx="371">
                  <c:v>2.9084855802402609E-3</c:v>
                </c:pt>
                <c:pt idx="372">
                  <c:v>2.931553422096167E-3</c:v>
                </c:pt>
                <c:pt idx="373">
                  <c:v>2.954508756916508E-3</c:v>
                </c:pt>
                <c:pt idx="374">
                  <c:v>2.9773460949498176E-3</c:v>
                </c:pt>
                <c:pt idx="375">
                  <c:v>3.0000599392687728E-3</c:v>
                </c:pt>
                <c:pt idx="376">
                  <c:v>3.0226447879223707E-3</c:v>
                </c:pt>
                <c:pt idx="377">
                  <c:v>3.0450951361068457E-3</c:v>
                </c:pt>
                <c:pt idx="378">
                  <c:v>3.0674054783537152E-3</c:v>
                </c:pt>
                <c:pt idx="379">
                  <c:v>3.0895703107355456E-3</c:v>
                </c:pt>
                <c:pt idx="380">
                  <c:v>3.1115841330863212E-3</c:v>
                </c:pt>
                <c:pt idx="381">
                  <c:v>3.1334414512364074E-3</c:v>
                </c:pt>
                <c:pt idx="382">
                  <c:v>3.1551367792611688E-3</c:v>
                </c:pt>
                <c:pt idx="383">
                  <c:v>3.1766646417394997E-3</c:v>
                </c:pt>
                <c:pt idx="384">
                  <c:v>3.1980195760260666E-3</c:v>
                </c:pt>
                <c:pt idx="385">
                  <c:v>3.2191961345285902E-3</c:v>
                </c:pt>
                <c:pt idx="386">
                  <c:v>3.2401888869968555E-3</c:v>
                </c:pt>
                <c:pt idx="387">
                  <c:v>3.2609924228159822E-3</c:v>
                </c:pt>
                <c:pt idx="388">
                  <c:v>3.2816013533054755E-3</c:v>
                </c:pt>
                <c:pt idx="389">
                  <c:v>3.3020103140226631E-3</c:v>
                </c:pt>
                <c:pt idx="390">
                  <c:v>3.322213967068E-3</c:v>
                </c:pt>
                <c:pt idx="391">
                  <c:v>3.3422070033912732E-3</c:v>
                </c:pt>
                <c:pt idx="392">
                  <c:v>3.3619841450994847E-3</c:v>
                </c:pt>
                <c:pt idx="393">
                  <c:v>3.3815401477598206E-3</c:v>
                </c:pt>
                <c:pt idx="394">
                  <c:v>3.4008698027028252E-3</c:v>
                </c:pt>
                <c:pt idx="395">
                  <c:v>3.4199679393193132E-3</c:v>
                </c:pt>
                <c:pt idx="396">
                  <c:v>3.4388294273517417E-3</c:v>
                </c:pt>
                <c:pt idx="397">
                  <c:v>3.4574491791783397E-3</c:v>
                </c:pt>
                <c:pt idx="398">
                  <c:v>3.475822152089747E-3</c:v>
                </c:pt>
                <c:pt idx="399">
                  <c:v>3.4939433505533184E-3</c:v>
                </c:pt>
                <c:pt idx="400">
                  <c:v>3.5118078284673959E-3</c:v>
                </c:pt>
                <c:pt idx="401">
                  <c:v>3.5294106914036671E-3</c:v>
                </c:pt>
                <c:pt idx="402">
                  <c:v>3.5467470988320851E-3</c:v>
                </c:pt>
                <c:pt idx="403">
                  <c:v>3.5638122663331864E-3</c:v>
                </c:pt>
                <c:pt idx="404">
                  <c:v>3.5806014677920608E-3</c:v>
                </c:pt>
                <c:pt idx="405">
                  <c:v>3.5971100375722515E-3</c:v>
                </c:pt>
                <c:pt idx="406">
                  <c:v>3.6133333726735711E-3</c:v>
                </c:pt>
                <c:pt idx="407">
                  <c:v>3.6292669348640949E-3</c:v>
                </c:pt>
                <c:pt idx="408">
                  <c:v>3.6449062527918103E-3</c:v>
                </c:pt>
                <c:pt idx="409">
                  <c:v>3.6602469240730739E-3</c:v>
                </c:pt>
                <c:pt idx="410">
                  <c:v>3.675284617353225E-3</c:v>
                </c:pt>
                <c:pt idx="411">
                  <c:v>3.6900150743417459E-3</c:v>
                </c:pt>
                <c:pt idx="412">
                  <c:v>3.7044341118196576E-3</c:v>
                </c:pt>
                <c:pt idx="413">
                  <c:v>3.7185376236159719E-3</c:v>
                </c:pt>
                <c:pt idx="414">
                  <c:v>3.7323215825556698E-3</c:v>
                </c:pt>
                <c:pt idx="415">
                  <c:v>3.7457820423722117E-3</c:v>
                </c:pt>
                <c:pt idx="416">
                  <c:v>3.7589151395909241E-3</c:v>
                </c:pt>
                <c:pt idx="417">
                  <c:v>3.7717170953746166E-3</c:v>
                </c:pt>
                <c:pt idx="418">
                  <c:v>3.7841842173334207E-3</c:v>
                </c:pt>
                <c:pt idx="419">
                  <c:v>3.7963129013007801E-3</c:v>
                </c:pt>
                <c:pt idx="420">
                  <c:v>3.8080996330667194E-3</c:v>
                </c:pt>
                <c:pt idx="421">
                  <c:v>3.8195409900751978E-3</c:v>
                </c:pt>
                <c:pt idx="422">
                  <c:v>3.8306336430801212E-3</c:v>
                </c:pt>
                <c:pt idx="423">
                  <c:v>3.8413743577577933E-3</c:v>
                </c:pt>
                <c:pt idx="424">
                  <c:v>3.8517599962789584E-3</c:v>
                </c:pt>
                <c:pt idx="425">
                  <c:v>3.8617875188368283E-3</c:v>
                </c:pt>
                <c:pt idx="426">
                  <c:v>3.8714539851278928E-3</c:v>
                </c:pt>
                <c:pt idx="427">
                  <c:v>3.8807565557899123E-3</c:v>
                </c:pt>
                <c:pt idx="428">
                  <c:v>3.8896924937912303E-3</c:v>
                </c:pt>
                <c:pt idx="429">
                  <c:v>3.8982591657723644E-3</c:v>
                </c:pt>
                <c:pt idx="430">
                  <c:v>3.9064540433393392E-3</c:v>
                </c:pt>
                <c:pt idx="431">
                  <c:v>3.9142747043075096E-3</c:v>
                </c:pt>
                <c:pt idx="432">
                  <c:v>3.921718833894805E-3</c:v>
                </c:pt>
                <c:pt idx="433">
                  <c:v>3.92878422586231E-3</c:v>
                </c:pt>
                <c:pt idx="434">
                  <c:v>3.9354687836055113E-3</c:v>
                </c:pt>
                <c:pt idx="435">
                  <c:v>3.9417705211903927E-3</c:v>
                </c:pt>
                <c:pt idx="436">
                  <c:v>3.9476875643360701E-3</c:v>
                </c:pt>
                <c:pt idx="437">
                  <c:v>3.9532181513453092E-3</c:v>
                </c:pt>
                <c:pt idx="438">
                  <c:v>3.9583606339772546E-3</c:v>
                </c:pt>
                <c:pt idx="439">
                  <c:v>3.9631134782670725E-3</c:v>
                </c:pt>
                <c:pt idx="440">
                  <c:v>3.9674752652878583E-3</c:v>
                </c:pt>
                <c:pt idx="441">
                  <c:v>3.9714446918568402E-3</c:v>
                </c:pt>
                <c:pt idx="442">
                  <c:v>3.9750205711848192E-3</c:v>
                </c:pt>
                <c:pt idx="443">
                  <c:v>3.9782018334661995E-3</c:v>
                </c:pt>
                <c:pt idx="444">
                  <c:v>3.980987526414308E-3</c:v>
                </c:pt>
                <c:pt idx="445">
                  <c:v>3.9833768157343666E-3</c:v>
                </c:pt>
                <c:pt idx="446">
                  <c:v>3.9853689855416955E-3</c:v>
                </c:pt>
                <c:pt idx="447">
                  <c:v>3.9869634387181829E-3</c:v>
                </c:pt>
                <c:pt idx="448">
                  <c:v>3.9881596972106692E-3</c:v>
                </c:pt>
                <c:pt idx="449">
                  <c:v>3.988957402270359E-3</c:v>
                </c:pt>
                <c:pt idx="450">
                  <c:v>3.9893563146316006E-3</c:v>
                </c:pt>
                <c:pt idx="451">
                  <c:v>3.9893563146316006E-3</c:v>
                </c:pt>
                <c:pt idx="452">
                  <c:v>3.988957402270359E-3</c:v>
                </c:pt>
                <c:pt idx="453">
                  <c:v>3.9881596972106692E-3</c:v>
                </c:pt>
                <c:pt idx="454">
                  <c:v>3.9869634387181829E-3</c:v>
                </c:pt>
                <c:pt idx="455">
                  <c:v>3.9853689855416955E-3</c:v>
                </c:pt>
                <c:pt idx="456">
                  <c:v>3.9833768157343666E-3</c:v>
                </c:pt>
                <c:pt idx="457">
                  <c:v>3.980987526414308E-3</c:v>
                </c:pt>
                <c:pt idx="458">
                  <c:v>3.9782018334661995E-3</c:v>
                </c:pt>
                <c:pt idx="459">
                  <c:v>3.9750205711848192E-3</c:v>
                </c:pt>
                <c:pt idx="460">
                  <c:v>3.9714446918568402E-3</c:v>
                </c:pt>
                <c:pt idx="461">
                  <c:v>3.9674752652878583E-3</c:v>
                </c:pt>
                <c:pt idx="462">
                  <c:v>3.9631134782670725E-3</c:v>
                </c:pt>
                <c:pt idx="463">
                  <c:v>3.9583606339772546E-3</c:v>
                </c:pt>
                <c:pt idx="464">
                  <c:v>3.9532181513453092E-3</c:v>
                </c:pt>
                <c:pt idx="465">
                  <c:v>3.9476875643360701E-3</c:v>
                </c:pt>
                <c:pt idx="466">
                  <c:v>3.9417705211903927E-3</c:v>
                </c:pt>
                <c:pt idx="467">
                  <c:v>3.9354687836055113E-3</c:v>
                </c:pt>
                <c:pt idx="468">
                  <c:v>3.92878422586231E-3</c:v>
                </c:pt>
                <c:pt idx="469">
                  <c:v>3.921718833894805E-3</c:v>
                </c:pt>
                <c:pt idx="470">
                  <c:v>3.9142747043075096E-3</c:v>
                </c:pt>
                <c:pt idx="471">
                  <c:v>3.9064540433393392E-3</c:v>
                </c:pt>
                <c:pt idx="472">
                  <c:v>3.8982591657723644E-3</c:v>
                </c:pt>
                <c:pt idx="473">
                  <c:v>3.8896924937912303E-3</c:v>
                </c:pt>
                <c:pt idx="474">
                  <c:v>3.8807565557899123E-3</c:v>
                </c:pt>
                <c:pt idx="475">
                  <c:v>3.8714539851278928E-3</c:v>
                </c:pt>
                <c:pt idx="476">
                  <c:v>3.8617875188368283E-3</c:v>
                </c:pt>
                <c:pt idx="477">
                  <c:v>3.8517599962789584E-3</c:v>
                </c:pt>
                <c:pt idx="478">
                  <c:v>3.8413743577577933E-3</c:v>
                </c:pt>
                <c:pt idx="479">
                  <c:v>3.8306336430801212E-3</c:v>
                </c:pt>
                <c:pt idx="480">
                  <c:v>3.8195409900751978E-3</c:v>
                </c:pt>
                <c:pt idx="481">
                  <c:v>3.8080996330667194E-3</c:v>
                </c:pt>
                <c:pt idx="482">
                  <c:v>3.7963129013007801E-3</c:v>
                </c:pt>
                <c:pt idx="483">
                  <c:v>3.7841842173334207E-3</c:v>
                </c:pt>
                <c:pt idx="484">
                  <c:v>3.7717170953746166E-3</c:v>
                </c:pt>
                <c:pt idx="485">
                  <c:v>3.7589151395909241E-3</c:v>
                </c:pt>
                <c:pt idx="486">
                  <c:v>3.7457820423722117E-3</c:v>
                </c:pt>
                <c:pt idx="487">
                  <c:v>3.7323215825556698E-3</c:v>
                </c:pt>
                <c:pt idx="488">
                  <c:v>3.7185376236159719E-3</c:v>
                </c:pt>
                <c:pt idx="489">
                  <c:v>3.7044341118196576E-3</c:v>
                </c:pt>
                <c:pt idx="490">
                  <c:v>3.6900150743417459E-3</c:v>
                </c:pt>
                <c:pt idx="491">
                  <c:v>3.675284617353225E-3</c:v>
                </c:pt>
                <c:pt idx="492">
                  <c:v>3.6602469240730739E-3</c:v>
                </c:pt>
                <c:pt idx="493">
                  <c:v>3.6449062527918103E-3</c:v>
                </c:pt>
                <c:pt idx="494">
                  <c:v>3.6292669348640949E-3</c:v>
                </c:pt>
                <c:pt idx="495">
                  <c:v>3.6133333726735711E-3</c:v>
                </c:pt>
                <c:pt idx="496">
                  <c:v>3.5971100375722515E-3</c:v>
                </c:pt>
                <c:pt idx="497">
                  <c:v>3.5806014677920608E-3</c:v>
                </c:pt>
                <c:pt idx="498">
                  <c:v>3.5638122663331864E-3</c:v>
                </c:pt>
                <c:pt idx="499">
                  <c:v>3.5467470988320851E-3</c:v>
                </c:pt>
                <c:pt idx="500">
                  <c:v>3.5294106914036671E-3</c:v>
                </c:pt>
                <c:pt idx="501">
                  <c:v>3.5118078284673959E-3</c:v>
                </c:pt>
                <c:pt idx="502">
                  <c:v>3.4939433505533184E-3</c:v>
                </c:pt>
                <c:pt idx="503">
                  <c:v>3.475822152089747E-3</c:v>
                </c:pt>
                <c:pt idx="504">
                  <c:v>3.4574491791783397E-3</c:v>
                </c:pt>
                <c:pt idx="505">
                  <c:v>3.4388294273517417E-3</c:v>
                </c:pt>
                <c:pt idx="506">
                  <c:v>3.4199679393193132E-3</c:v>
                </c:pt>
                <c:pt idx="507">
                  <c:v>3.4008698027028252E-3</c:v>
                </c:pt>
                <c:pt idx="508">
                  <c:v>3.3815401477598206E-3</c:v>
                </c:pt>
                <c:pt idx="509">
                  <c:v>3.3619841450994847E-3</c:v>
                </c:pt>
                <c:pt idx="510">
                  <c:v>3.3422070033912732E-3</c:v>
                </c:pt>
                <c:pt idx="511">
                  <c:v>3.322213967068E-3</c:v>
                </c:pt>
                <c:pt idx="512">
                  <c:v>3.3020103140226631E-3</c:v>
                </c:pt>
                <c:pt idx="513">
                  <c:v>3.2816013533054755E-3</c:v>
                </c:pt>
                <c:pt idx="514">
                  <c:v>3.2609924228159822E-3</c:v>
                </c:pt>
                <c:pt idx="515">
                  <c:v>3.2401888869968555E-3</c:v>
                </c:pt>
                <c:pt idx="516">
                  <c:v>3.2191961345285902E-3</c:v>
                </c:pt>
                <c:pt idx="517">
                  <c:v>3.1980195760260666E-3</c:v>
                </c:pt>
                <c:pt idx="518">
                  <c:v>3.1766646417394997E-3</c:v>
                </c:pt>
                <c:pt idx="519">
                  <c:v>3.1551367792611688E-3</c:v>
                </c:pt>
                <c:pt idx="520">
                  <c:v>3.1334414512364074E-3</c:v>
                </c:pt>
                <c:pt idx="521">
                  <c:v>3.1115841330863212E-3</c:v>
                </c:pt>
                <c:pt idx="522">
                  <c:v>3.0895703107355456E-3</c:v>
                </c:pt>
                <c:pt idx="523">
                  <c:v>3.0674054783537152E-3</c:v>
                </c:pt>
                <c:pt idx="524">
                  <c:v>3.0450951361068457E-3</c:v>
                </c:pt>
                <c:pt idx="525">
                  <c:v>3.0226447879223707E-3</c:v>
                </c:pt>
                <c:pt idx="526">
                  <c:v>3.0000599392687728E-3</c:v>
                </c:pt>
                <c:pt idx="527">
                  <c:v>2.9773460949498176E-3</c:v>
                </c:pt>
                <c:pt idx="528">
                  <c:v>2.954508756916508E-3</c:v>
                </c:pt>
                <c:pt idx="529">
                  <c:v>2.931553422096167E-3</c:v>
                </c:pt>
                <c:pt idx="530">
                  <c:v>2.9084855802402609E-3</c:v>
                </c:pt>
                <c:pt idx="531">
                  <c:v>2.8853107117951071E-3</c:v>
                </c:pt>
                <c:pt idx="532">
                  <c:v>2.8620342857885801E-3</c:v>
                </c:pt>
                <c:pt idx="533">
                  <c:v>2.8386617577446189E-3</c:v>
                </c:pt>
                <c:pt idx="534">
                  <c:v>2.8151985676186952E-3</c:v>
                </c:pt>
                <c:pt idx="535">
                  <c:v>2.7916501377574002E-3</c:v>
                </c:pt>
                <c:pt idx="536">
                  <c:v>2.7680218708838848E-3</c:v>
                </c:pt>
                <c:pt idx="537">
                  <c:v>2.7443191481123755E-3</c:v>
                </c:pt>
                <c:pt idx="538">
                  <c:v>2.7205473269840239E-3</c:v>
                </c:pt>
                <c:pt idx="539">
                  <c:v>2.6967117395394549E-3</c:v>
                </c:pt>
                <c:pt idx="540">
                  <c:v>2.6728176904131638E-3</c:v>
                </c:pt>
                <c:pt idx="541">
                  <c:v>2.6488704549623263E-3</c:v>
                </c:pt>
                <c:pt idx="542">
                  <c:v>2.6248752774254E-3</c:v>
                </c:pt>
                <c:pt idx="543">
                  <c:v>2.6008373691138792E-3</c:v>
                </c:pt>
                <c:pt idx="544">
                  <c:v>2.5767619066332514E-3</c:v>
                </c:pt>
                <c:pt idx="545">
                  <c:v>2.5526540301428198E-3</c:v>
                </c:pt>
                <c:pt idx="546">
                  <c:v>2.5285188416440791E-3</c:v>
                </c:pt>
                <c:pt idx="547">
                  <c:v>2.5043614033082306E-3</c:v>
                </c:pt>
                <c:pt idx="548">
                  <c:v>2.4801867358370667E-3</c:v>
                </c:pt>
                <c:pt idx="549">
                  <c:v>2.4559998168616252E-3</c:v>
                </c:pt>
                <c:pt idx="550">
                  <c:v>2.4318055793738328E-3</c:v>
                </c:pt>
                <c:pt idx="551">
                  <c:v>2.4076089102024211E-3</c:v>
                </c:pt>
                <c:pt idx="552">
                  <c:v>2.383414648519776E-3</c:v>
                </c:pt>
                <c:pt idx="553">
                  <c:v>2.3592275843911112E-3</c:v>
                </c:pt>
                <c:pt idx="554">
                  <c:v>2.3350524573624298E-3</c:v>
                </c:pt>
                <c:pt idx="555">
                  <c:v>2.3108939550855472E-3</c:v>
                </c:pt>
                <c:pt idx="556">
                  <c:v>2.2867567119862027E-3</c:v>
                </c:pt>
                <c:pt idx="557">
                  <c:v>2.262645307970268E-3</c:v>
                </c:pt>
                <c:pt idx="558">
                  <c:v>2.2385642671701868E-3</c:v>
                </c:pt>
                <c:pt idx="559">
                  <c:v>2.2145180567336802E-3</c:v>
                </c:pt>
                <c:pt idx="560">
                  <c:v>2.1905110856528338E-3</c:v>
                </c:pt>
                <c:pt idx="561">
                  <c:v>2.1665477036354555E-3</c:v>
                </c:pt>
                <c:pt idx="562">
                  <c:v>2.1426322000166545E-3</c:v>
                </c:pt>
                <c:pt idx="563">
                  <c:v>2.1187688027128962E-3</c:v>
                </c:pt>
                <c:pt idx="564">
                  <c:v>2.0949616772194626E-3</c:v>
                </c:pt>
                <c:pt idx="565">
                  <c:v>2.0712149256478796E-3</c:v>
                </c:pt>
                <c:pt idx="566">
                  <c:v>2.0475325858069385E-3</c:v>
                </c:pt>
                <c:pt idx="567">
                  <c:v>2.0239186303251402E-3</c:v>
                </c:pt>
                <c:pt idx="568">
                  <c:v>2.0003769658175729E-3</c:v>
                </c:pt>
                <c:pt idx="569">
                  <c:v>1.9769114320920054E-3</c:v>
                </c:pt>
                <c:pt idx="570">
                  <c:v>1.95352580140052E-3</c:v>
                </c:pt>
                <c:pt idx="571">
                  <c:v>1.9302237777310059E-3</c:v>
                </c:pt>
                <c:pt idx="572">
                  <c:v>1.9070089961423838E-3</c:v>
                </c:pt>
                <c:pt idx="573">
                  <c:v>1.8838850221429841E-3</c:v>
                </c:pt>
                <c:pt idx="574">
                  <c:v>1.8608553511050353E-3</c:v>
                </c:pt>
                <c:pt idx="575">
                  <c:v>1.8379234077314788E-3</c:v>
                </c:pt>
                <c:pt idx="576">
                  <c:v>1.8150925455548981E-3</c:v>
                </c:pt>
                <c:pt idx="577">
                  <c:v>1.7923660464813688E-3</c:v>
                </c:pt>
                <c:pt idx="578">
                  <c:v>1.7697471203770361E-3</c:v>
                </c:pt>
                <c:pt idx="579">
                  <c:v>1.7472389046941927E-3</c:v>
                </c:pt>
                <c:pt idx="580">
                  <c:v>1.7248444641375694E-3</c:v>
                </c:pt>
                <c:pt idx="581">
                  <c:v>1.7025667903712849E-3</c:v>
                </c:pt>
                <c:pt idx="582">
                  <c:v>1.6804088017671264E-3</c:v>
                </c:pt>
                <c:pt idx="583">
                  <c:v>1.6583733431910835E-3</c:v>
                </c:pt>
                <c:pt idx="584">
                  <c:v>1.6364631858283346E-3</c:v>
                </c:pt>
                <c:pt idx="585">
                  <c:v>1.6146810270505404E-3</c:v>
                </c:pt>
                <c:pt idx="586">
                  <c:v>1.593029490316922E-3</c:v>
                </c:pt>
                <c:pt idx="587">
                  <c:v>1.571511125117998E-3</c:v>
                </c:pt>
                <c:pt idx="588">
                  <c:v>1.5501284069527942E-3</c:v>
                </c:pt>
                <c:pt idx="589">
                  <c:v>1.5288837373452781E-3</c:v>
                </c:pt>
                <c:pt idx="590">
                  <c:v>1.5077794438977943E-3</c:v>
                </c:pt>
                <c:pt idx="591">
                  <c:v>1.48681778037885E-3</c:v>
                </c:pt>
                <c:pt idx="592">
                  <c:v>1.4660009268459083E-3</c:v>
                </c:pt>
                <c:pt idx="593">
                  <c:v>1.4453309898074806E-3</c:v>
                </c:pt>
                <c:pt idx="594">
                  <c:v>1.4248100024116805E-3</c:v>
                </c:pt>
                <c:pt idx="595">
                  <c:v>1.4044399246787651E-3</c:v>
                </c:pt>
                <c:pt idx="596">
                  <c:v>1.3842226437547106E-3</c:v>
                </c:pt>
                <c:pt idx="597">
                  <c:v>1.3641599742082557E-3</c:v>
                </c:pt>
                <c:pt idx="598">
                  <c:v>1.3442536583537818E-3</c:v>
                </c:pt>
                <c:pt idx="599">
                  <c:v>1.3245053666063389E-3</c:v>
                </c:pt>
                <c:pt idx="600">
                  <c:v>1.3049166978673639E-3</c:v>
                </c:pt>
                <c:pt idx="601">
                  <c:v>1.2854891799416505E-3</c:v>
                </c:pt>
                <c:pt idx="602">
                  <c:v>1.2662242699805761E-3</c:v>
                </c:pt>
                <c:pt idx="603">
                  <c:v>1.2471233549573579E-3</c:v>
                </c:pt>
                <c:pt idx="604">
                  <c:v>1.2281877521664881E-3</c:v>
                </c:pt>
                <c:pt idx="605">
                  <c:v>1.2094187097531081E-3</c:v>
                </c:pt>
                <c:pt idx="606">
                  <c:v>1.1908174072659031E-3</c:v>
                </c:pt>
                <c:pt idx="607">
                  <c:v>1.1723849562399501E-3</c:v>
                </c:pt>
                <c:pt idx="608">
                  <c:v>1.154122400798934E-3</c:v>
                </c:pt>
                <c:pt idx="609">
                  <c:v>1.1360307182846101E-3</c:v>
                </c:pt>
                <c:pt idx="610">
                  <c:v>1.1181108199115424E-3</c:v>
                </c:pt>
                <c:pt idx="611">
                  <c:v>1.1003635514382818E-3</c:v>
                </c:pt>
                <c:pt idx="612">
                  <c:v>1.0827896938676584E-3</c:v>
                </c:pt>
                <c:pt idx="613">
                  <c:v>1.0653899641626151E-3</c:v>
                </c:pt>
                <c:pt idx="614">
                  <c:v>1.0481650159854805E-3</c:v>
                </c:pt>
                <c:pt idx="615">
                  <c:v>1.0311154404558688E-3</c:v>
                </c:pt>
                <c:pt idx="616">
                  <c:v>1.0142417669252223E-3</c:v>
                </c:pt>
                <c:pt idx="617">
                  <c:v>9.9754446377554418E-4</c:v>
                </c:pt>
                <c:pt idx="618">
                  <c:v>9.8102393922727747E-4</c:v>
                </c:pt>
                <c:pt idx="619">
                  <c:v>9.6468054217013755E-4</c:v>
                </c:pt>
                <c:pt idx="620">
                  <c:v>9.4851456300682694E-4</c:v>
                </c:pt>
                <c:pt idx="621">
                  <c:v>9.325262345111254E-4</c:v>
                </c:pt>
                <c:pt idx="622">
                  <c:v>9.1671573270302262E-4</c:v>
                </c:pt>
                <c:pt idx="623">
                  <c:v>9.0108317773407724E-4</c:v>
                </c:pt>
                <c:pt idx="624">
                  <c:v>8.8562863478758834E-4</c:v>
                </c:pt>
                <c:pt idx="625">
                  <c:v>8.7035211499020271E-4</c:v>
                </c:pt>
                <c:pt idx="626">
                  <c:v>8.5525357633443183E-4</c:v>
                </c:pt>
                <c:pt idx="627">
                  <c:v>8.4033292461127562E-4</c:v>
                </c:pt>
                <c:pt idx="628">
                  <c:v>8.2559001435456383E-4</c:v>
                </c:pt>
                <c:pt idx="629">
                  <c:v>8.1102464979066348E-4</c:v>
                </c:pt>
                <c:pt idx="630">
                  <c:v>7.9663658580031752E-4</c:v>
                </c:pt>
                <c:pt idx="631">
                  <c:v>7.8242552888718904E-4</c:v>
                </c:pt>
                <c:pt idx="632">
                  <c:v>7.6839113814874981E-4</c:v>
                </c:pt>
                <c:pt idx="633">
                  <c:v>7.5453302626160589E-4</c:v>
                </c:pt>
                <c:pt idx="634">
                  <c:v>7.4085076046459747E-4</c:v>
                </c:pt>
                <c:pt idx="635">
                  <c:v>7.2734386355011605E-4</c:v>
                </c:pt>
                <c:pt idx="636">
                  <c:v>7.1401181486097098E-4</c:v>
                </c:pt>
                <c:pt idx="637">
                  <c:v>7.0085405128661644E-4</c:v>
                </c:pt>
                <c:pt idx="638">
                  <c:v>6.878699682662014E-4</c:v>
                </c:pt>
                <c:pt idx="639">
                  <c:v>6.7505892079045113E-4</c:v>
                </c:pt>
                <c:pt idx="640">
                  <c:v>6.624202244074356E-4</c:v>
                </c:pt>
                <c:pt idx="641">
                  <c:v>6.4995315622939931E-4</c:v>
                </c:pt>
                <c:pt idx="642">
                  <c:v>6.3765695593565139E-4</c:v>
                </c:pt>
                <c:pt idx="643">
                  <c:v>6.2553082678196332E-4</c:v>
                </c:pt>
                <c:pt idx="644">
                  <c:v>6.1357393660221914E-4</c:v>
                </c:pt>
                <c:pt idx="645">
                  <c:v>6.0178541881406034E-4</c:v>
                </c:pt>
                <c:pt idx="646">
                  <c:v>5.9016437341830594E-4</c:v>
                </c:pt>
                <c:pt idx="647">
                  <c:v>5.7870986799790733E-4</c:v>
                </c:pt>
                <c:pt idx="648">
                  <c:v>5.6742093871387151E-4</c:v>
                </c:pt>
                <c:pt idx="649">
                  <c:v>5.5629659129674547E-4</c:v>
                </c:pt>
                <c:pt idx="650">
                  <c:v>5.4533580203253401E-4</c:v>
                </c:pt>
                <c:pt idx="651">
                  <c:v>5.3453751874765927E-4</c:v>
                </c:pt>
                <c:pt idx="652">
                  <c:v>5.239006617846491E-4</c:v>
                </c:pt>
                <c:pt idx="653">
                  <c:v>5.1342412497468182E-4</c:v>
                </c:pt>
                <c:pt idx="654">
                  <c:v>5.0310677660214893E-4</c:v>
                </c:pt>
                <c:pt idx="655">
                  <c:v>4.9294746036565584E-4</c:v>
                </c:pt>
                <c:pt idx="656">
                  <c:v>4.8294499632772824E-4</c:v>
                </c:pt>
                <c:pt idx="657">
                  <c:v>4.7309818185958807E-4</c:v>
                </c:pt>
                <c:pt idx="658">
                  <c:v>4.6340579257942024E-4</c:v>
                </c:pt>
                <c:pt idx="659">
                  <c:v>4.5386658327884073E-4</c:v>
                </c:pt>
                <c:pt idx="660">
                  <c:v>4.4447928884250423E-4</c:v>
                </c:pt>
                <c:pt idx="661">
                  <c:v>4.3524262515926004E-4</c:v>
                </c:pt>
                <c:pt idx="662">
                  <c:v>4.2615529002421238E-4</c:v>
                </c:pt>
                <c:pt idx="663">
                  <c:v>4.1721596402788402E-4</c:v>
                </c:pt>
                <c:pt idx="664">
                  <c:v>4.0842331143897914E-4</c:v>
                </c:pt>
                <c:pt idx="665">
                  <c:v>3.9977598107565773E-4</c:v>
                </c:pt>
                <c:pt idx="666">
                  <c:v>3.91272607164984E-4</c:v>
                </c:pt>
                <c:pt idx="667">
                  <c:v>3.8291181019312092E-4</c:v>
                </c:pt>
                <c:pt idx="668">
                  <c:v>3.7469219774322255E-4</c:v>
                </c:pt>
                <c:pt idx="669">
                  <c:v>3.6661236532031891E-4</c:v>
                </c:pt>
                <c:pt idx="670">
                  <c:v>3.58670897170234E-4</c:v>
                </c:pt>
                <c:pt idx="671">
                  <c:v>3.5086636707870703E-4</c:v>
                </c:pt>
                <c:pt idx="672">
                  <c:v>3.4319733916365896E-4</c:v>
                </c:pt>
                <c:pt idx="673">
                  <c:v>3.3566236865423358E-4</c:v>
                </c:pt>
                <c:pt idx="674">
                  <c:v>3.2826000265540165E-4</c:v>
                </c:pt>
                <c:pt idx="675">
                  <c:v>3.2098878090192176E-4</c:v>
                </c:pt>
                <c:pt idx="676">
                  <c:v>3.1384723649763421E-4</c:v>
                </c:pt>
                <c:pt idx="677">
                  <c:v>3.0683389664354523E-4</c:v>
                </c:pt>
                <c:pt idx="678">
                  <c:v>2.9994728335058785E-4</c:v>
                </c:pt>
                <c:pt idx="679">
                  <c:v>2.9318591414129202E-4</c:v>
                </c:pt>
                <c:pt idx="680">
                  <c:v>2.8654830273566815E-4</c:v>
                </c:pt>
                <c:pt idx="681">
                  <c:v>2.800329597250086E-4</c:v>
                </c:pt>
                <c:pt idx="682">
                  <c:v>2.7363839323113611E-4</c:v>
                </c:pt>
                <c:pt idx="683">
                  <c:v>2.6736310955555311E-4</c:v>
                </c:pt>
                <c:pt idx="684">
                  <c:v>2.6120561380571505E-4</c:v>
                </c:pt>
                <c:pt idx="685">
                  <c:v>2.5516441051998129E-4</c:v>
                </c:pt>
                <c:pt idx="686">
                  <c:v>2.4923800426568485E-4</c:v>
                </c:pt>
                <c:pt idx="687">
                  <c:v>2.4342490023576691E-4</c:v>
                </c:pt>
                <c:pt idx="688">
                  <c:v>2.3772360482044057E-4</c:v>
                </c:pt>
                <c:pt idx="689">
                  <c:v>2.3213262617116808E-4</c:v>
                </c:pt>
                <c:pt idx="690">
                  <c:v>2.2665047474945902E-4</c:v>
                </c:pt>
                <c:pt idx="691">
                  <c:v>2.2127566386254209E-4</c:v>
                </c:pt>
                <c:pt idx="692">
                  <c:v>2.1600671017962895E-4</c:v>
                </c:pt>
                <c:pt idx="693">
                  <c:v>2.108421342446063E-4</c:v>
                </c:pt>
                <c:pt idx="694">
                  <c:v>2.0578046096086941E-4</c:v>
                </c:pt>
                <c:pt idx="695">
                  <c:v>2.0082022007705889E-4</c:v>
                </c:pt>
                <c:pt idx="696">
                  <c:v>1.9595994664722911E-4</c:v>
                </c:pt>
                <c:pt idx="697">
                  <c:v>1.9119818148349889E-4</c:v>
                </c:pt>
                <c:pt idx="698">
                  <c:v>1.8653347159403041E-4</c:v>
                </c:pt>
                <c:pt idx="699">
                  <c:v>1.8196437060336078E-4</c:v>
                </c:pt>
                <c:pt idx="700">
                  <c:v>1.7748943916728879E-4</c:v>
                </c:pt>
                <c:pt idx="701">
                  <c:v>1.7310724536345761E-4</c:v>
                </c:pt>
                <c:pt idx="702">
                  <c:v>1.6881636507992724E-4</c:v>
                </c:pt>
                <c:pt idx="703">
                  <c:v>1.6461538238199505E-4</c:v>
                </c:pt>
                <c:pt idx="704">
                  <c:v>1.6050288986813095E-4</c:v>
                </c:pt>
                <c:pt idx="705">
                  <c:v>1.5647748901581604E-4</c:v>
                </c:pt>
                <c:pt idx="706">
                  <c:v>1.5253779051083226E-4</c:v>
                </c:pt>
                <c:pt idx="707">
                  <c:v>1.4868241456467192E-4</c:v>
                </c:pt>
                <c:pt idx="708">
                  <c:v>1.4490999122052095E-4</c:v>
                </c:pt>
                <c:pt idx="709">
                  <c:v>1.4121916064424589E-4</c:v>
                </c:pt>
                <c:pt idx="710">
                  <c:v>1.3760857340761154E-4</c:v>
                </c:pt>
                <c:pt idx="711">
                  <c:v>1.3407689075128925E-4</c:v>
                </c:pt>
                <c:pt idx="712">
                  <c:v>1.3062278484599101E-4</c:v>
                </c:pt>
                <c:pt idx="713">
                  <c:v>1.2724493903226719E-4</c:v>
                </c:pt>
                <c:pt idx="714">
                  <c:v>1.23942048052994E-4</c:v>
                </c:pt>
                <c:pt idx="715">
                  <c:v>1.2071281827774616E-4</c:v>
                </c:pt>
                <c:pt idx="716">
                  <c:v>1.1755596790574703E-4</c:v>
                </c:pt>
                <c:pt idx="717">
                  <c:v>1.144702271671525E-4</c:v>
                </c:pt>
                <c:pt idx="718">
                  <c:v>1.1145433851045283E-4</c:v>
                </c:pt>
                <c:pt idx="719">
                  <c:v>1.0850705677545365E-4</c:v>
                </c:pt>
                <c:pt idx="720">
                  <c:v>1.0562714935902262E-4</c:v>
                </c:pt>
                <c:pt idx="721">
                  <c:v>1.0281339637141547E-4</c:v>
                </c:pt>
                <c:pt idx="722">
                  <c:v>1.0006459077793743E-4</c:v>
                </c:pt>
                <c:pt idx="723">
                  <c:v>9.7379538533504145E-5</c:v>
                </c:pt>
                <c:pt idx="724">
                  <c:v>9.4757058707207404E-5</c:v>
                </c:pt>
                <c:pt idx="725">
                  <c:v>9.2195983596000161E-5</c:v>
                </c:pt>
                <c:pt idx="726">
                  <c:v>8.9695158828618241E-5</c:v>
                </c:pt>
                <c:pt idx="727">
                  <c:v>8.7253443460944045E-5</c:v>
                </c:pt>
                <c:pt idx="728">
                  <c:v>8.4869710063495527E-5</c:v>
                </c:pt>
                <c:pt idx="729">
                  <c:v>8.2542844796585182E-5</c:v>
                </c:pt>
                <c:pt idx="730">
                  <c:v>8.0271747477045352E-5</c:v>
                </c:pt>
                <c:pt idx="731">
                  <c:v>7.8055331641735786E-5</c:v>
                </c:pt>
                <c:pt idx="732">
                  <c:v>7.5892524596943859E-5</c:v>
                </c:pt>
                <c:pt idx="733">
                  <c:v>7.3782267457467678E-5</c:v>
                </c:pt>
                <c:pt idx="734">
                  <c:v>7.1723515189581457E-5</c:v>
                </c:pt>
                <c:pt idx="735">
                  <c:v>6.9715236628798322E-5</c:v>
                </c:pt>
                <c:pt idx="736">
                  <c:v>6.7756414508624453E-5</c:v>
                </c:pt>
                <c:pt idx="737">
                  <c:v>6.5846045465112191E-5</c:v>
                </c:pt>
                <c:pt idx="738">
                  <c:v>6.3983140045409433E-5</c:v>
                </c:pt>
                <c:pt idx="739">
                  <c:v>6.2166722706202934E-5</c:v>
                </c:pt>
                <c:pt idx="740">
                  <c:v>6.0395831804283391E-5</c:v>
                </c:pt>
                <c:pt idx="741">
                  <c:v>5.8669519577225784E-5</c:v>
                </c:pt>
                <c:pt idx="742">
                  <c:v>5.6986852130513923E-5</c:v>
                </c:pt>
                <c:pt idx="743">
                  <c:v>5.5346909398679321E-5</c:v>
                </c:pt>
                <c:pt idx="744">
                  <c:v>5.3748785120211453E-5</c:v>
                </c:pt>
                <c:pt idx="745">
                  <c:v>5.2191586792149819E-5</c:v>
                </c:pt>
                <c:pt idx="746">
                  <c:v>5.0674435626785332E-5</c:v>
                </c:pt>
                <c:pt idx="747">
                  <c:v>4.9196466500922928E-5</c:v>
                </c:pt>
                <c:pt idx="748">
                  <c:v>4.7756827897372085E-5</c:v>
                </c:pt>
                <c:pt idx="749">
                  <c:v>4.6354681847549536E-5</c:v>
                </c:pt>
                <c:pt idx="750">
                  <c:v>4.4989203862200415E-5</c:v>
                </c:pt>
                <c:pt idx="751">
                  <c:v>4.3659582860677817E-5</c:v>
                </c:pt>
                <c:pt idx="752">
                  <c:v>4.2365021097335052E-5</c:v>
                </c:pt>
                <c:pt idx="753">
                  <c:v>4.1104734079922132E-5</c:v>
                </c:pt>
                <c:pt idx="754">
                  <c:v>3.987795048776585E-5</c:v>
                </c:pt>
                <c:pt idx="755">
                  <c:v>3.8683912081616541E-5</c:v>
                </c:pt>
                <c:pt idx="756">
                  <c:v>3.7521873613832936E-5</c:v>
                </c:pt>
                <c:pt idx="757">
                  <c:v>3.6391102730126866E-5</c:v>
                </c:pt>
                <c:pt idx="758">
                  <c:v>3.5290879875860189E-5</c:v>
                </c:pt>
                <c:pt idx="759">
                  <c:v>3.4220498188908286E-5</c:v>
                </c:pt>
                <c:pt idx="760">
                  <c:v>3.3179263395855056E-5</c:v>
                </c:pt>
                <c:pt idx="761">
                  <c:v>3.2166493704410832E-5</c:v>
                </c:pt>
                <c:pt idx="762">
                  <c:v>3.1181519691836411E-5</c:v>
                </c:pt>
                <c:pt idx="763">
                  <c:v>3.0223684190255895E-5</c:v>
                </c:pt>
                <c:pt idx="764">
                  <c:v>2.9292342172970937E-5</c:v>
                </c:pt>
                <c:pt idx="765">
                  <c:v>2.8386860630114194E-5</c:v>
                </c:pt>
                <c:pt idx="766">
                  <c:v>2.7506618453188127E-5</c:v>
                </c:pt>
                <c:pt idx="767">
                  <c:v>2.6651006307942852E-5</c:v>
                </c:pt>
                <c:pt idx="768">
                  <c:v>2.5819426513140708E-5</c:v>
                </c:pt>
                <c:pt idx="769">
                  <c:v>2.5011292909216282E-5</c:v>
                </c:pt>
                <c:pt idx="770">
                  <c:v>2.4226030729268612E-5</c:v>
                </c:pt>
                <c:pt idx="771">
                  <c:v>2.3463076476160249E-5</c:v>
                </c:pt>
                <c:pt idx="772">
                  <c:v>2.2721877779741283E-5</c:v>
                </c:pt>
                <c:pt idx="773">
                  <c:v>2.2001893272616447E-5</c:v>
                </c:pt>
                <c:pt idx="774">
                  <c:v>2.1302592453142992E-5</c:v>
                </c:pt>
                <c:pt idx="775">
                  <c:v>2.0623455543433791E-5</c:v>
                </c:pt>
                <c:pt idx="776">
                  <c:v>1.996397336678794E-5</c:v>
                </c:pt>
                <c:pt idx="777">
                  <c:v>1.9323647194369282E-5</c:v>
                </c:pt>
                <c:pt idx="778">
                  <c:v>1.8701988621971992E-5</c:v>
                </c:pt>
                <c:pt idx="779">
                  <c:v>1.809851942180536E-5</c:v>
                </c:pt>
                <c:pt idx="780">
                  <c:v>1.7512771401606632E-5</c:v>
                </c:pt>
                <c:pt idx="781">
                  <c:v>1.6944286275966209E-5</c:v>
                </c:pt>
                <c:pt idx="782">
                  <c:v>1.6392615515892278E-5</c:v>
                </c:pt>
                <c:pt idx="783">
                  <c:v>1.5857320210255308E-5</c:v>
                </c:pt>
                <c:pt idx="784">
                  <c:v>1.5337970932449707E-5</c:v>
                </c:pt>
                <c:pt idx="785">
                  <c:v>1.4834147585407481E-5</c:v>
                </c:pt>
                <c:pt idx="786">
                  <c:v>1.4345439282359495E-5</c:v>
                </c:pt>
                <c:pt idx="787">
                  <c:v>1.3871444182300724E-5</c:v>
                </c:pt>
                <c:pt idx="788">
                  <c:v>1.3411769367088853E-5</c:v>
                </c:pt>
                <c:pt idx="789">
                  <c:v>1.2966030693228948E-5</c:v>
                </c:pt>
                <c:pt idx="790">
                  <c:v>1.2533852662755018E-5</c:v>
                </c:pt>
                <c:pt idx="791">
                  <c:v>1.2114868257029363E-5</c:v>
                </c:pt>
                <c:pt idx="792">
                  <c:v>1.1708718838043821E-5</c:v>
                </c:pt>
                <c:pt idx="793">
                  <c:v>1.1315053973448562E-5</c:v>
                </c:pt>
                <c:pt idx="794">
                  <c:v>1.0933531316537176E-5</c:v>
                </c:pt>
                <c:pt idx="795">
                  <c:v>1.0563816474795651E-5</c:v>
                </c:pt>
                <c:pt idx="796">
                  <c:v>1.0205582853028983E-5</c:v>
                </c:pt>
                <c:pt idx="797">
                  <c:v>9.8585115366756799E-6</c:v>
                </c:pt>
                <c:pt idx="798">
                  <c:v>9.5222911457027068E-6</c:v>
                </c:pt>
                <c:pt idx="799">
                  <c:v>9.1966177128144739E-6</c:v>
                </c:pt>
                <c:pt idx="800">
                  <c:v>8.8811945342382717E-6</c:v>
                </c:pt>
                <c:pt idx="801">
                  <c:v>8.5757320430480448E-6</c:v>
                </c:pt>
                <c:pt idx="802">
                  <c:v>8.2799476958106851E-6</c:v>
                </c:pt>
                <c:pt idx="803">
                  <c:v>7.9935658154895285E-6</c:v>
                </c:pt>
                <c:pt idx="804">
                  <c:v>7.7163174714290117E-6</c:v>
                </c:pt>
                <c:pt idx="805">
                  <c:v>7.4479403745497985E-6</c:v>
                </c:pt>
                <c:pt idx="806">
                  <c:v>7.1881787008232604E-6</c:v>
                </c:pt>
                <c:pt idx="807">
                  <c:v>6.9367830280997907E-6</c:v>
                </c:pt>
                <c:pt idx="808">
                  <c:v>6.6935101586951423E-6</c:v>
                </c:pt>
                <c:pt idx="809">
                  <c:v>6.4581230254657089E-6</c:v>
                </c:pt>
                <c:pt idx="810">
                  <c:v>6.2303905630223704E-6</c:v>
                </c:pt>
                <c:pt idx="811">
                  <c:v>6.0100875842739331E-6</c:v>
                </c:pt>
                <c:pt idx="812">
                  <c:v>5.7969946669622799E-6</c:v>
                </c:pt>
                <c:pt idx="813">
                  <c:v>5.5908980307606627E-6</c:v>
                </c:pt>
                <c:pt idx="814">
                  <c:v>5.3915894293599287E-6</c:v>
                </c:pt>
                <c:pt idx="815">
                  <c:v>5.1988660253466019E-6</c:v>
                </c:pt>
                <c:pt idx="816">
                  <c:v>5.0125302827330929E-6</c:v>
                </c:pt>
                <c:pt idx="817">
                  <c:v>4.8323898520497104E-6</c:v>
                </c:pt>
                <c:pt idx="818">
                  <c:v>4.6582574713127893E-6</c:v>
                </c:pt>
                <c:pt idx="819">
                  <c:v>4.489950832464754E-6</c:v>
                </c:pt>
                <c:pt idx="820">
                  <c:v>4.3272925043247541E-6</c:v>
                </c:pt>
                <c:pt idx="821">
                  <c:v>4.1701098043578541E-6</c:v>
                </c:pt>
                <c:pt idx="822">
                  <c:v>4.0182347000872334E-6</c:v>
                </c:pt>
                <c:pt idx="823">
                  <c:v>3.8715037067316406E-6</c:v>
                </c:pt>
                <c:pt idx="824">
                  <c:v>3.7297577903938807E-6</c:v>
                </c:pt>
                <c:pt idx="825">
                  <c:v>3.5928422756903576E-6</c:v>
                </c:pt>
                <c:pt idx="826">
                  <c:v>3.4606067025322542E-6</c:v>
                </c:pt>
                <c:pt idx="827">
                  <c:v>3.3329047953723104E-6</c:v>
                </c:pt>
                <c:pt idx="828">
                  <c:v>3.2095943179877571E-6</c:v>
                </c:pt>
                <c:pt idx="829">
                  <c:v>3.0905370063117014E-6</c:v>
                </c:pt>
                <c:pt idx="830">
                  <c:v>2.9755984536361621E-6</c:v>
                </c:pt>
                <c:pt idx="831">
                  <c:v>2.8646480452199196E-6</c:v>
                </c:pt>
                <c:pt idx="832">
                  <c:v>2.7575588488204762E-6</c:v>
                </c:pt>
                <c:pt idx="833">
                  <c:v>2.6542075410862695E-6</c:v>
                </c:pt>
                <c:pt idx="834">
                  <c:v>2.5544743075256584E-6</c:v>
                </c:pt>
                <c:pt idx="835">
                  <c:v>2.4582427600172805E-6</c:v>
                </c:pt>
                <c:pt idx="836">
                  <c:v>2.3653998831863027E-6</c:v>
                </c:pt>
                <c:pt idx="837">
                  <c:v>2.2758359059516055E-6</c:v>
                </c:pt>
                <c:pt idx="838">
                  <c:v>2.1894442290282282E-6</c:v>
                </c:pt>
                <c:pt idx="839">
                  <c:v>2.1061214050544097E-6</c:v>
                </c:pt>
                <c:pt idx="840">
                  <c:v>2.0257669786083594E-6</c:v>
                </c:pt>
                <c:pt idx="841">
                  <c:v>1.9482834643369702E-6</c:v>
                </c:pt>
                <c:pt idx="842">
                  <c:v>1.8735762454813522E-6</c:v>
                </c:pt>
                <c:pt idx="843">
                  <c:v>1.8015535212523422E-6</c:v>
                </c:pt>
                <c:pt idx="844">
                  <c:v>1.7321262271163873E-6</c:v>
                </c:pt>
                <c:pt idx="845">
                  <c:v>1.6652079666279589E-6</c:v>
                </c:pt>
                <c:pt idx="846">
                  <c:v>1.6007149055141727E-6</c:v>
                </c:pt>
                <c:pt idx="847">
                  <c:v>1.5385657823330298E-6</c:v>
                </c:pt>
                <c:pt idx="848">
                  <c:v>1.4786817855716511E-6</c:v>
                </c:pt>
                <c:pt idx="849">
                  <c:v>1.4209864861447543E-6</c:v>
                </c:pt>
                <c:pt idx="850">
                  <c:v>1.3654057978707065E-6</c:v>
                </c:pt>
                <c:pt idx="851">
                  <c:v>1.3118679104140483E-6</c:v>
                </c:pt>
                <c:pt idx="852">
                  <c:v>1.2603032178981621E-6</c:v>
                </c:pt>
                <c:pt idx="853">
                  <c:v>1.2106442602854983E-6</c:v>
                </c:pt>
                <c:pt idx="854">
                  <c:v>1.1628257328144561E-6</c:v>
                </c:pt>
                <c:pt idx="855">
                  <c:v>1.1167842379755703E-6</c:v>
                </c:pt>
                <c:pt idx="856">
                  <c:v>1.0724585153276737E-6</c:v>
                </c:pt>
                <c:pt idx="857">
                  <c:v>1.0297890941091141E-6</c:v>
                </c:pt>
                <c:pt idx="858">
                  <c:v>9.8871848408511144E-7</c:v>
                </c:pt>
                <c:pt idx="859">
                  <c:v>9.4919093229784366E-7</c:v>
                </c:pt>
                <c:pt idx="860">
                  <c:v>9.1115253331164664E-7</c:v>
                </c:pt>
                <c:pt idx="861">
                  <c:v>8.7455103858769455E-7</c:v>
                </c:pt>
                <c:pt idx="862">
                  <c:v>8.3933591965568557E-7</c:v>
                </c:pt>
                <c:pt idx="863">
                  <c:v>8.0545825065226727E-7</c:v>
                </c:pt>
                <c:pt idx="864">
                  <c:v>7.7287062871800729E-7</c:v>
                </c:pt>
                <c:pt idx="865">
                  <c:v>7.4152734852451362E-7</c:v>
                </c:pt>
                <c:pt idx="866">
                  <c:v>7.1138402069070934E-7</c:v>
                </c:pt>
                <c:pt idx="867">
                  <c:v>6.8239774775325169E-7</c:v>
                </c:pt>
                <c:pt idx="868">
                  <c:v>6.5452717634695756E-7</c:v>
                </c:pt>
                <c:pt idx="869">
                  <c:v>6.2773205977695704E-7</c:v>
                </c:pt>
                <c:pt idx="870">
                  <c:v>6.019737115448054E-7</c:v>
                </c:pt>
                <c:pt idx="871">
                  <c:v>5.7721459290061302E-7</c:v>
                </c:pt>
                <c:pt idx="872">
                  <c:v>5.5341848415047021E-7</c:v>
                </c:pt>
                <c:pt idx="873">
                  <c:v>5.3055034032745575E-7</c:v>
                </c:pt>
                <c:pt idx="874">
                  <c:v>5.0857625955025838E-7</c:v>
                </c:pt>
                <c:pt idx="875">
                  <c:v>4.8746354974760442E-7</c:v>
                </c:pt>
                <c:pt idx="876">
                  <c:v>4.6718059409922823E-7</c:v>
                </c:pt>
                <c:pt idx="877">
                  <c:v>4.4769682239210021E-7</c:v>
                </c:pt>
                <c:pt idx="878">
                  <c:v>4.2898269658753525E-7</c:v>
                </c:pt>
                <c:pt idx="879">
                  <c:v>4.1100976788666093E-7</c:v>
                </c:pt>
                <c:pt idx="880">
                  <c:v>3.937504327034017E-7</c:v>
                </c:pt>
                <c:pt idx="881">
                  <c:v>3.7717817069627196E-7</c:v>
                </c:pt>
                <c:pt idx="882">
                  <c:v>3.6126725777574581E-7</c:v>
                </c:pt>
                <c:pt idx="883">
                  <c:v>3.4599292020321093E-7</c:v>
                </c:pt>
                <c:pt idx="884">
                  <c:v>3.3133131793761264E-7</c:v>
                </c:pt>
                <c:pt idx="885">
                  <c:v>3.1725918459013831E-7</c:v>
                </c:pt>
                <c:pt idx="886">
                  <c:v>3.0375441728569795E-7</c:v>
                </c:pt>
                <c:pt idx="887">
                  <c:v>2.9079533847564861E-7</c:v>
                </c:pt>
                <c:pt idx="888">
                  <c:v>2.7836145810589405E-7</c:v>
                </c:pt>
                <c:pt idx="889">
                  <c:v>2.664323994761041E-7</c:v>
                </c:pt>
                <c:pt idx="890">
                  <c:v>2.5498908118315651E-7</c:v>
                </c:pt>
                <c:pt idx="891">
                  <c:v>2.440129517333762E-7</c:v>
                </c:pt>
                <c:pt idx="892">
                  <c:v>2.3348591049465752E-7</c:v>
                </c:pt>
                <c:pt idx="893">
                  <c:v>2.2339061944709616E-7</c:v>
                </c:pt>
                <c:pt idx="894">
                  <c:v>2.1371053937624533E-7</c:v>
                </c:pt>
                <c:pt idx="895">
                  <c:v>2.0442944248522237E-7</c:v>
                </c:pt>
                <c:pt idx="896">
                  <c:v>1.955317949775567E-7</c:v>
                </c:pt>
                <c:pt idx="897">
                  <c:v>1.8700280368655488E-7</c:v>
                </c:pt>
                <c:pt idx="898">
                  <c:v>1.788279158088112E-7</c:v>
                </c:pt>
                <c:pt idx="899">
                  <c:v>1.7099327775937997E-7</c:v>
                </c:pt>
                <c:pt idx="900">
                  <c:v>1.634855878451817E-7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92EF-40B2-8314-69361C77A56A}"/>
            </c:ext>
          </c:extLst>
        </c:ser>
        <c:ser>
          <c:idx val="1"/>
          <c:order val="1"/>
          <c:tx>
            <c:v>Z(0.2;1)</c:v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Z!$F$2:$F$902</c:f>
              <c:numCache>
                <c:formatCode>0.00</c:formatCode>
                <c:ptCount val="901"/>
                <c:pt idx="0">
                  <c:v>-4.2999999999999794</c:v>
                </c:pt>
                <c:pt idx="1">
                  <c:v>-4.2899999999999814</c:v>
                </c:pt>
                <c:pt idx="2">
                  <c:v>-4.2799999999999834</c:v>
                </c:pt>
                <c:pt idx="3">
                  <c:v>-4.26999999999998</c:v>
                </c:pt>
                <c:pt idx="4">
                  <c:v>-4.2599999999999802</c:v>
                </c:pt>
                <c:pt idx="5">
                  <c:v>-4.2499999999999813</c:v>
                </c:pt>
                <c:pt idx="6">
                  <c:v>-4.2399999999999824</c:v>
                </c:pt>
                <c:pt idx="7">
                  <c:v>-4.22999999999998</c:v>
                </c:pt>
                <c:pt idx="8">
                  <c:v>-4.2199999999999802</c:v>
                </c:pt>
                <c:pt idx="9">
                  <c:v>-4.2099999999999804</c:v>
                </c:pt>
                <c:pt idx="10">
                  <c:v>-4.1999999999999797</c:v>
                </c:pt>
                <c:pt idx="11">
                  <c:v>-4.18999999999998</c:v>
                </c:pt>
                <c:pt idx="12">
                  <c:v>-4.1799999999999802</c:v>
                </c:pt>
                <c:pt idx="13">
                  <c:v>-4.1699999999999795</c:v>
                </c:pt>
                <c:pt idx="14">
                  <c:v>-4.1599999999999797</c:v>
                </c:pt>
                <c:pt idx="15">
                  <c:v>-4.1499999999999799</c:v>
                </c:pt>
                <c:pt idx="16">
                  <c:v>-4.1399999999999801</c:v>
                </c:pt>
                <c:pt idx="17">
                  <c:v>-4.1299999999999795</c:v>
                </c:pt>
                <c:pt idx="18">
                  <c:v>-4.1199999999999797</c:v>
                </c:pt>
                <c:pt idx="19">
                  <c:v>-4.1099999999999799</c:v>
                </c:pt>
                <c:pt idx="20">
                  <c:v>-4.0999999999999801</c:v>
                </c:pt>
                <c:pt idx="21">
                  <c:v>-4.0899999999999794</c:v>
                </c:pt>
                <c:pt idx="22">
                  <c:v>-4.0799999999999814</c:v>
                </c:pt>
                <c:pt idx="23">
                  <c:v>-4.0699999999999799</c:v>
                </c:pt>
                <c:pt idx="24">
                  <c:v>-4.0599999999999801</c:v>
                </c:pt>
                <c:pt idx="25">
                  <c:v>-4.0499999999999794</c:v>
                </c:pt>
                <c:pt idx="26">
                  <c:v>-4.0399999999999814</c:v>
                </c:pt>
                <c:pt idx="27">
                  <c:v>-4.0299999999999798</c:v>
                </c:pt>
                <c:pt idx="28">
                  <c:v>-4.01999999999998</c:v>
                </c:pt>
                <c:pt idx="29">
                  <c:v>-4.0099999999999802</c:v>
                </c:pt>
                <c:pt idx="30">
                  <c:v>-3.9999999999999787</c:v>
                </c:pt>
                <c:pt idx="31">
                  <c:v>-3.9899999999999798</c:v>
                </c:pt>
                <c:pt idx="32">
                  <c:v>-3.9799999999999787</c:v>
                </c:pt>
                <c:pt idx="33">
                  <c:v>-3.9699999999999798</c:v>
                </c:pt>
                <c:pt idx="34">
                  <c:v>-3.9599999999999778</c:v>
                </c:pt>
                <c:pt idx="35">
                  <c:v>-3.9499999999999797</c:v>
                </c:pt>
                <c:pt idx="36">
                  <c:v>-3.9399999999999777</c:v>
                </c:pt>
                <c:pt idx="37">
                  <c:v>-3.9299999999999797</c:v>
                </c:pt>
                <c:pt idx="38">
                  <c:v>-3.9199999999999835</c:v>
                </c:pt>
                <c:pt idx="39">
                  <c:v>-3.9099999999999877</c:v>
                </c:pt>
                <c:pt idx="40">
                  <c:v>-3.8999999999999777</c:v>
                </c:pt>
                <c:pt idx="41">
                  <c:v>-3.8899999999999797</c:v>
                </c:pt>
                <c:pt idx="42">
                  <c:v>-3.8799999999999826</c:v>
                </c:pt>
                <c:pt idx="43">
                  <c:v>-3.8699999999999877</c:v>
                </c:pt>
                <c:pt idx="44">
                  <c:v>-3.8599999999999821</c:v>
                </c:pt>
                <c:pt idx="45">
                  <c:v>-3.8499999999999877</c:v>
                </c:pt>
                <c:pt idx="46">
                  <c:v>-3.8399999999999825</c:v>
                </c:pt>
                <c:pt idx="47">
                  <c:v>-3.8299999999999867</c:v>
                </c:pt>
                <c:pt idx="48">
                  <c:v>-3.8199999999999821</c:v>
                </c:pt>
                <c:pt idx="49">
                  <c:v>-3.8099999999999867</c:v>
                </c:pt>
                <c:pt idx="50">
                  <c:v>-3.7999999999999887</c:v>
                </c:pt>
                <c:pt idx="51">
                  <c:v>-3.7899999999999898</c:v>
                </c:pt>
                <c:pt idx="52">
                  <c:v>-3.77999999999999</c:v>
                </c:pt>
                <c:pt idx="53">
                  <c:v>-3.7699999999999898</c:v>
                </c:pt>
                <c:pt idx="54">
                  <c:v>-3.75999999999999</c:v>
                </c:pt>
                <c:pt idx="55">
                  <c:v>-3.7499999999999898</c:v>
                </c:pt>
                <c:pt idx="56">
                  <c:v>-3.73999999999999</c:v>
                </c:pt>
                <c:pt idx="57">
                  <c:v>-3.7299999999999898</c:v>
                </c:pt>
                <c:pt idx="58">
                  <c:v>-3.71999999999999</c:v>
                </c:pt>
                <c:pt idx="59">
                  <c:v>-3.7099999999999898</c:v>
                </c:pt>
                <c:pt idx="60">
                  <c:v>-3.69999999999999</c:v>
                </c:pt>
                <c:pt idx="61">
                  <c:v>-3.6899999999999897</c:v>
                </c:pt>
                <c:pt idx="62">
                  <c:v>-3.6799999999999877</c:v>
                </c:pt>
                <c:pt idx="63">
                  <c:v>-3.6699999999999897</c:v>
                </c:pt>
                <c:pt idx="64">
                  <c:v>-3.6599999999999877</c:v>
                </c:pt>
                <c:pt idx="65">
                  <c:v>-3.6499999999999897</c:v>
                </c:pt>
                <c:pt idx="66">
                  <c:v>-3.6399999999999877</c:v>
                </c:pt>
                <c:pt idx="67">
                  <c:v>-3.6299999999999897</c:v>
                </c:pt>
                <c:pt idx="68">
                  <c:v>-3.6199999999999877</c:v>
                </c:pt>
                <c:pt idx="69">
                  <c:v>-3.6099999999999897</c:v>
                </c:pt>
                <c:pt idx="70">
                  <c:v>-3.5999999999999877</c:v>
                </c:pt>
                <c:pt idx="71">
                  <c:v>-3.5899999999999888</c:v>
                </c:pt>
                <c:pt idx="72">
                  <c:v>-3.5799999999999867</c:v>
                </c:pt>
                <c:pt idx="73">
                  <c:v>-3.5699999999999887</c:v>
                </c:pt>
                <c:pt idx="74">
                  <c:v>-3.5599999999999867</c:v>
                </c:pt>
                <c:pt idx="75">
                  <c:v>-3.5499999999999887</c:v>
                </c:pt>
                <c:pt idx="76">
                  <c:v>-3.5399999999999867</c:v>
                </c:pt>
                <c:pt idx="77">
                  <c:v>-3.52999999999999</c:v>
                </c:pt>
                <c:pt idx="78">
                  <c:v>-3.52</c:v>
                </c:pt>
                <c:pt idx="79">
                  <c:v>-3.51</c:v>
                </c:pt>
                <c:pt idx="80">
                  <c:v>-3.5</c:v>
                </c:pt>
                <c:pt idx="81">
                  <c:v>-3.4899999999999998</c:v>
                </c:pt>
                <c:pt idx="82">
                  <c:v>-3.48</c:v>
                </c:pt>
                <c:pt idx="83">
                  <c:v>-3.4699999999999998</c:v>
                </c:pt>
                <c:pt idx="84">
                  <c:v>-3.46</c:v>
                </c:pt>
                <c:pt idx="85">
                  <c:v>-3.4499999999999997</c:v>
                </c:pt>
                <c:pt idx="86">
                  <c:v>-3.44</c:v>
                </c:pt>
                <c:pt idx="87">
                  <c:v>-3.4299999999999997</c:v>
                </c:pt>
                <c:pt idx="88">
                  <c:v>-3.42</c:v>
                </c:pt>
                <c:pt idx="89">
                  <c:v>-3.4099999999999997</c:v>
                </c:pt>
                <c:pt idx="90">
                  <c:v>-3.4</c:v>
                </c:pt>
                <c:pt idx="91">
                  <c:v>-3.3899999999999997</c:v>
                </c:pt>
                <c:pt idx="92">
                  <c:v>-3.38</c:v>
                </c:pt>
                <c:pt idx="93">
                  <c:v>-3.3699999999999997</c:v>
                </c:pt>
                <c:pt idx="94">
                  <c:v>-3.36</c:v>
                </c:pt>
                <c:pt idx="95">
                  <c:v>-3.3499999999999988</c:v>
                </c:pt>
                <c:pt idx="96">
                  <c:v>-3.34</c:v>
                </c:pt>
                <c:pt idx="97">
                  <c:v>-3.3299999999999987</c:v>
                </c:pt>
                <c:pt idx="98">
                  <c:v>-3.32</c:v>
                </c:pt>
                <c:pt idx="99">
                  <c:v>-3.3099999999999987</c:v>
                </c:pt>
                <c:pt idx="100">
                  <c:v>-3.3</c:v>
                </c:pt>
                <c:pt idx="101">
                  <c:v>-3.29</c:v>
                </c:pt>
                <c:pt idx="102">
                  <c:v>-3.2800000000000002</c:v>
                </c:pt>
                <c:pt idx="103">
                  <c:v>-3.27</c:v>
                </c:pt>
                <c:pt idx="104">
                  <c:v>-3.2600000000000002</c:v>
                </c:pt>
                <c:pt idx="105">
                  <c:v>-3.25</c:v>
                </c:pt>
                <c:pt idx="106">
                  <c:v>-3.2399999999999998</c:v>
                </c:pt>
                <c:pt idx="107">
                  <c:v>-3.23</c:v>
                </c:pt>
                <c:pt idx="108">
                  <c:v>-3.2199999999999998</c:v>
                </c:pt>
                <c:pt idx="109">
                  <c:v>-3.21</c:v>
                </c:pt>
                <c:pt idx="110">
                  <c:v>-3.1999999999999997</c:v>
                </c:pt>
                <c:pt idx="111">
                  <c:v>-3.19</c:v>
                </c:pt>
                <c:pt idx="112">
                  <c:v>-3.1799999999999997</c:v>
                </c:pt>
                <c:pt idx="113">
                  <c:v>-3.17</c:v>
                </c:pt>
                <c:pt idx="114">
                  <c:v>-3.1599999999999997</c:v>
                </c:pt>
                <c:pt idx="115">
                  <c:v>-3.15</c:v>
                </c:pt>
                <c:pt idx="116">
                  <c:v>-3.1399999999999997</c:v>
                </c:pt>
                <c:pt idx="117">
                  <c:v>-3.13</c:v>
                </c:pt>
                <c:pt idx="118">
                  <c:v>-3.1199999999999997</c:v>
                </c:pt>
                <c:pt idx="119">
                  <c:v>-3.11</c:v>
                </c:pt>
                <c:pt idx="120">
                  <c:v>-3.0999999999999988</c:v>
                </c:pt>
                <c:pt idx="121">
                  <c:v>-3.09</c:v>
                </c:pt>
                <c:pt idx="122">
                  <c:v>-3.0799999999999987</c:v>
                </c:pt>
                <c:pt idx="123">
                  <c:v>-3.07</c:v>
                </c:pt>
                <c:pt idx="124">
                  <c:v>-3.0599999999999987</c:v>
                </c:pt>
                <c:pt idx="125">
                  <c:v>-3.05</c:v>
                </c:pt>
                <c:pt idx="126">
                  <c:v>-3.04</c:v>
                </c:pt>
                <c:pt idx="127">
                  <c:v>-3.03</c:v>
                </c:pt>
                <c:pt idx="128">
                  <c:v>-3.02</c:v>
                </c:pt>
                <c:pt idx="129">
                  <c:v>-3.01</c:v>
                </c:pt>
                <c:pt idx="130">
                  <c:v>-3</c:v>
                </c:pt>
                <c:pt idx="131">
                  <c:v>-2.9899999999999998</c:v>
                </c:pt>
                <c:pt idx="132">
                  <c:v>-2.98</c:v>
                </c:pt>
                <c:pt idx="133">
                  <c:v>-2.9699999999999998</c:v>
                </c:pt>
                <c:pt idx="134">
                  <c:v>-2.96</c:v>
                </c:pt>
                <c:pt idx="135">
                  <c:v>-2.9499999999999997</c:v>
                </c:pt>
                <c:pt idx="136">
                  <c:v>-2.94</c:v>
                </c:pt>
                <c:pt idx="137">
                  <c:v>-2.9299999999999997</c:v>
                </c:pt>
                <c:pt idx="138">
                  <c:v>-2.92</c:v>
                </c:pt>
                <c:pt idx="139">
                  <c:v>-2.9099999999999997</c:v>
                </c:pt>
                <c:pt idx="140">
                  <c:v>-2.9</c:v>
                </c:pt>
                <c:pt idx="141">
                  <c:v>-2.8899999999999997</c:v>
                </c:pt>
                <c:pt idx="142">
                  <c:v>-2.88</c:v>
                </c:pt>
                <c:pt idx="143">
                  <c:v>-2.8699999999999997</c:v>
                </c:pt>
                <c:pt idx="144">
                  <c:v>-2.86</c:v>
                </c:pt>
                <c:pt idx="145">
                  <c:v>-2.8499999999999988</c:v>
                </c:pt>
                <c:pt idx="146">
                  <c:v>-2.84</c:v>
                </c:pt>
                <c:pt idx="147">
                  <c:v>-2.8299999999999987</c:v>
                </c:pt>
                <c:pt idx="148">
                  <c:v>-2.82</c:v>
                </c:pt>
                <c:pt idx="149">
                  <c:v>-2.8099999999999987</c:v>
                </c:pt>
                <c:pt idx="150">
                  <c:v>-2.8</c:v>
                </c:pt>
                <c:pt idx="151">
                  <c:v>-2.79</c:v>
                </c:pt>
                <c:pt idx="152">
                  <c:v>-2.7800000000000002</c:v>
                </c:pt>
                <c:pt idx="153">
                  <c:v>-2.77</c:v>
                </c:pt>
                <c:pt idx="154">
                  <c:v>-2.7600000000000002</c:v>
                </c:pt>
                <c:pt idx="155">
                  <c:v>-2.75</c:v>
                </c:pt>
                <c:pt idx="156">
                  <c:v>-2.7399999999999998</c:v>
                </c:pt>
                <c:pt idx="157">
                  <c:v>-2.73</c:v>
                </c:pt>
                <c:pt idx="158">
                  <c:v>-2.7199999999999998</c:v>
                </c:pt>
                <c:pt idx="159">
                  <c:v>-2.71</c:v>
                </c:pt>
                <c:pt idx="160">
                  <c:v>-2.6999999999999997</c:v>
                </c:pt>
                <c:pt idx="161">
                  <c:v>-2.69</c:v>
                </c:pt>
                <c:pt idx="162">
                  <c:v>-2.6799999999999997</c:v>
                </c:pt>
                <c:pt idx="163">
                  <c:v>-2.67</c:v>
                </c:pt>
                <c:pt idx="164">
                  <c:v>-2.6599999999999997</c:v>
                </c:pt>
                <c:pt idx="165">
                  <c:v>-2.65</c:v>
                </c:pt>
                <c:pt idx="166">
                  <c:v>-2.6399999999999997</c:v>
                </c:pt>
                <c:pt idx="167">
                  <c:v>-2.63</c:v>
                </c:pt>
                <c:pt idx="168">
                  <c:v>-2.6199999999999997</c:v>
                </c:pt>
                <c:pt idx="169">
                  <c:v>-2.61</c:v>
                </c:pt>
                <c:pt idx="170">
                  <c:v>-2.5999999999999988</c:v>
                </c:pt>
                <c:pt idx="171">
                  <c:v>-2.59</c:v>
                </c:pt>
                <c:pt idx="172">
                  <c:v>-2.5799999999999987</c:v>
                </c:pt>
                <c:pt idx="173">
                  <c:v>-2.57</c:v>
                </c:pt>
                <c:pt idx="174">
                  <c:v>-2.5599999999999987</c:v>
                </c:pt>
                <c:pt idx="175">
                  <c:v>-2.5499999999999998</c:v>
                </c:pt>
                <c:pt idx="176">
                  <c:v>-2.54</c:v>
                </c:pt>
                <c:pt idx="177">
                  <c:v>-2.5299999999999998</c:v>
                </c:pt>
                <c:pt idx="178">
                  <c:v>-2.52</c:v>
                </c:pt>
                <c:pt idx="179">
                  <c:v>-2.5099999999999998</c:v>
                </c:pt>
                <c:pt idx="180">
                  <c:v>-2.5</c:v>
                </c:pt>
                <c:pt idx="181">
                  <c:v>-2.4899999999999998</c:v>
                </c:pt>
                <c:pt idx="182">
                  <c:v>-2.48</c:v>
                </c:pt>
                <c:pt idx="183">
                  <c:v>-2.4699999999999998</c:v>
                </c:pt>
                <c:pt idx="184">
                  <c:v>-2.46</c:v>
                </c:pt>
                <c:pt idx="185">
                  <c:v>-2.4499999999999997</c:v>
                </c:pt>
                <c:pt idx="186">
                  <c:v>-2.44</c:v>
                </c:pt>
                <c:pt idx="187">
                  <c:v>-2.4299999999999997</c:v>
                </c:pt>
                <c:pt idx="188">
                  <c:v>-2.42</c:v>
                </c:pt>
                <c:pt idx="189">
                  <c:v>-2.4099999999999997</c:v>
                </c:pt>
                <c:pt idx="190">
                  <c:v>-2.4</c:v>
                </c:pt>
                <c:pt idx="191">
                  <c:v>-2.3899999999999997</c:v>
                </c:pt>
                <c:pt idx="192">
                  <c:v>-2.38</c:v>
                </c:pt>
                <c:pt idx="193">
                  <c:v>-2.3699999999999997</c:v>
                </c:pt>
                <c:pt idx="194">
                  <c:v>-2.36</c:v>
                </c:pt>
                <c:pt idx="195">
                  <c:v>-2.3499999999999988</c:v>
                </c:pt>
                <c:pt idx="196">
                  <c:v>-2.34</c:v>
                </c:pt>
                <c:pt idx="197">
                  <c:v>-2.3299999999999987</c:v>
                </c:pt>
                <c:pt idx="198">
                  <c:v>-2.3199999999999967</c:v>
                </c:pt>
                <c:pt idx="199">
                  <c:v>-2.3099999999999987</c:v>
                </c:pt>
                <c:pt idx="200">
                  <c:v>-2.2999999999999998</c:v>
                </c:pt>
                <c:pt idx="201">
                  <c:v>-2.29</c:v>
                </c:pt>
                <c:pt idx="202">
                  <c:v>-2.2799999999999998</c:v>
                </c:pt>
                <c:pt idx="203">
                  <c:v>-2.27</c:v>
                </c:pt>
                <c:pt idx="204">
                  <c:v>-2.2599999999999998</c:v>
                </c:pt>
                <c:pt idx="205">
                  <c:v>-2.25</c:v>
                </c:pt>
                <c:pt idx="206">
                  <c:v>-2.2399999999999998</c:v>
                </c:pt>
                <c:pt idx="207">
                  <c:v>-2.23</c:v>
                </c:pt>
                <c:pt idx="208">
                  <c:v>-2.2199999999999998</c:v>
                </c:pt>
                <c:pt idx="209">
                  <c:v>-2.21</c:v>
                </c:pt>
                <c:pt idx="210">
                  <c:v>-2.1999999999999997</c:v>
                </c:pt>
                <c:pt idx="211">
                  <c:v>-2.19</c:v>
                </c:pt>
                <c:pt idx="212">
                  <c:v>-2.1799999999999997</c:v>
                </c:pt>
                <c:pt idx="213">
                  <c:v>-2.17</c:v>
                </c:pt>
                <c:pt idx="214">
                  <c:v>-2.1599999999999997</c:v>
                </c:pt>
                <c:pt idx="215">
                  <c:v>-2.15</c:v>
                </c:pt>
                <c:pt idx="216">
                  <c:v>-2.1399999999999997</c:v>
                </c:pt>
                <c:pt idx="217">
                  <c:v>-2.13</c:v>
                </c:pt>
                <c:pt idx="218">
                  <c:v>-2.1199999999999997</c:v>
                </c:pt>
                <c:pt idx="219">
                  <c:v>-2.11</c:v>
                </c:pt>
                <c:pt idx="220">
                  <c:v>-2.0999999999999988</c:v>
                </c:pt>
                <c:pt idx="221">
                  <c:v>-2.09</c:v>
                </c:pt>
                <c:pt idx="222">
                  <c:v>-2.0799999999999987</c:v>
                </c:pt>
                <c:pt idx="223">
                  <c:v>-2.0699999999999998</c:v>
                </c:pt>
                <c:pt idx="224">
                  <c:v>-2.0599999999999987</c:v>
                </c:pt>
                <c:pt idx="225">
                  <c:v>-2.0499999999999998</c:v>
                </c:pt>
                <c:pt idx="226">
                  <c:v>-2.04</c:v>
                </c:pt>
                <c:pt idx="227">
                  <c:v>-2.0299999999999998</c:v>
                </c:pt>
                <c:pt idx="228">
                  <c:v>-2.02</c:v>
                </c:pt>
                <c:pt idx="229">
                  <c:v>-2.0099999999999998</c:v>
                </c:pt>
                <c:pt idx="230">
                  <c:v>-2</c:v>
                </c:pt>
                <c:pt idx="231">
                  <c:v>-1.9900000000000035</c:v>
                </c:pt>
                <c:pt idx="232">
                  <c:v>-1.9800000000000038</c:v>
                </c:pt>
                <c:pt idx="233">
                  <c:v>-1.9700000000000033</c:v>
                </c:pt>
                <c:pt idx="234">
                  <c:v>-1.9600000000000035</c:v>
                </c:pt>
                <c:pt idx="235">
                  <c:v>-1.9500000000000033</c:v>
                </c:pt>
                <c:pt idx="236">
                  <c:v>-1.9400000000000035</c:v>
                </c:pt>
                <c:pt idx="237">
                  <c:v>-1.9300000000000033</c:v>
                </c:pt>
                <c:pt idx="238">
                  <c:v>-1.9200000000000021</c:v>
                </c:pt>
                <c:pt idx="239">
                  <c:v>-1.9100000000000001</c:v>
                </c:pt>
                <c:pt idx="240">
                  <c:v>-1.9000000000000001</c:v>
                </c:pt>
                <c:pt idx="241">
                  <c:v>-1.8900000000000001</c:v>
                </c:pt>
                <c:pt idx="242">
                  <c:v>-1.8800000000000001</c:v>
                </c:pt>
                <c:pt idx="243">
                  <c:v>-1.8699999999999963</c:v>
                </c:pt>
                <c:pt idx="244">
                  <c:v>-1.86</c:v>
                </c:pt>
                <c:pt idx="245">
                  <c:v>-1.8499999999999956</c:v>
                </c:pt>
                <c:pt idx="246">
                  <c:v>-1.84</c:v>
                </c:pt>
                <c:pt idx="247">
                  <c:v>-1.8299999999999956</c:v>
                </c:pt>
                <c:pt idx="248">
                  <c:v>-1.82</c:v>
                </c:pt>
                <c:pt idx="249">
                  <c:v>-1.8099999999999952</c:v>
                </c:pt>
                <c:pt idx="250">
                  <c:v>-1.8</c:v>
                </c:pt>
                <c:pt idx="251">
                  <c:v>-1.79</c:v>
                </c:pt>
                <c:pt idx="252">
                  <c:v>-1.78</c:v>
                </c:pt>
                <c:pt idx="253">
                  <c:v>-1.77</c:v>
                </c:pt>
                <c:pt idx="254">
                  <c:v>-1.76</c:v>
                </c:pt>
                <c:pt idx="255">
                  <c:v>-1.75</c:v>
                </c:pt>
                <c:pt idx="256">
                  <c:v>-1.74</c:v>
                </c:pt>
                <c:pt idx="257">
                  <c:v>-1.73</c:v>
                </c:pt>
                <c:pt idx="258">
                  <c:v>-1.72</c:v>
                </c:pt>
                <c:pt idx="259">
                  <c:v>-1.71</c:v>
                </c:pt>
                <c:pt idx="260">
                  <c:v>-1.7</c:v>
                </c:pt>
                <c:pt idx="261">
                  <c:v>-1.6900000000000033</c:v>
                </c:pt>
                <c:pt idx="262">
                  <c:v>-1.6800000000000033</c:v>
                </c:pt>
                <c:pt idx="263">
                  <c:v>-1.6700000000000021</c:v>
                </c:pt>
                <c:pt idx="264">
                  <c:v>-1.6600000000000001</c:v>
                </c:pt>
                <c:pt idx="265">
                  <c:v>-1.6500000000000001</c:v>
                </c:pt>
                <c:pt idx="266">
                  <c:v>-1.6400000000000001</c:v>
                </c:pt>
                <c:pt idx="267">
                  <c:v>-1.6300000000000001</c:v>
                </c:pt>
                <c:pt idx="268">
                  <c:v>-1.62</c:v>
                </c:pt>
                <c:pt idx="269">
                  <c:v>-1.61</c:v>
                </c:pt>
                <c:pt idx="270">
                  <c:v>-1.6</c:v>
                </c:pt>
                <c:pt idx="271">
                  <c:v>-1.59</c:v>
                </c:pt>
                <c:pt idx="272">
                  <c:v>-1.58</c:v>
                </c:pt>
                <c:pt idx="273">
                  <c:v>-1.57</c:v>
                </c:pt>
                <c:pt idx="274">
                  <c:v>-1.56</c:v>
                </c:pt>
                <c:pt idx="275">
                  <c:v>-1.55</c:v>
                </c:pt>
                <c:pt idx="276">
                  <c:v>-1.54</c:v>
                </c:pt>
                <c:pt idx="277">
                  <c:v>-1.53</c:v>
                </c:pt>
                <c:pt idx="278">
                  <c:v>-1.52</c:v>
                </c:pt>
                <c:pt idx="279">
                  <c:v>-1.51</c:v>
                </c:pt>
                <c:pt idx="280">
                  <c:v>-1.5</c:v>
                </c:pt>
                <c:pt idx="281">
                  <c:v>-1.49</c:v>
                </c:pt>
                <c:pt idx="282">
                  <c:v>-1.48</c:v>
                </c:pt>
                <c:pt idx="283">
                  <c:v>-1.47</c:v>
                </c:pt>
                <c:pt idx="284">
                  <c:v>-1.46</c:v>
                </c:pt>
                <c:pt idx="285">
                  <c:v>-1.45</c:v>
                </c:pt>
                <c:pt idx="286">
                  <c:v>-1.44</c:v>
                </c:pt>
                <c:pt idx="287">
                  <c:v>-1.43</c:v>
                </c:pt>
                <c:pt idx="288">
                  <c:v>-1.4200000000000002</c:v>
                </c:pt>
                <c:pt idx="289">
                  <c:v>-1.41</c:v>
                </c:pt>
                <c:pt idx="290">
                  <c:v>-1.4</c:v>
                </c:pt>
                <c:pt idx="291">
                  <c:v>-1.3900000000000001</c:v>
                </c:pt>
                <c:pt idx="292">
                  <c:v>-1.3800000000000001</c:v>
                </c:pt>
                <c:pt idx="293">
                  <c:v>-1.37</c:v>
                </c:pt>
                <c:pt idx="294">
                  <c:v>-1.36</c:v>
                </c:pt>
                <c:pt idx="295">
                  <c:v>-1.35</c:v>
                </c:pt>
                <c:pt idx="296">
                  <c:v>-1.34</c:v>
                </c:pt>
                <c:pt idx="297">
                  <c:v>-1.33</c:v>
                </c:pt>
                <c:pt idx="298">
                  <c:v>-1.32</c:v>
                </c:pt>
                <c:pt idx="299">
                  <c:v>-1.31</c:v>
                </c:pt>
                <c:pt idx="300">
                  <c:v>-1.3</c:v>
                </c:pt>
                <c:pt idx="301">
                  <c:v>-1.29</c:v>
                </c:pt>
                <c:pt idx="302">
                  <c:v>-1.28</c:v>
                </c:pt>
                <c:pt idx="303">
                  <c:v>-1.27</c:v>
                </c:pt>
                <c:pt idx="304">
                  <c:v>-1.26</c:v>
                </c:pt>
                <c:pt idx="305">
                  <c:v>-1.25</c:v>
                </c:pt>
                <c:pt idx="306">
                  <c:v>-1.24</c:v>
                </c:pt>
                <c:pt idx="307">
                  <c:v>-1.23</c:v>
                </c:pt>
                <c:pt idx="308">
                  <c:v>-1.22</c:v>
                </c:pt>
                <c:pt idx="309">
                  <c:v>-1.21</c:v>
                </c:pt>
                <c:pt idx="310">
                  <c:v>-1.2</c:v>
                </c:pt>
                <c:pt idx="311">
                  <c:v>-1.1900000000000033</c:v>
                </c:pt>
                <c:pt idx="312">
                  <c:v>-1.1800000000000033</c:v>
                </c:pt>
                <c:pt idx="313">
                  <c:v>-1.1700000000000021</c:v>
                </c:pt>
                <c:pt idx="314">
                  <c:v>-1.1600000000000001</c:v>
                </c:pt>
                <c:pt idx="315">
                  <c:v>-1.1500000000000001</c:v>
                </c:pt>
                <c:pt idx="316">
                  <c:v>-1.1400000000000001</c:v>
                </c:pt>
                <c:pt idx="317">
                  <c:v>-1.1300000000000001</c:v>
                </c:pt>
                <c:pt idx="318">
                  <c:v>-1.1200000000000001</c:v>
                </c:pt>
                <c:pt idx="319">
                  <c:v>-1.1100000000000001</c:v>
                </c:pt>
                <c:pt idx="320">
                  <c:v>-1.1000000000000001</c:v>
                </c:pt>
                <c:pt idx="321">
                  <c:v>-1.0900000000000001</c:v>
                </c:pt>
                <c:pt idx="322">
                  <c:v>-1.08</c:v>
                </c:pt>
                <c:pt idx="323">
                  <c:v>-1.07</c:v>
                </c:pt>
                <c:pt idx="324">
                  <c:v>-1.06</c:v>
                </c:pt>
                <c:pt idx="325">
                  <c:v>-1.05</c:v>
                </c:pt>
                <c:pt idx="326">
                  <c:v>-1.04</c:v>
                </c:pt>
                <c:pt idx="327">
                  <c:v>-1.03</c:v>
                </c:pt>
                <c:pt idx="328">
                  <c:v>-1.02</c:v>
                </c:pt>
                <c:pt idx="329">
                  <c:v>-1.01</c:v>
                </c:pt>
                <c:pt idx="330">
                  <c:v>-1</c:v>
                </c:pt>
                <c:pt idx="331">
                  <c:v>-0.99</c:v>
                </c:pt>
                <c:pt idx="332">
                  <c:v>-0.98</c:v>
                </c:pt>
                <c:pt idx="333">
                  <c:v>-0.97000000000000064</c:v>
                </c:pt>
                <c:pt idx="334">
                  <c:v>-0.96000000000000063</c:v>
                </c:pt>
                <c:pt idx="335">
                  <c:v>-0.95000000000000062</c:v>
                </c:pt>
                <c:pt idx="336">
                  <c:v>-0.94000000000000061</c:v>
                </c:pt>
                <c:pt idx="337">
                  <c:v>-0.92999999999999994</c:v>
                </c:pt>
                <c:pt idx="338">
                  <c:v>-0.92000000000000015</c:v>
                </c:pt>
                <c:pt idx="339">
                  <c:v>-0.91000000000000014</c:v>
                </c:pt>
                <c:pt idx="340">
                  <c:v>-0.90000000000000013</c:v>
                </c:pt>
                <c:pt idx="341">
                  <c:v>-0.89000000000000012</c:v>
                </c:pt>
                <c:pt idx="342">
                  <c:v>-0.88000000000000012</c:v>
                </c:pt>
                <c:pt idx="343">
                  <c:v>-0.87000000000000177</c:v>
                </c:pt>
                <c:pt idx="344">
                  <c:v>-0.86000000000000065</c:v>
                </c:pt>
                <c:pt idx="345">
                  <c:v>-0.85000000000000064</c:v>
                </c:pt>
                <c:pt idx="346">
                  <c:v>-0.84000000000000064</c:v>
                </c:pt>
                <c:pt idx="347">
                  <c:v>-0.83000000000000063</c:v>
                </c:pt>
                <c:pt idx="348">
                  <c:v>-0.82000000000000062</c:v>
                </c:pt>
                <c:pt idx="349">
                  <c:v>-0.81</c:v>
                </c:pt>
                <c:pt idx="350">
                  <c:v>-0.8</c:v>
                </c:pt>
                <c:pt idx="351">
                  <c:v>-0.79</c:v>
                </c:pt>
                <c:pt idx="352">
                  <c:v>-0.78</c:v>
                </c:pt>
                <c:pt idx="353">
                  <c:v>-0.77000000000000191</c:v>
                </c:pt>
                <c:pt idx="354">
                  <c:v>-0.7600000000000019</c:v>
                </c:pt>
                <c:pt idx="355">
                  <c:v>-0.75000000000000178</c:v>
                </c:pt>
                <c:pt idx="356">
                  <c:v>-0.74000000000000166</c:v>
                </c:pt>
                <c:pt idx="357">
                  <c:v>-0.73000000000000065</c:v>
                </c:pt>
                <c:pt idx="358">
                  <c:v>-0.72000000000000064</c:v>
                </c:pt>
                <c:pt idx="359">
                  <c:v>-0.71000000000000063</c:v>
                </c:pt>
                <c:pt idx="360">
                  <c:v>-0.70000000000000062</c:v>
                </c:pt>
                <c:pt idx="361">
                  <c:v>-0.69000000000000061</c:v>
                </c:pt>
                <c:pt idx="362">
                  <c:v>-0.68</c:v>
                </c:pt>
                <c:pt idx="363">
                  <c:v>-0.67000000000000204</c:v>
                </c:pt>
                <c:pt idx="364">
                  <c:v>-0.66000000000000203</c:v>
                </c:pt>
                <c:pt idx="365">
                  <c:v>-0.65000000000000191</c:v>
                </c:pt>
                <c:pt idx="366">
                  <c:v>-0.64000000000000179</c:v>
                </c:pt>
                <c:pt idx="367">
                  <c:v>-0.63000000000000178</c:v>
                </c:pt>
                <c:pt idx="368">
                  <c:v>-0.62000000000000155</c:v>
                </c:pt>
                <c:pt idx="369">
                  <c:v>-0.61000000000000065</c:v>
                </c:pt>
                <c:pt idx="370">
                  <c:v>-0.60000000000000064</c:v>
                </c:pt>
                <c:pt idx="371">
                  <c:v>-0.59000000000000008</c:v>
                </c:pt>
                <c:pt idx="372">
                  <c:v>-0.58000000000000007</c:v>
                </c:pt>
                <c:pt idx="373">
                  <c:v>-0.57000000000000062</c:v>
                </c:pt>
                <c:pt idx="374">
                  <c:v>-0.56000000000000005</c:v>
                </c:pt>
                <c:pt idx="375">
                  <c:v>-0.55000000000000004</c:v>
                </c:pt>
                <c:pt idx="376">
                  <c:v>-0.54</c:v>
                </c:pt>
                <c:pt idx="377">
                  <c:v>-0.53</c:v>
                </c:pt>
                <c:pt idx="378">
                  <c:v>-0.52</c:v>
                </c:pt>
                <c:pt idx="379">
                  <c:v>-0.51</c:v>
                </c:pt>
                <c:pt idx="380">
                  <c:v>-0.5</c:v>
                </c:pt>
                <c:pt idx="381">
                  <c:v>-0.49000000000000032</c:v>
                </c:pt>
                <c:pt idx="382">
                  <c:v>-0.48000000000000032</c:v>
                </c:pt>
                <c:pt idx="383">
                  <c:v>-0.47000000000000008</c:v>
                </c:pt>
                <c:pt idx="384">
                  <c:v>-0.46</c:v>
                </c:pt>
                <c:pt idx="385">
                  <c:v>-0.45</c:v>
                </c:pt>
                <c:pt idx="386">
                  <c:v>-0.44</c:v>
                </c:pt>
                <c:pt idx="387">
                  <c:v>-0.43000000000000038</c:v>
                </c:pt>
                <c:pt idx="388">
                  <c:v>-0.42000000000000032</c:v>
                </c:pt>
                <c:pt idx="389">
                  <c:v>-0.41000000000000031</c:v>
                </c:pt>
                <c:pt idx="390">
                  <c:v>-0.40000000000000008</c:v>
                </c:pt>
                <c:pt idx="391">
                  <c:v>-0.39000000000000096</c:v>
                </c:pt>
                <c:pt idx="392">
                  <c:v>-0.38000000000000095</c:v>
                </c:pt>
                <c:pt idx="393">
                  <c:v>-0.37000000000000038</c:v>
                </c:pt>
                <c:pt idx="394">
                  <c:v>-0.36000000000000032</c:v>
                </c:pt>
                <c:pt idx="395">
                  <c:v>-0.35000000000000031</c:v>
                </c:pt>
                <c:pt idx="396">
                  <c:v>-0.34</c:v>
                </c:pt>
                <c:pt idx="397">
                  <c:v>-0.33000000000000107</c:v>
                </c:pt>
                <c:pt idx="398">
                  <c:v>-0.32000000000000095</c:v>
                </c:pt>
                <c:pt idx="399">
                  <c:v>-0.31000000000000083</c:v>
                </c:pt>
                <c:pt idx="400">
                  <c:v>-0.30000000000000032</c:v>
                </c:pt>
                <c:pt idx="401">
                  <c:v>-0.29000000000000031</c:v>
                </c:pt>
                <c:pt idx="402">
                  <c:v>-0.28000000000000008</c:v>
                </c:pt>
                <c:pt idx="403">
                  <c:v>-0.27</c:v>
                </c:pt>
                <c:pt idx="404">
                  <c:v>-0.26</c:v>
                </c:pt>
                <c:pt idx="405">
                  <c:v>-0.25</c:v>
                </c:pt>
                <c:pt idx="406">
                  <c:v>-0.24000000000000021</c:v>
                </c:pt>
                <c:pt idx="407">
                  <c:v>-0.23</c:v>
                </c:pt>
                <c:pt idx="408">
                  <c:v>-0.22000000000000003</c:v>
                </c:pt>
                <c:pt idx="409">
                  <c:v>-0.21000000000000021</c:v>
                </c:pt>
                <c:pt idx="410">
                  <c:v>-0.2</c:v>
                </c:pt>
                <c:pt idx="411">
                  <c:v>-0.19</c:v>
                </c:pt>
                <c:pt idx="412">
                  <c:v>-0.18000000000000024</c:v>
                </c:pt>
                <c:pt idx="413">
                  <c:v>-0.17</c:v>
                </c:pt>
                <c:pt idx="414">
                  <c:v>-0.16000000000000003</c:v>
                </c:pt>
                <c:pt idx="415">
                  <c:v>-0.15000000000000024</c:v>
                </c:pt>
                <c:pt idx="416">
                  <c:v>-0.14000000000000001</c:v>
                </c:pt>
                <c:pt idx="417">
                  <c:v>-0.13</c:v>
                </c:pt>
                <c:pt idx="418">
                  <c:v>-0.12000000000000002</c:v>
                </c:pt>
                <c:pt idx="419">
                  <c:v>-0.10999999999999999</c:v>
                </c:pt>
                <c:pt idx="420">
                  <c:v>-0.1</c:v>
                </c:pt>
                <c:pt idx="421">
                  <c:v>-9.0000000000000024E-2</c:v>
                </c:pt>
                <c:pt idx="422">
                  <c:v>-8.0000000000000043E-2</c:v>
                </c:pt>
                <c:pt idx="423">
                  <c:v>-7.0000000000000021E-2</c:v>
                </c:pt>
                <c:pt idx="424">
                  <c:v>-6.0000000000000032E-2</c:v>
                </c:pt>
                <c:pt idx="425">
                  <c:v>-0.05</c:v>
                </c:pt>
                <c:pt idx="426">
                  <c:v>-3.999999999999998E-2</c:v>
                </c:pt>
                <c:pt idx="427">
                  <c:v>-3.0000000000000002E-2</c:v>
                </c:pt>
                <c:pt idx="428">
                  <c:v>-1.999999999999999E-2</c:v>
                </c:pt>
                <c:pt idx="429">
                  <c:v>-1.0000000000000005E-2</c:v>
                </c:pt>
                <c:pt idx="430">
                  <c:v>0</c:v>
                </c:pt>
                <c:pt idx="431">
                  <c:v>1.0000000000000021E-2</c:v>
                </c:pt>
                <c:pt idx="432">
                  <c:v>2.0000000000000032E-2</c:v>
                </c:pt>
                <c:pt idx="433">
                  <c:v>3.0000000000000002E-2</c:v>
                </c:pt>
                <c:pt idx="434">
                  <c:v>4.0000000000000022E-2</c:v>
                </c:pt>
                <c:pt idx="435">
                  <c:v>5.0000000000000024E-2</c:v>
                </c:pt>
                <c:pt idx="436">
                  <c:v>6.0000000000000032E-2</c:v>
                </c:pt>
                <c:pt idx="437">
                  <c:v>7.0000000000000021E-2</c:v>
                </c:pt>
                <c:pt idx="438">
                  <c:v>8.0000000000000043E-2</c:v>
                </c:pt>
                <c:pt idx="439">
                  <c:v>9.0000000000000024E-2</c:v>
                </c:pt>
                <c:pt idx="440">
                  <c:v>0.1</c:v>
                </c:pt>
                <c:pt idx="441">
                  <c:v>0.11000000000000001</c:v>
                </c:pt>
                <c:pt idx="442">
                  <c:v>0.12000000000000002</c:v>
                </c:pt>
                <c:pt idx="443">
                  <c:v>0.13</c:v>
                </c:pt>
                <c:pt idx="444">
                  <c:v>0.14000000000000001</c:v>
                </c:pt>
                <c:pt idx="445">
                  <c:v>0.15000000000000024</c:v>
                </c:pt>
                <c:pt idx="446">
                  <c:v>0.16</c:v>
                </c:pt>
                <c:pt idx="447">
                  <c:v>0.17</c:v>
                </c:pt>
                <c:pt idx="448">
                  <c:v>0.18000000000000024</c:v>
                </c:pt>
                <c:pt idx="449">
                  <c:v>0.19</c:v>
                </c:pt>
                <c:pt idx="450">
                  <c:v>0.2</c:v>
                </c:pt>
                <c:pt idx="451">
                  <c:v>0.21000000000000021</c:v>
                </c:pt>
                <c:pt idx="452">
                  <c:v>0.22</c:v>
                </c:pt>
                <c:pt idx="453">
                  <c:v>0.23</c:v>
                </c:pt>
                <c:pt idx="454">
                  <c:v>0.24000000000000021</c:v>
                </c:pt>
                <c:pt idx="455">
                  <c:v>0.25</c:v>
                </c:pt>
                <c:pt idx="456">
                  <c:v>0.26</c:v>
                </c:pt>
                <c:pt idx="457">
                  <c:v>0.27</c:v>
                </c:pt>
                <c:pt idx="458">
                  <c:v>0.28000000000000008</c:v>
                </c:pt>
                <c:pt idx="459">
                  <c:v>0.29000000000000031</c:v>
                </c:pt>
                <c:pt idx="460">
                  <c:v>0.30000000000000032</c:v>
                </c:pt>
                <c:pt idx="461">
                  <c:v>0.31000000000000083</c:v>
                </c:pt>
                <c:pt idx="462">
                  <c:v>0.32000000000000095</c:v>
                </c:pt>
                <c:pt idx="463">
                  <c:v>0.33000000000000107</c:v>
                </c:pt>
                <c:pt idx="464">
                  <c:v>0.34</c:v>
                </c:pt>
                <c:pt idx="465">
                  <c:v>0.35000000000000031</c:v>
                </c:pt>
                <c:pt idx="466">
                  <c:v>0.36000000000000032</c:v>
                </c:pt>
                <c:pt idx="467">
                  <c:v>0.37000000000000038</c:v>
                </c:pt>
                <c:pt idx="468">
                  <c:v>0.38000000000000095</c:v>
                </c:pt>
                <c:pt idx="469">
                  <c:v>0.39000000000000096</c:v>
                </c:pt>
                <c:pt idx="470">
                  <c:v>0.4</c:v>
                </c:pt>
                <c:pt idx="471">
                  <c:v>0.41000000000000031</c:v>
                </c:pt>
                <c:pt idx="472">
                  <c:v>0.42000000000000032</c:v>
                </c:pt>
                <c:pt idx="473">
                  <c:v>0.43000000000000038</c:v>
                </c:pt>
                <c:pt idx="474">
                  <c:v>0.44</c:v>
                </c:pt>
                <c:pt idx="475">
                  <c:v>0.45</c:v>
                </c:pt>
                <c:pt idx="476">
                  <c:v>0.46</c:v>
                </c:pt>
                <c:pt idx="477">
                  <c:v>0.47000000000000008</c:v>
                </c:pt>
                <c:pt idx="478">
                  <c:v>0.48000000000000032</c:v>
                </c:pt>
                <c:pt idx="479">
                  <c:v>0.49000000000000032</c:v>
                </c:pt>
                <c:pt idx="480">
                  <c:v>0.5</c:v>
                </c:pt>
                <c:pt idx="481">
                  <c:v>0.51</c:v>
                </c:pt>
                <c:pt idx="482">
                  <c:v>0.52</c:v>
                </c:pt>
                <c:pt idx="483">
                  <c:v>0.53</c:v>
                </c:pt>
                <c:pt idx="484">
                  <c:v>0.54</c:v>
                </c:pt>
                <c:pt idx="485">
                  <c:v>0.55000000000000004</c:v>
                </c:pt>
                <c:pt idx="486">
                  <c:v>0.56000000000000005</c:v>
                </c:pt>
                <c:pt idx="487">
                  <c:v>0.57000000000000062</c:v>
                </c:pt>
                <c:pt idx="488">
                  <c:v>0.58000000000000007</c:v>
                </c:pt>
                <c:pt idx="489">
                  <c:v>0.59000000000000008</c:v>
                </c:pt>
                <c:pt idx="490">
                  <c:v>0.60000000000000064</c:v>
                </c:pt>
                <c:pt idx="491">
                  <c:v>0.61000000000000065</c:v>
                </c:pt>
                <c:pt idx="492">
                  <c:v>0.62000000000000166</c:v>
                </c:pt>
                <c:pt idx="493">
                  <c:v>0.63000000000000189</c:v>
                </c:pt>
                <c:pt idx="494">
                  <c:v>0.6400000000000019</c:v>
                </c:pt>
                <c:pt idx="495">
                  <c:v>0.65000000000000202</c:v>
                </c:pt>
                <c:pt idx="496">
                  <c:v>0.66000000000000214</c:v>
                </c:pt>
                <c:pt idx="497">
                  <c:v>0.67000000000000204</c:v>
                </c:pt>
                <c:pt idx="498">
                  <c:v>0.68</c:v>
                </c:pt>
                <c:pt idx="499">
                  <c:v>0.69000000000000061</c:v>
                </c:pt>
                <c:pt idx="500">
                  <c:v>0.70000000000000062</c:v>
                </c:pt>
                <c:pt idx="501">
                  <c:v>0.71000000000000063</c:v>
                </c:pt>
                <c:pt idx="502">
                  <c:v>0.72000000000000064</c:v>
                </c:pt>
                <c:pt idx="503">
                  <c:v>0.73000000000000065</c:v>
                </c:pt>
                <c:pt idx="504">
                  <c:v>0.74000000000000166</c:v>
                </c:pt>
                <c:pt idx="505">
                  <c:v>0.75000000000000178</c:v>
                </c:pt>
                <c:pt idx="506">
                  <c:v>0.7600000000000019</c:v>
                </c:pt>
                <c:pt idx="507">
                  <c:v>0.77000000000000191</c:v>
                </c:pt>
                <c:pt idx="508">
                  <c:v>0.78</c:v>
                </c:pt>
                <c:pt idx="509">
                  <c:v>0.79</c:v>
                </c:pt>
                <c:pt idx="510">
                  <c:v>0.8</c:v>
                </c:pt>
                <c:pt idx="511">
                  <c:v>0.81</c:v>
                </c:pt>
                <c:pt idx="512">
                  <c:v>0.82000000000000062</c:v>
                </c:pt>
                <c:pt idx="513">
                  <c:v>0.83000000000000063</c:v>
                </c:pt>
                <c:pt idx="514">
                  <c:v>0.84000000000000064</c:v>
                </c:pt>
                <c:pt idx="515">
                  <c:v>0.85000000000000064</c:v>
                </c:pt>
                <c:pt idx="516">
                  <c:v>0.86000000000000065</c:v>
                </c:pt>
                <c:pt idx="517">
                  <c:v>0.87000000000000177</c:v>
                </c:pt>
                <c:pt idx="518">
                  <c:v>0.88000000000000012</c:v>
                </c:pt>
                <c:pt idx="519">
                  <c:v>0.8899999999999999</c:v>
                </c:pt>
                <c:pt idx="520">
                  <c:v>0.89999999999999991</c:v>
                </c:pt>
                <c:pt idx="521">
                  <c:v>0.90999999999999992</c:v>
                </c:pt>
                <c:pt idx="522">
                  <c:v>0.91999999999999993</c:v>
                </c:pt>
                <c:pt idx="523">
                  <c:v>0.92999999999999994</c:v>
                </c:pt>
                <c:pt idx="524">
                  <c:v>0.94000000000000061</c:v>
                </c:pt>
                <c:pt idx="525">
                  <c:v>0.95000000000000062</c:v>
                </c:pt>
                <c:pt idx="526">
                  <c:v>0.96000000000000063</c:v>
                </c:pt>
                <c:pt idx="527">
                  <c:v>0.97000000000000064</c:v>
                </c:pt>
                <c:pt idx="528">
                  <c:v>0.98</c:v>
                </c:pt>
                <c:pt idx="529">
                  <c:v>0.99</c:v>
                </c:pt>
                <c:pt idx="530">
                  <c:v>1</c:v>
                </c:pt>
                <c:pt idx="531">
                  <c:v>1.01</c:v>
                </c:pt>
                <c:pt idx="532">
                  <c:v>1.02</c:v>
                </c:pt>
                <c:pt idx="533">
                  <c:v>1.03</c:v>
                </c:pt>
                <c:pt idx="534">
                  <c:v>1.04</c:v>
                </c:pt>
                <c:pt idx="535">
                  <c:v>1.05</c:v>
                </c:pt>
                <c:pt idx="536">
                  <c:v>1.06</c:v>
                </c:pt>
                <c:pt idx="537">
                  <c:v>1.07</c:v>
                </c:pt>
                <c:pt idx="538">
                  <c:v>1.08</c:v>
                </c:pt>
                <c:pt idx="539">
                  <c:v>1.0900000000000001</c:v>
                </c:pt>
                <c:pt idx="540">
                  <c:v>1.1000000000000001</c:v>
                </c:pt>
                <c:pt idx="541">
                  <c:v>1.1100000000000001</c:v>
                </c:pt>
                <c:pt idx="542">
                  <c:v>1.1200000000000001</c:v>
                </c:pt>
                <c:pt idx="543">
                  <c:v>1.1300000000000001</c:v>
                </c:pt>
                <c:pt idx="544">
                  <c:v>1.1399999999999963</c:v>
                </c:pt>
                <c:pt idx="545">
                  <c:v>1.1499999999999964</c:v>
                </c:pt>
                <c:pt idx="546">
                  <c:v>1.1599999999999964</c:v>
                </c:pt>
                <c:pt idx="547">
                  <c:v>1.1700000000000021</c:v>
                </c:pt>
                <c:pt idx="548">
                  <c:v>1.1800000000000033</c:v>
                </c:pt>
                <c:pt idx="549">
                  <c:v>1.1900000000000033</c:v>
                </c:pt>
                <c:pt idx="550">
                  <c:v>1.2</c:v>
                </c:pt>
                <c:pt idx="551">
                  <c:v>1.21</c:v>
                </c:pt>
                <c:pt idx="552">
                  <c:v>1.22</c:v>
                </c:pt>
                <c:pt idx="553">
                  <c:v>1.23</c:v>
                </c:pt>
                <c:pt idx="554">
                  <c:v>1.24</c:v>
                </c:pt>
                <c:pt idx="555">
                  <c:v>1.25</c:v>
                </c:pt>
                <c:pt idx="556">
                  <c:v>1.26</c:v>
                </c:pt>
                <c:pt idx="557">
                  <c:v>1.27</c:v>
                </c:pt>
                <c:pt idx="558">
                  <c:v>1.28</c:v>
                </c:pt>
                <c:pt idx="559">
                  <c:v>1.29</c:v>
                </c:pt>
                <c:pt idx="560">
                  <c:v>1.3</c:v>
                </c:pt>
                <c:pt idx="561">
                  <c:v>1.31</c:v>
                </c:pt>
                <c:pt idx="562">
                  <c:v>1.32</c:v>
                </c:pt>
                <c:pt idx="563">
                  <c:v>1.3299999999999956</c:v>
                </c:pt>
                <c:pt idx="564">
                  <c:v>1.3399999999999956</c:v>
                </c:pt>
                <c:pt idx="565">
                  <c:v>1.3499999999999956</c:v>
                </c:pt>
                <c:pt idx="566">
                  <c:v>1.3599999999999957</c:v>
                </c:pt>
                <c:pt idx="567">
                  <c:v>1.3699999999999963</c:v>
                </c:pt>
                <c:pt idx="568">
                  <c:v>1.3800000000000001</c:v>
                </c:pt>
                <c:pt idx="569">
                  <c:v>1.3900000000000001</c:v>
                </c:pt>
                <c:pt idx="570">
                  <c:v>1.4</c:v>
                </c:pt>
                <c:pt idx="571">
                  <c:v>1.41</c:v>
                </c:pt>
                <c:pt idx="572">
                  <c:v>1.42</c:v>
                </c:pt>
                <c:pt idx="573">
                  <c:v>1.43</c:v>
                </c:pt>
                <c:pt idx="574">
                  <c:v>1.44</c:v>
                </c:pt>
                <c:pt idx="575">
                  <c:v>1.45</c:v>
                </c:pt>
                <c:pt idx="576">
                  <c:v>1.46</c:v>
                </c:pt>
                <c:pt idx="577">
                  <c:v>1.47</c:v>
                </c:pt>
                <c:pt idx="578">
                  <c:v>1.48</c:v>
                </c:pt>
                <c:pt idx="579">
                  <c:v>1.49</c:v>
                </c:pt>
                <c:pt idx="580">
                  <c:v>1.5</c:v>
                </c:pt>
                <c:pt idx="581">
                  <c:v>1.51</c:v>
                </c:pt>
                <c:pt idx="582">
                  <c:v>1.52</c:v>
                </c:pt>
                <c:pt idx="583">
                  <c:v>1.53</c:v>
                </c:pt>
                <c:pt idx="584">
                  <c:v>1.54</c:v>
                </c:pt>
                <c:pt idx="585">
                  <c:v>1.55</c:v>
                </c:pt>
                <c:pt idx="586">
                  <c:v>1.56</c:v>
                </c:pt>
                <c:pt idx="587">
                  <c:v>1.57</c:v>
                </c:pt>
                <c:pt idx="588">
                  <c:v>1.5799999999999956</c:v>
                </c:pt>
                <c:pt idx="589">
                  <c:v>1.5899999999999956</c:v>
                </c:pt>
                <c:pt idx="590">
                  <c:v>1.5999999999999956</c:v>
                </c:pt>
                <c:pt idx="591">
                  <c:v>1.6099999999999957</c:v>
                </c:pt>
                <c:pt idx="592">
                  <c:v>1.6199999999999963</c:v>
                </c:pt>
                <c:pt idx="593">
                  <c:v>1.6300000000000001</c:v>
                </c:pt>
                <c:pt idx="594">
                  <c:v>1.6400000000000001</c:v>
                </c:pt>
                <c:pt idx="595">
                  <c:v>1.6500000000000001</c:v>
                </c:pt>
                <c:pt idx="596">
                  <c:v>1.6600000000000001</c:v>
                </c:pt>
                <c:pt idx="597">
                  <c:v>1.6700000000000021</c:v>
                </c:pt>
                <c:pt idx="598">
                  <c:v>1.6800000000000033</c:v>
                </c:pt>
                <c:pt idx="599">
                  <c:v>1.6900000000000033</c:v>
                </c:pt>
                <c:pt idx="600">
                  <c:v>1.7</c:v>
                </c:pt>
                <c:pt idx="601">
                  <c:v>1.71</c:v>
                </c:pt>
                <c:pt idx="602">
                  <c:v>1.72</c:v>
                </c:pt>
                <c:pt idx="603">
                  <c:v>1.73</c:v>
                </c:pt>
                <c:pt idx="604">
                  <c:v>1.74</c:v>
                </c:pt>
                <c:pt idx="605">
                  <c:v>1.75</c:v>
                </c:pt>
                <c:pt idx="606">
                  <c:v>1.76</c:v>
                </c:pt>
                <c:pt idx="607">
                  <c:v>1.77</c:v>
                </c:pt>
                <c:pt idx="608">
                  <c:v>1.78</c:v>
                </c:pt>
                <c:pt idx="609">
                  <c:v>1.79</c:v>
                </c:pt>
                <c:pt idx="610">
                  <c:v>1.8</c:v>
                </c:pt>
                <c:pt idx="611">
                  <c:v>1.81</c:v>
                </c:pt>
                <c:pt idx="612">
                  <c:v>1.82</c:v>
                </c:pt>
                <c:pt idx="613">
                  <c:v>1.8299999999999956</c:v>
                </c:pt>
                <c:pt idx="614">
                  <c:v>1.8399999999999956</c:v>
                </c:pt>
                <c:pt idx="615">
                  <c:v>1.8499999999999956</c:v>
                </c:pt>
                <c:pt idx="616">
                  <c:v>1.8599999999999957</c:v>
                </c:pt>
                <c:pt idx="617">
                  <c:v>1.8699999999999963</c:v>
                </c:pt>
                <c:pt idx="618">
                  <c:v>1.8800000000000001</c:v>
                </c:pt>
                <c:pt idx="619">
                  <c:v>1.8900000000000001</c:v>
                </c:pt>
                <c:pt idx="620">
                  <c:v>1.9000000000000001</c:v>
                </c:pt>
                <c:pt idx="621">
                  <c:v>1.9100000000000001</c:v>
                </c:pt>
                <c:pt idx="622">
                  <c:v>1.9200000000000021</c:v>
                </c:pt>
                <c:pt idx="623">
                  <c:v>1.9300000000000033</c:v>
                </c:pt>
                <c:pt idx="624">
                  <c:v>1.9400000000000033</c:v>
                </c:pt>
                <c:pt idx="625">
                  <c:v>1.9500000000000033</c:v>
                </c:pt>
                <c:pt idx="626">
                  <c:v>1.9600000000000033</c:v>
                </c:pt>
                <c:pt idx="627">
                  <c:v>1.9700000000000033</c:v>
                </c:pt>
                <c:pt idx="628">
                  <c:v>1.9800000000000035</c:v>
                </c:pt>
                <c:pt idx="629">
                  <c:v>1.9900000000000035</c:v>
                </c:pt>
                <c:pt idx="630">
                  <c:v>2</c:v>
                </c:pt>
                <c:pt idx="631">
                  <c:v>2.0099999999999998</c:v>
                </c:pt>
                <c:pt idx="632">
                  <c:v>2.02</c:v>
                </c:pt>
                <c:pt idx="633">
                  <c:v>2.0299999999999998</c:v>
                </c:pt>
                <c:pt idx="634">
                  <c:v>2.04</c:v>
                </c:pt>
                <c:pt idx="635">
                  <c:v>2.0500000000000003</c:v>
                </c:pt>
                <c:pt idx="636">
                  <c:v>2.06</c:v>
                </c:pt>
                <c:pt idx="637">
                  <c:v>2.0700000000000003</c:v>
                </c:pt>
                <c:pt idx="638">
                  <c:v>2.08</c:v>
                </c:pt>
                <c:pt idx="639">
                  <c:v>2.09</c:v>
                </c:pt>
                <c:pt idx="640">
                  <c:v>2.1</c:v>
                </c:pt>
                <c:pt idx="641">
                  <c:v>2.11</c:v>
                </c:pt>
                <c:pt idx="642">
                  <c:v>2.12</c:v>
                </c:pt>
                <c:pt idx="643">
                  <c:v>2.13</c:v>
                </c:pt>
                <c:pt idx="644">
                  <c:v>2.14</c:v>
                </c:pt>
                <c:pt idx="645">
                  <c:v>2.15</c:v>
                </c:pt>
                <c:pt idx="646">
                  <c:v>2.16</c:v>
                </c:pt>
                <c:pt idx="647">
                  <c:v>2.17</c:v>
                </c:pt>
                <c:pt idx="648">
                  <c:v>2.1800000000000002</c:v>
                </c:pt>
                <c:pt idx="649">
                  <c:v>2.19</c:v>
                </c:pt>
                <c:pt idx="650">
                  <c:v>2.2000000000000002</c:v>
                </c:pt>
                <c:pt idx="651">
                  <c:v>2.21</c:v>
                </c:pt>
                <c:pt idx="652">
                  <c:v>2.2200000000000002</c:v>
                </c:pt>
                <c:pt idx="653">
                  <c:v>2.23</c:v>
                </c:pt>
                <c:pt idx="654">
                  <c:v>2.2400000000000002</c:v>
                </c:pt>
                <c:pt idx="655">
                  <c:v>2.25</c:v>
                </c:pt>
                <c:pt idx="656">
                  <c:v>2.2600000000000002</c:v>
                </c:pt>
                <c:pt idx="657">
                  <c:v>2.27</c:v>
                </c:pt>
                <c:pt idx="658">
                  <c:v>2.2800000000000002</c:v>
                </c:pt>
                <c:pt idx="659">
                  <c:v>2.29</c:v>
                </c:pt>
                <c:pt idx="660">
                  <c:v>2.3000000000000003</c:v>
                </c:pt>
                <c:pt idx="661">
                  <c:v>2.3099999999999987</c:v>
                </c:pt>
                <c:pt idx="662">
                  <c:v>2.3200000000000003</c:v>
                </c:pt>
                <c:pt idx="663">
                  <c:v>2.3299999999999987</c:v>
                </c:pt>
                <c:pt idx="664">
                  <c:v>2.3400000000000003</c:v>
                </c:pt>
                <c:pt idx="665">
                  <c:v>2.3499999999999988</c:v>
                </c:pt>
                <c:pt idx="666">
                  <c:v>2.3600000000000003</c:v>
                </c:pt>
                <c:pt idx="667">
                  <c:v>2.3699999999999997</c:v>
                </c:pt>
                <c:pt idx="668">
                  <c:v>2.3800000000000003</c:v>
                </c:pt>
                <c:pt idx="669">
                  <c:v>2.3899999999999997</c:v>
                </c:pt>
                <c:pt idx="670">
                  <c:v>2.4000000000000004</c:v>
                </c:pt>
                <c:pt idx="671">
                  <c:v>2.4099999999999997</c:v>
                </c:pt>
                <c:pt idx="672">
                  <c:v>2.4200000000000004</c:v>
                </c:pt>
                <c:pt idx="673">
                  <c:v>2.4299999999999997</c:v>
                </c:pt>
                <c:pt idx="674">
                  <c:v>2.4400000000000004</c:v>
                </c:pt>
                <c:pt idx="675">
                  <c:v>2.4499999999999997</c:v>
                </c:pt>
                <c:pt idx="676">
                  <c:v>2.46</c:v>
                </c:pt>
                <c:pt idx="677">
                  <c:v>2.4699999999999998</c:v>
                </c:pt>
                <c:pt idx="678">
                  <c:v>2.48</c:v>
                </c:pt>
                <c:pt idx="679">
                  <c:v>2.4899999999999998</c:v>
                </c:pt>
                <c:pt idx="680">
                  <c:v>2.5</c:v>
                </c:pt>
                <c:pt idx="681">
                  <c:v>2.5099999999999998</c:v>
                </c:pt>
                <c:pt idx="682">
                  <c:v>2.52</c:v>
                </c:pt>
                <c:pt idx="683">
                  <c:v>2.5299999999999998</c:v>
                </c:pt>
                <c:pt idx="684">
                  <c:v>2.54</c:v>
                </c:pt>
                <c:pt idx="685">
                  <c:v>2.5500000000000003</c:v>
                </c:pt>
                <c:pt idx="686">
                  <c:v>2.56</c:v>
                </c:pt>
                <c:pt idx="687">
                  <c:v>2.5700000000000003</c:v>
                </c:pt>
                <c:pt idx="688">
                  <c:v>2.58</c:v>
                </c:pt>
                <c:pt idx="689">
                  <c:v>2.5900000000000003</c:v>
                </c:pt>
                <c:pt idx="690">
                  <c:v>2.6</c:v>
                </c:pt>
                <c:pt idx="691">
                  <c:v>2.6100000000000003</c:v>
                </c:pt>
                <c:pt idx="692">
                  <c:v>2.62</c:v>
                </c:pt>
                <c:pt idx="693">
                  <c:v>2.6300000000000003</c:v>
                </c:pt>
                <c:pt idx="694">
                  <c:v>2.64</c:v>
                </c:pt>
                <c:pt idx="695">
                  <c:v>2.6500000000000004</c:v>
                </c:pt>
                <c:pt idx="696">
                  <c:v>2.66</c:v>
                </c:pt>
                <c:pt idx="697">
                  <c:v>2.6700000000000004</c:v>
                </c:pt>
                <c:pt idx="698">
                  <c:v>2.68</c:v>
                </c:pt>
                <c:pt idx="699">
                  <c:v>2.6900000000000004</c:v>
                </c:pt>
                <c:pt idx="700">
                  <c:v>2.7</c:v>
                </c:pt>
                <c:pt idx="701">
                  <c:v>2.71</c:v>
                </c:pt>
                <c:pt idx="702">
                  <c:v>2.72</c:v>
                </c:pt>
                <c:pt idx="703">
                  <c:v>2.73</c:v>
                </c:pt>
                <c:pt idx="704">
                  <c:v>2.74</c:v>
                </c:pt>
                <c:pt idx="705">
                  <c:v>2.75</c:v>
                </c:pt>
                <c:pt idx="706">
                  <c:v>2.7600000000000002</c:v>
                </c:pt>
                <c:pt idx="707">
                  <c:v>2.77</c:v>
                </c:pt>
                <c:pt idx="708">
                  <c:v>2.7800000000000002</c:v>
                </c:pt>
                <c:pt idx="709">
                  <c:v>2.79</c:v>
                </c:pt>
                <c:pt idx="710">
                  <c:v>2.8000000000000003</c:v>
                </c:pt>
                <c:pt idx="711">
                  <c:v>2.8099999999999987</c:v>
                </c:pt>
                <c:pt idx="712">
                  <c:v>2.8200000000000003</c:v>
                </c:pt>
                <c:pt idx="713">
                  <c:v>2.8299999999999987</c:v>
                </c:pt>
                <c:pt idx="714">
                  <c:v>2.8400000000000003</c:v>
                </c:pt>
                <c:pt idx="715">
                  <c:v>2.8499999999999988</c:v>
                </c:pt>
                <c:pt idx="716">
                  <c:v>2.8600000000000003</c:v>
                </c:pt>
                <c:pt idx="717">
                  <c:v>2.8699999999999997</c:v>
                </c:pt>
                <c:pt idx="718">
                  <c:v>2.8800000000000003</c:v>
                </c:pt>
                <c:pt idx="719">
                  <c:v>2.8899999999999997</c:v>
                </c:pt>
                <c:pt idx="720">
                  <c:v>2.9000000000000004</c:v>
                </c:pt>
                <c:pt idx="721">
                  <c:v>2.9099999999999997</c:v>
                </c:pt>
                <c:pt idx="722">
                  <c:v>2.9200000000000004</c:v>
                </c:pt>
                <c:pt idx="723">
                  <c:v>2.9299999999999997</c:v>
                </c:pt>
                <c:pt idx="724">
                  <c:v>2.9400000000000004</c:v>
                </c:pt>
                <c:pt idx="725">
                  <c:v>2.9499999999999997</c:v>
                </c:pt>
                <c:pt idx="726">
                  <c:v>2.96</c:v>
                </c:pt>
                <c:pt idx="727">
                  <c:v>2.9699999999999998</c:v>
                </c:pt>
                <c:pt idx="728">
                  <c:v>2.98</c:v>
                </c:pt>
                <c:pt idx="729">
                  <c:v>2.9899999999999998</c:v>
                </c:pt>
                <c:pt idx="730">
                  <c:v>3</c:v>
                </c:pt>
                <c:pt idx="731">
                  <c:v>3.01</c:v>
                </c:pt>
                <c:pt idx="732">
                  <c:v>3.02</c:v>
                </c:pt>
                <c:pt idx="733">
                  <c:v>3.03</c:v>
                </c:pt>
                <c:pt idx="734">
                  <c:v>3.04</c:v>
                </c:pt>
                <c:pt idx="735">
                  <c:v>3.0500000000000003</c:v>
                </c:pt>
                <c:pt idx="736">
                  <c:v>3.06</c:v>
                </c:pt>
                <c:pt idx="737">
                  <c:v>3.0700000000000003</c:v>
                </c:pt>
                <c:pt idx="738">
                  <c:v>3.08</c:v>
                </c:pt>
                <c:pt idx="739">
                  <c:v>3.0900000000000003</c:v>
                </c:pt>
                <c:pt idx="740">
                  <c:v>3.1</c:v>
                </c:pt>
                <c:pt idx="741">
                  <c:v>3.1100000000000003</c:v>
                </c:pt>
                <c:pt idx="742">
                  <c:v>3.12</c:v>
                </c:pt>
                <c:pt idx="743">
                  <c:v>3.1300000000000003</c:v>
                </c:pt>
                <c:pt idx="744">
                  <c:v>3.14</c:v>
                </c:pt>
                <c:pt idx="745">
                  <c:v>3.1500000000000004</c:v>
                </c:pt>
                <c:pt idx="746">
                  <c:v>3.16</c:v>
                </c:pt>
                <c:pt idx="747">
                  <c:v>3.1700000000000004</c:v>
                </c:pt>
                <c:pt idx="748">
                  <c:v>3.18</c:v>
                </c:pt>
                <c:pt idx="749">
                  <c:v>3.1900000000000004</c:v>
                </c:pt>
                <c:pt idx="750">
                  <c:v>3.2</c:v>
                </c:pt>
                <c:pt idx="751">
                  <c:v>3.21</c:v>
                </c:pt>
                <c:pt idx="752">
                  <c:v>3.22</c:v>
                </c:pt>
                <c:pt idx="753">
                  <c:v>3.23</c:v>
                </c:pt>
                <c:pt idx="754">
                  <c:v>3.24</c:v>
                </c:pt>
                <c:pt idx="755">
                  <c:v>3.25</c:v>
                </c:pt>
                <c:pt idx="756">
                  <c:v>3.2600000000000002</c:v>
                </c:pt>
                <c:pt idx="757">
                  <c:v>3.27</c:v>
                </c:pt>
                <c:pt idx="758">
                  <c:v>3.2800000000000002</c:v>
                </c:pt>
                <c:pt idx="759">
                  <c:v>3.29</c:v>
                </c:pt>
                <c:pt idx="760">
                  <c:v>3.3000000000000003</c:v>
                </c:pt>
                <c:pt idx="761">
                  <c:v>3.3099999999999987</c:v>
                </c:pt>
                <c:pt idx="762">
                  <c:v>3.3200000000000003</c:v>
                </c:pt>
                <c:pt idx="763">
                  <c:v>3.3299999999999987</c:v>
                </c:pt>
                <c:pt idx="764">
                  <c:v>3.3400000000000003</c:v>
                </c:pt>
                <c:pt idx="765">
                  <c:v>3.3499999999999988</c:v>
                </c:pt>
                <c:pt idx="766">
                  <c:v>3.3600000000000003</c:v>
                </c:pt>
                <c:pt idx="767">
                  <c:v>3.3699999999999997</c:v>
                </c:pt>
                <c:pt idx="768">
                  <c:v>3.3800000000000003</c:v>
                </c:pt>
                <c:pt idx="769">
                  <c:v>3.3899999999999997</c:v>
                </c:pt>
                <c:pt idx="770">
                  <c:v>3.4000000000000004</c:v>
                </c:pt>
                <c:pt idx="771">
                  <c:v>3.4099999999999997</c:v>
                </c:pt>
                <c:pt idx="772">
                  <c:v>3.4200000000000004</c:v>
                </c:pt>
                <c:pt idx="773">
                  <c:v>3.4299999999999997</c:v>
                </c:pt>
                <c:pt idx="774">
                  <c:v>3.4400000000000004</c:v>
                </c:pt>
                <c:pt idx="775">
                  <c:v>3.4499999999999997</c:v>
                </c:pt>
                <c:pt idx="776">
                  <c:v>3.46</c:v>
                </c:pt>
                <c:pt idx="777">
                  <c:v>3.4699999999999998</c:v>
                </c:pt>
                <c:pt idx="778">
                  <c:v>3.48</c:v>
                </c:pt>
                <c:pt idx="779">
                  <c:v>3.4899999999999998</c:v>
                </c:pt>
                <c:pt idx="780">
                  <c:v>3.5</c:v>
                </c:pt>
                <c:pt idx="781">
                  <c:v>3.51</c:v>
                </c:pt>
                <c:pt idx="782">
                  <c:v>3.52</c:v>
                </c:pt>
                <c:pt idx="783">
                  <c:v>3.53</c:v>
                </c:pt>
                <c:pt idx="784">
                  <c:v>3.54</c:v>
                </c:pt>
                <c:pt idx="785">
                  <c:v>3.5500000000000003</c:v>
                </c:pt>
                <c:pt idx="786">
                  <c:v>3.56</c:v>
                </c:pt>
                <c:pt idx="787">
                  <c:v>3.5700000000000003</c:v>
                </c:pt>
                <c:pt idx="788">
                  <c:v>3.58</c:v>
                </c:pt>
                <c:pt idx="789">
                  <c:v>3.5900000000000003</c:v>
                </c:pt>
                <c:pt idx="790">
                  <c:v>3.6</c:v>
                </c:pt>
                <c:pt idx="791">
                  <c:v>3.6100000000000003</c:v>
                </c:pt>
                <c:pt idx="792">
                  <c:v>3.62</c:v>
                </c:pt>
                <c:pt idx="793">
                  <c:v>3.6300000000000003</c:v>
                </c:pt>
                <c:pt idx="794">
                  <c:v>3.64</c:v>
                </c:pt>
                <c:pt idx="795">
                  <c:v>3.6500000000000004</c:v>
                </c:pt>
                <c:pt idx="796">
                  <c:v>3.66</c:v>
                </c:pt>
                <c:pt idx="797">
                  <c:v>3.6700000000000004</c:v>
                </c:pt>
                <c:pt idx="798">
                  <c:v>3.68</c:v>
                </c:pt>
                <c:pt idx="799">
                  <c:v>3.6900000000000004</c:v>
                </c:pt>
                <c:pt idx="800">
                  <c:v>3.7</c:v>
                </c:pt>
                <c:pt idx="801">
                  <c:v>3.71</c:v>
                </c:pt>
                <c:pt idx="802">
                  <c:v>3.72</c:v>
                </c:pt>
                <c:pt idx="803">
                  <c:v>3.73</c:v>
                </c:pt>
                <c:pt idx="804">
                  <c:v>3.74</c:v>
                </c:pt>
                <c:pt idx="805">
                  <c:v>3.75</c:v>
                </c:pt>
                <c:pt idx="806">
                  <c:v>3.7600000000000002</c:v>
                </c:pt>
                <c:pt idx="807">
                  <c:v>3.77</c:v>
                </c:pt>
                <c:pt idx="808">
                  <c:v>3.7800000000000002</c:v>
                </c:pt>
                <c:pt idx="809">
                  <c:v>3.79</c:v>
                </c:pt>
                <c:pt idx="810">
                  <c:v>3.8000000000000003</c:v>
                </c:pt>
                <c:pt idx="811">
                  <c:v>3.8099999999999987</c:v>
                </c:pt>
                <c:pt idx="812">
                  <c:v>3.8200000000000003</c:v>
                </c:pt>
                <c:pt idx="813">
                  <c:v>3.8299999999999987</c:v>
                </c:pt>
                <c:pt idx="814">
                  <c:v>3.8400000000000003</c:v>
                </c:pt>
                <c:pt idx="815">
                  <c:v>3.8499999999999988</c:v>
                </c:pt>
                <c:pt idx="816">
                  <c:v>3.8600000000000003</c:v>
                </c:pt>
                <c:pt idx="817">
                  <c:v>3.8699999999999997</c:v>
                </c:pt>
                <c:pt idx="818">
                  <c:v>3.8800000000000101</c:v>
                </c:pt>
                <c:pt idx="819">
                  <c:v>3.8899999999999997</c:v>
                </c:pt>
                <c:pt idx="820">
                  <c:v>3.9000000000000101</c:v>
                </c:pt>
                <c:pt idx="821">
                  <c:v>3.9099999999999997</c:v>
                </c:pt>
                <c:pt idx="822">
                  <c:v>3.9200000000000101</c:v>
                </c:pt>
                <c:pt idx="823">
                  <c:v>3.9300000000000104</c:v>
                </c:pt>
                <c:pt idx="824">
                  <c:v>3.9400000000000102</c:v>
                </c:pt>
                <c:pt idx="825">
                  <c:v>3.9500000000000104</c:v>
                </c:pt>
                <c:pt idx="826">
                  <c:v>3.9600000000000102</c:v>
                </c:pt>
                <c:pt idx="827">
                  <c:v>3.97000000000001</c:v>
                </c:pt>
                <c:pt idx="828">
                  <c:v>3.9800000000000102</c:v>
                </c:pt>
                <c:pt idx="829">
                  <c:v>3.99000000000001</c:v>
                </c:pt>
                <c:pt idx="830">
                  <c:v>4.0000000000000098</c:v>
                </c:pt>
                <c:pt idx="831">
                  <c:v>4.0100000000000096</c:v>
                </c:pt>
                <c:pt idx="832">
                  <c:v>4.0200000000000085</c:v>
                </c:pt>
                <c:pt idx="833">
                  <c:v>4.03000000000001</c:v>
                </c:pt>
                <c:pt idx="834">
                  <c:v>4.0400000000000098</c:v>
                </c:pt>
                <c:pt idx="835">
                  <c:v>4.0500000000000096</c:v>
                </c:pt>
                <c:pt idx="836">
                  <c:v>4.0600000000000085</c:v>
                </c:pt>
                <c:pt idx="837">
                  <c:v>4.0700000000000101</c:v>
                </c:pt>
                <c:pt idx="838">
                  <c:v>4.0800000000000098</c:v>
                </c:pt>
                <c:pt idx="839">
                  <c:v>4.0900000000000096</c:v>
                </c:pt>
                <c:pt idx="840">
                  <c:v>4.1000000000000085</c:v>
                </c:pt>
                <c:pt idx="841">
                  <c:v>4.1100000000000065</c:v>
                </c:pt>
                <c:pt idx="842">
                  <c:v>4.1200000000000045</c:v>
                </c:pt>
                <c:pt idx="843">
                  <c:v>4.1300000000000097</c:v>
                </c:pt>
                <c:pt idx="844">
                  <c:v>4.1400000000000095</c:v>
                </c:pt>
                <c:pt idx="845">
                  <c:v>4.1500000000000075</c:v>
                </c:pt>
                <c:pt idx="846">
                  <c:v>4.1600000000000055</c:v>
                </c:pt>
                <c:pt idx="847">
                  <c:v>4.1700000000000097</c:v>
                </c:pt>
                <c:pt idx="848">
                  <c:v>4.1800000000000095</c:v>
                </c:pt>
                <c:pt idx="849">
                  <c:v>4.1900000000000075</c:v>
                </c:pt>
                <c:pt idx="850">
                  <c:v>4.2000000000000099</c:v>
                </c:pt>
                <c:pt idx="851">
                  <c:v>4.2100000000000097</c:v>
                </c:pt>
                <c:pt idx="852">
                  <c:v>4.2200000000000095</c:v>
                </c:pt>
                <c:pt idx="853">
                  <c:v>4.2300000000000102</c:v>
                </c:pt>
                <c:pt idx="854">
                  <c:v>4.24000000000001</c:v>
                </c:pt>
                <c:pt idx="855">
                  <c:v>4.2500000000000098</c:v>
                </c:pt>
                <c:pt idx="856">
                  <c:v>4.2600000000000096</c:v>
                </c:pt>
                <c:pt idx="857">
                  <c:v>4.2700000000000102</c:v>
                </c:pt>
                <c:pt idx="858">
                  <c:v>4.28000000000001</c:v>
                </c:pt>
                <c:pt idx="859">
                  <c:v>4.2900000000000098</c:v>
                </c:pt>
                <c:pt idx="860">
                  <c:v>4.3000000000000105</c:v>
                </c:pt>
                <c:pt idx="861">
                  <c:v>4.31000000000002</c:v>
                </c:pt>
                <c:pt idx="862">
                  <c:v>4.3200000000000145</c:v>
                </c:pt>
                <c:pt idx="863">
                  <c:v>4.3300000000000098</c:v>
                </c:pt>
                <c:pt idx="864">
                  <c:v>4.3400000000000105</c:v>
                </c:pt>
                <c:pt idx="865">
                  <c:v>4.3500000000000085</c:v>
                </c:pt>
                <c:pt idx="866">
                  <c:v>4.3600000000000145</c:v>
                </c:pt>
                <c:pt idx="867">
                  <c:v>4.3700000000000214</c:v>
                </c:pt>
                <c:pt idx="868">
                  <c:v>4.3800000000000203</c:v>
                </c:pt>
                <c:pt idx="869">
                  <c:v>4.3900000000000201</c:v>
                </c:pt>
                <c:pt idx="870">
                  <c:v>4.4000000000000199</c:v>
                </c:pt>
                <c:pt idx="871">
                  <c:v>4.4100000000000223</c:v>
                </c:pt>
                <c:pt idx="872">
                  <c:v>4.4200000000000204</c:v>
                </c:pt>
                <c:pt idx="873">
                  <c:v>4.4300000000000344</c:v>
                </c:pt>
                <c:pt idx="874">
                  <c:v>4.4400000000000199</c:v>
                </c:pt>
                <c:pt idx="875">
                  <c:v>4.4500000000000224</c:v>
                </c:pt>
                <c:pt idx="876">
                  <c:v>4.4600000000000204</c:v>
                </c:pt>
                <c:pt idx="877">
                  <c:v>4.4700000000000344</c:v>
                </c:pt>
                <c:pt idx="878">
                  <c:v>4.4800000000000324</c:v>
                </c:pt>
                <c:pt idx="879">
                  <c:v>4.4900000000000198</c:v>
                </c:pt>
                <c:pt idx="880">
                  <c:v>4.5000000000000204</c:v>
                </c:pt>
                <c:pt idx="881">
                  <c:v>4.5100000000000202</c:v>
                </c:pt>
                <c:pt idx="882">
                  <c:v>4.52000000000002</c:v>
                </c:pt>
                <c:pt idx="883">
                  <c:v>4.5300000000000198</c:v>
                </c:pt>
                <c:pt idx="884">
                  <c:v>4.5400000000000214</c:v>
                </c:pt>
                <c:pt idx="885">
                  <c:v>4.5500000000000203</c:v>
                </c:pt>
                <c:pt idx="886">
                  <c:v>4.56000000000002</c:v>
                </c:pt>
                <c:pt idx="887">
                  <c:v>4.5700000000000198</c:v>
                </c:pt>
                <c:pt idx="888">
                  <c:v>4.5800000000000214</c:v>
                </c:pt>
                <c:pt idx="889">
                  <c:v>4.5900000000000203</c:v>
                </c:pt>
                <c:pt idx="890">
                  <c:v>4.6000000000000201</c:v>
                </c:pt>
                <c:pt idx="891">
                  <c:v>4.6100000000000145</c:v>
                </c:pt>
                <c:pt idx="892">
                  <c:v>4.6200000000000205</c:v>
                </c:pt>
                <c:pt idx="893">
                  <c:v>4.6300000000000203</c:v>
                </c:pt>
                <c:pt idx="894">
                  <c:v>4.6400000000000201</c:v>
                </c:pt>
                <c:pt idx="895">
                  <c:v>4.6500000000000155</c:v>
                </c:pt>
                <c:pt idx="896">
                  <c:v>4.6600000000000206</c:v>
                </c:pt>
                <c:pt idx="897">
                  <c:v>4.6700000000000204</c:v>
                </c:pt>
                <c:pt idx="898">
                  <c:v>4.6800000000000201</c:v>
                </c:pt>
                <c:pt idx="899">
                  <c:v>4.6900000000000155</c:v>
                </c:pt>
                <c:pt idx="900">
                  <c:v>4.7000000000000224</c:v>
                </c:pt>
              </c:numCache>
            </c:numRef>
          </c:xVal>
          <c:yVal>
            <c:numRef>
              <c:f>Z!$D$2:$D$902</c:f>
              <c:numCache>
                <c:formatCode>0.0000</c:formatCode>
                <c:ptCount val="901"/>
                <c:pt idx="0">
                  <c:v>0</c:v>
                </c:pt>
                <c:pt idx="1">
                  <c:v>1.6348559184198432E-7</c:v>
                </c:pt>
                <c:pt idx="2">
                  <c:v>1.7099323512681569E-7</c:v>
                </c:pt>
                <c:pt idx="3">
                  <c:v>1.788279102576962E-7</c:v>
                </c:pt>
                <c:pt idx="4">
                  <c:v>1.8700278692218747E-7</c:v>
                </c:pt>
                <c:pt idx="5">
                  <c:v>1.9553183661091944E-7</c:v>
                </c:pt>
                <c:pt idx="6">
                  <c:v>2.0442941628395963E-7</c:v>
                </c:pt>
                <c:pt idx="7">
                  <c:v>2.1371050829000104E-7</c:v>
                </c:pt>
                <c:pt idx="8">
                  <c:v>2.233906618576161E-7</c:v>
                </c:pt>
                <c:pt idx="9">
                  <c:v>2.3348588717997395E-7</c:v>
                </c:pt>
                <c:pt idx="10">
                  <c:v>2.4401295795062508E-7</c:v>
                </c:pt>
                <c:pt idx="11">
                  <c:v>2.5498911471189196E-7</c:v>
                </c:pt>
                <c:pt idx="12">
                  <c:v>2.6643241368695881E-7</c:v>
                </c:pt>
                <c:pt idx="13">
                  <c:v>2.7836136784476221E-7</c:v>
                </c:pt>
                <c:pt idx="14">
                  <c:v>2.9079538410581492E-7</c:v>
                </c:pt>
                <c:pt idx="15">
                  <c:v>3.0375440396302054E-7</c:v>
                </c:pt>
                <c:pt idx="16">
                  <c:v>3.1725920390801672E-7</c:v>
                </c:pt>
                <c:pt idx="17">
                  <c:v>3.3133128929385871E-7</c:v>
                </c:pt>
                <c:pt idx="18">
                  <c:v>3.4599294740367408E-7</c:v>
                </c:pt>
                <c:pt idx="19">
                  <c:v>3.6126726388197129E-7</c:v>
                </c:pt>
                <c:pt idx="20">
                  <c:v>3.7717816514515668E-7</c:v>
                </c:pt>
                <c:pt idx="21">
                  <c:v>3.937504395867844E-7</c:v>
                </c:pt>
                <c:pt idx="22">
                  <c:v>4.1100977277164224E-7</c:v>
                </c:pt>
                <c:pt idx="23">
                  <c:v>4.2898269014824166E-7</c:v>
                </c:pt>
                <c:pt idx="24">
                  <c:v>4.4769679397039105E-7</c:v>
                </c:pt>
                <c:pt idx="25">
                  <c:v>4.6718060653372584E-7</c:v>
                </c:pt>
                <c:pt idx="26">
                  <c:v>4.8746354064377413E-7</c:v>
                </c:pt>
                <c:pt idx="27">
                  <c:v>5.085762724288442E-7</c:v>
                </c:pt>
                <c:pt idx="28">
                  <c:v>5.3055034365812292E-7</c:v>
                </c:pt>
                <c:pt idx="29">
                  <c:v>5.5341846794121511E-7</c:v>
                </c:pt>
                <c:pt idx="30">
                  <c:v>5.7721461521609635E-7</c:v>
                </c:pt>
                <c:pt idx="31">
                  <c:v>6.0197372042658864E-7</c:v>
                </c:pt>
                <c:pt idx="32">
                  <c:v>6.2773205622424273E-7</c:v>
                </c:pt>
                <c:pt idx="33">
                  <c:v>6.5452715458658553E-7</c:v>
                </c:pt>
                <c:pt idx="34">
                  <c:v>6.8239776518375328E-7</c:v>
                </c:pt>
                <c:pt idx="35">
                  <c:v>7.1138401480652911E-7</c:v>
                </c:pt>
                <c:pt idx="36">
                  <c:v>7.4152733775534785E-7</c:v>
                </c:pt>
                <c:pt idx="37">
                  <c:v>7.7287065947118634E-7</c:v>
                </c:pt>
                <c:pt idx="38">
                  <c:v>8.0545821479205966E-7</c:v>
                </c:pt>
                <c:pt idx="39">
                  <c:v>8.3933593164609858E-7</c:v>
                </c:pt>
                <c:pt idx="40">
                  <c:v>8.7455104358369912E-7</c:v>
                </c:pt>
                <c:pt idx="41">
                  <c:v>9.1115253231244592E-7</c:v>
                </c:pt>
                <c:pt idx="42">
                  <c:v>9.4919093451828865E-7</c:v>
                </c:pt>
                <c:pt idx="43">
                  <c:v>9.887184890811159E-7</c:v>
                </c:pt>
                <c:pt idx="44">
                  <c:v>1.0297890937760495E-6</c:v>
                </c:pt>
                <c:pt idx="45">
                  <c:v>1.0724585157717682E-6</c:v>
                </c:pt>
                <c:pt idx="46">
                  <c:v>1.1167842333126328E-6</c:v>
                </c:pt>
                <c:pt idx="47">
                  <c:v>1.1628257190476925E-6</c:v>
                </c:pt>
                <c:pt idx="48">
                  <c:v>1.2106442798254261E-6</c:v>
                </c:pt>
                <c:pt idx="49">
                  <c:v>1.2603032090163839E-6</c:v>
                </c:pt>
                <c:pt idx="50">
                  <c:v>1.3118679120793801E-6</c:v>
                </c:pt>
                <c:pt idx="51">
                  <c:v>1.3654057890999425E-6</c:v>
                </c:pt>
                <c:pt idx="52">
                  <c:v>1.4209864949155178E-6</c:v>
                </c:pt>
                <c:pt idx="53">
                  <c:v>1.4786817863488089E-6</c:v>
                </c:pt>
                <c:pt idx="54">
                  <c:v>1.5385657843314329E-6</c:v>
                </c:pt>
                <c:pt idx="55">
                  <c:v>1.6007149135077827E-6</c:v>
                </c:pt>
                <c:pt idx="56">
                  <c:v>1.6652079553036813E-6</c:v>
                </c:pt>
                <c:pt idx="57">
                  <c:v>1.7321262265612798E-6</c:v>
                </c:pt>
                <c:pt idx="58">
                  <c:v>1.8015535245830138E-6</c:v>
                </c:pt>
                <c:pt idx="59">
                  <c:v>1.8735762506993961E-6</c:v>
                </c:pt>
                <c:pt idx="60">
                  <c:v>1.9482834584527835E-6</c:v>
                </c:pt>
                <c:pt idx="61">
                  <c:v>2.0257669745005274E-6</c:v>
                </c:pt>
                <c:pt idx="62">
                  <c:v>2.1061214074969016E-6</c:v>
                </c:pt>
                <c:pt idx="63">
                  <c:v>2.1894442319148132E-6</c:v>
                </c:pt>
                <c:pt idx="64">
                  <c:v>2.2758359046193379E-6</c:v>
                </c:pt>
                <c:pt idx="65">
                  <c:v>2.3653998786343968E-6</c:v>
                </c:pt>
                <c:pt idx="66">
                  <c:v>2.4582427639030551E-6</c:v>
                </c:pt>
                <c:pt idx="67">
                  <c:v>2.5544743080807687E-6</c:v>
                </c:pt>
                <c:pt idx="68">
                  <c:v>2.6542075379776451E-6</c:v>
                </c:pt>
                <c:pt idx="69">
                  <c:v>2.757558850707849E-6</c:v>
                </c:pt>
                <c:pt idx="70">
                  <c:v>2.8646480458860534E-6</c:v>
                </c:pt>
                <c:pt idx="71">
                  <c:v>2.975598455634564E-6</c:v>
                </c:pt>
                <c:pt idx="72">
                  <c:v>3.0905370043132898E-6</c:v>
                </c:pt>
                <c:pt idx="73">
                  <c:v>3.209594318320821E-6</c:v>
                </c:pt>
                <c:pt idx="74">
                  <c:v>3.3329047930408319E-6</c:v>
                </c:pt>
                <c:pt idx="75">
                  <c:v>3.4606067061959906E-6</c:v>
                </c:pt>
                <c:pt idx="76">
                  <c:v>3.5928422713604861E-6</c:v>
                </c:pt>
                <c:pt idx="77">
                  <c:v>3.7297577943906866E-6</c:v>
                </c:pt>
                <c:pt idx="78">
                  <c:v>3.8715037071757256E-6</c:v>
                </c:pt>
                <c:pt idx="79">
                  <c:v>4.0182346985329212E-6</c:v>
                </c:pt>
                <c:pt idx="80">
                  <c:v>4.1701098042468344E-6</c:v>
                </c:pt>
                <c:pt idx="81">
                  <c:v>4.3272925044357671E-6</c:v>
                </c:pt>
                <c:pt idx="82">
                  <c:v>4.4899508333529248E-6</c:v>
                </c:pt>
                <c:pt idx="83">
                  <c:v>4.6582574704246109E-6</c:v>
                </c:pt>
                <c:pt idx="84">
                  <c:v>4.8323898520497104E-6</c:v>
                </c:pt>
                <c:pt idx="85">
                  <c:v>5.0125302827330929E-6</c:v>
                </c:pt>
                <c:pt idx="86">
                  <c:v>5.1988660253466019E-6</c:v>
                </c:pt>
                <c:pt idx="87">
                  <c:v>5.3915894293599287E-6</c:v>
                </c:pt>
                <c:pt idx="88">
                  <c:v>5.5908980307606627E-6</c:v>
                </c:pt>
                <c:pt idx="89">
                  <c:v>5.7969946669622799E-6</c:v>
                </c:pt>
                <c:pt idx="90">
                  <c:v>6.0100875842739331E-6</c:v>
                </c:pt>
                <c:pt idx="91">
                  <c:v>6.2303905630223704E-6</c:v>
                </c:pt>
                <c:pt idx="92">
                  <c:v>6.4581230254657089E-6</c:v>
                </c:pt>
                <c:pt idx="93">
                  <c:v>6.6935101586951423E-6</c:v>
                </c:pt>
                <c:pt idx="94">
                  <c:v>6.9367830280997907E-6</c:v>
                </c:pt>
                <c:pt idx="95">
                  <c:v>7.1881787008232604E-6</c:v>
                </c:pt>
                <c:pt idx="96">
                  <c:v>7.4479403745497985E-6</c:v>
                </c:pt>
                <c:pt idx="97">
                  <c:v>7.7163174714290117E-6</c:v>
                </c:pt>
                <c:pt idx="98">
                  <c:v>7.9935658154895285E-6</c:v>
                </c:pt>
                <c:pt idx="99">
                  <c:v>8.2799476958106851E-6</c:v>
                </c:pt>
                <c:pt idx="100">
                  <c:v>8.5757320430480448E-6</c:v>
                </c:pt>
                <c:pt idx="101">
                  <c:v>8.8811945342382717E-6</c:v>
                </c:pt>
                <c:pt idx="102">
                  <c:v>9.1966177128144739E-6</c:v>
                </c:pt>
                <c:pt idx="103">
                  <c:v>9.5222911457027068E-6</c:v>
                </c:pt>
                <c:pt idx="104">
                  <c:v>9.8585115366756799E-6</c:v>
                </c:pt>
                <c:pt idx="105">
                  <c:v>1.0205582853028983E-5</c:v>
                </c:pt>
                <c:pt idx="106">
                  <c:v>1.0563816474795651E-5</c:v>
                </c:pt>
                <c:pt idx="107">
                  <c:v>1.0933531316537176E-5</c:v>
                </c:pt>
                <c:pt idx="108">
                  <c:v>1.1315053973448562E-5</c:v>
                </c:pt>
                <c:pt idx="109">
                  <c:v>1.1708718838043821E-5</c:v>
                </c:pt>
                <c:pt idx="110">
                  <c:v>1.2114868257029363E-5</c:v>
                </c:pt>
                <c:pt idx="111">
                  <c:v>1.2533852662755018E-5</c:v>
                </c:pt>
                <c:pt idx="112">
                  <c:v>1.2966030693228948E-5</c:v>
                </c:pt>
                <c:pt idx="113">
                  <c:v>1.3411769367088853E-5</c:v>
                </c:pt>
                <c:pt idx="114">
                  <c:v>1.3871444182300724E-5</c:v>
                </c:pt>
                <c:pt idx="115">
                  <c:v>1.4345439282359495E-5</c:v>
                </c:pt>
                <c:pt idx="116">
                  <c:v>1.4834147585407481E-5</c:v>
                </c:pt>
                <c:pt idx="117">
                  <c:v>1.5337970932449707E-5</c:v>
                </c:pt>
                <c:pt idx="118">
                  <c:v>1.5857320210255308E-5</c:v>
                </c:pt>
                <c:pt idx="119">
                  <c:v>1.6392615515892278E-5</c:v>
                </c:pt>
                <c:pt idx="120">
                  <c:v>1.6944286275966209E-5</c:v>
                </c:pt>
                <c:pt idx="121">
                  <c:v>1.7512771401606632E-5</c:v>
                </c:pt>
                <c:pt idx="122">
                  <c:v>1.809851942180536E-5</c:v>
                </c:pt>
                <c:pt idx="123">
                  <c:v>1.8701988621971992E-5</c:v>
                </c:pt>
                <c:pt idx="124">
                  <c:v>1.9323647194369282E-5</c:v>
                </c:pt>
                <c:pt idx="125">
                  <c:v>1.996397336678794E-5</c:v>
                </c:pt>
                <c:pt idx="126">
                  <c:v>2.0623455543433791E-5</c:v>
                </c:pt>
                <c:pt idx="127">
                  <c:v>2.1302592453142992E-5</c:v>
                </c:pt>
                <c:pt idx="128">
                  <c:v>2.2001893272616447E-5</c:v>
                </c:pt>
                <c:pt idx="129">
                  <c:v>2.2721877779741283E-5</c:v>
                </c:pt>
                <c:pt idx="130">
                  <c:v>2.3463076476160249E-5</c:v>
                </c:pt>
                <c:pt idx="131">
                  <c:v>2.4226030729268612E-5</c:v>
                </c:pt>
                <c:pt idx="132">
                  <c:v>2.5011292909216282E-5</c:v>
                </c:pt>
                <c:pt idx="133">
                  <c:v>2.5819426513140708E-5</c:v>
                </c:pt>
                <c:pt idx="134">
                  <c:v>2.6651006307942852E-5</c:v>
                </c:pt>
                <c:pt idx="135">
                  <c:v>2.7506618453188127E-5</c:v>
                </c:pt>
                <c:pt idx="136">
                  <c:v>2.8386860630114194E-5</c:v>
                </c:pt>
                <c:pt idx="137">
                  <c:v>2.9292342172970937E-5</c:v>
                </c:pt>
                <c:pt idx="138">
                  <c:v>3.0223684190255895E-5</c:v>
                </c:pt>
                <c:pt idx="139">
                  <c:v>3.1181519691836411E-5</c:v>
                </c:pt>
                <c:pt idx="140">
                  <c:v>3.2166493704410832E-5</c:v>
                </c:pt>
                <c:pt idx="141">
                  <c:v>3.3179263395855056E-5</c:v>
                </c:pt>
                <c:pt idx="142">
                  <c:v>3.4220498188908286E-5</c:v>
                </c:pt>
                <c:pt idx="143">
                  <c:v>3.5290879875860189E-5</c:v>
                </c:pt>
                <c:pt idx="144">
                  <c:v>3.6391102730126866E-5</c:v>
                </c:pt>
                <c:pt idx="145">
                  <c:v>3.7521873613832936E-5</c:v>
                </c:pt>
                <c:pt idx="146">
                  <c:v>3.8683912081616541E-5</c:v>
                </c:pt>
                <c:pt idx="147">
                  <c:v>3.987795048776585E-5</c:v>
                </c:pt>
                <c:pt idx="148">
                  <c:v>4.1104734079922132E-5</c:v>
                </c:pt>
                <c:pt idx="149">
                  <c:v>4.2365021097335052E-5</c:v>
                </c:pt>
                <c:pt idx="150">
                  <c:v>4.3659582860677817E-5</c:v>
                </c:pt>
                <c:pt idx="151">
                  <c:v>4.4989203862200415E-5</c:v>
                </c:pt>
                <c:pt idx="152">
                  <c:v>4.6354681847549536E-5</c:v>
                </c:pt>
                <c:pt idx="153">
                  <c:v>4.7756827897372085E-5</c:v>
                </c:pt>
                <c:pt idx="154">
                  <c:v>4.9196466500922928E-5</c:v>
                </c:pt>
                <c:pt idx="155">
                  <c:v>5.0674435626785332E-5</c:v>
                </c:pt>
                <c:pt idx="156">
                  <c:v>5.2191586792149819E-5</c:v>
                </c:pt>
                <c:pt idx="157">
                  <c:v>5.3748785120211453E-5</c:v>
                </c:pt>
                <c:pt idx="158">
                  <c:v>5.5346909398679321E-5</c:v>
                </c:pt>
                <c:pt idx="159">
                  <c:v>5.6986852130513923E-5</c:v>
                </c:pt>
                <c:pt idx="160">
                  <c:v>5.8669519577225784E-5</c:v>
                </c:pt>
                <c:pt idx="161">
                  <c:v>6.0395831804283391E-5</c:v>
                </c:pt>
                <c:pt idx="162">
                  <c:v>6.2166722706202934E-5</c:v>
                </c:pt>
                <c:pt idx="163">
                  <c:v>6.3983140045409433E-5</c:v>
                </c:pt>
                <c:pt idx="164">
                  <c:v>6.5846045465112191E-5</c:v>
                </c:pt>
                <c:pt idx="165">
                  <c:v>6.7756414508624453E-5</c:v>
                </c:pt>
                <c:pt idx="166">
                  <c:v>6.9715236628798322E-5</c:v>
                </c:pt>
                <c:pt idx="167">
                  <c:v>7.1723515189581457E-5</c:v>
                </c:pt>
                <c:pt idx="168">
                  <c:v>7.3782267457467678E-5</c:v>
                </c:pt>
                <c:pt idx="169">
                  <c:v>7.5892524596943859E-5</c:v>
                </c:pt>
                <c:pt idx="170">
                  <c:v>7.8055331641735786E-5</c:v>
                </c:pt>
                <c:pt idx="171">
                  <c:v>8.0271747477045352E-5</c:v>
                </c:pt>
                <c:pt idx="172">
                  <c:v>8.2542844796585182E-5</c:v>
                </c:pt>
                <c:pt idx="173">
                  <c:v>8.4869710063495527E-5</c:v>
                </c:pt>
                <c:pt idx="174">
                  <c:v>8.7253443460944045E-5</c:v>
                </c:pt>
                <c:pt idx="175">
                  <c:v>8.9695158828618241E-5</c:v>
                </c:pt>
                <c:pt idx="176">
                  <c:v>9.2195983596000161E-5</c:v>
                </c:pt>
                <c:pt idx="177">
                  <c:v>9.4757058707207404E-5</c:v>
                </c:pt>
                <c:pt idx="178">
                  <c:v>9.7379538533504145E-5</c:v>
                </c:pt>
                <c:pt idx="179">
                  <c:v>1.0006459077793743E-4</c:v>
                </c:pt>
                <c:pt idx="180">
                  <c:v>1.0281339637141547E-4</c:v>
                </c:pt>
                <c:pt idx="181">
                  <c:v>1.0562714935902262E-4</c:v>
                </c:pt>
                <c:pt idx="182">
                  <c:v>1.0850705677545365E-4</c:v>
                </c:pt>
                <c:pt idx="183">
                  <c:v>1.1145433851045283E-4</c:v>
                </c:pt>
                <c:pt idx="184">
                  <c:v>1.144702271671525E-4</c:v>
                </c:pt>
                <c:pt idx="185">
                  <c:v>1.1755596790574703E-4</c:v>
                </c:pt>
                <c:pt idx="186">
                  <c:v>1.2071281827774616E-4</c:v>
                </c:pt>
                <c:pt idx="187">
                  <c:v>1.23942048052994E-4</c:v>
                </c:pt>
                <c:pt idx="188">
                  <c:v>1.2724493903226719E-4</c:v>
                </c:pt>
                <c:pt idx="189">
                  <c:v>1.3062278484599101E-4</c:v>
                </c:pt>
                <c:pt idx="190">
                  <c:v>1.3407689075128925E-4</c:v>
                </c:pt>
                <c:pt idx="191">
                  <c:v>1.3760857340761154E-4</c:v>
                </c:pt>
                <c:pt idx="192">
                  <c:v>1.4121916064424589E-4</c:v>
                </c:pt>
                <c:pt idx="193">
                  <c:v>1.4490999122052095E-4</c:v>
                </c:pt>
                <c:pt idx="194">
                  <c:v>1.4868241456467192E-4</c:v>
                </c:pt>
                <c:pt idx="195">
                  <c:v>1.5253779051083226E-4</c:v>
                </c:pt>
                <c:pt idx="196">
                  <c:v>1.5647748901581604E-4</c:v>
                </c:pt>
                <c:pt idx="197">
                  <c:v>1.6050288986813095E-4</c:v>
                </c:pt>
                <c:pt idx="198">
                  <c:v>1.6461538238199505E-4</c:v>
                </c:pt>
                <c:pt idx="199">
                  <c:v>1.6881636507992724E-4</c:v>
                </c:pt>
                <c:pt idx="200">
                  <c:v>1.7310724536345761E-4</c:v>
                </c:pt>
                <c:pt idx="201">
                  <c:v>1.7748943916728879E-4</c:v>
                </c:pt>
                <c:pt idx="202">
                  <c:v>1.8196437060336078E-4</c:v>
                </c:pt>
                <c:pt idx="203">
                  <c:v>1.8653347159403041E-4</c:v>
                </c:pt>
                <c:pt idx="204">
                  <c:v>1.9119818148349889E-4</c:v>
                </c:pt>
                <c:pt idx="205">
                  <c:v>1.9595994664722911E-4</c:v>
                </c:pt>
                <c:pt idx="206">
                  <c:v>2.0082022007705889E-4</c:v>
                </c:pt>
                <c:pt idx="207">
                  <c:v>2.0578046096086941E-4</c:v>
                </c:pt>
                <c:pt idx="208">
                  <c:v>2.108421342446063E-4</c:v>
                </c:pt>
                <c:pt idx="209">
                  <c:v>2.1600671017962895E-4</c:v>
                </c:pt>
                <c:pt idx="210">
                  <c:v>2.2127566386254209E-4</c:v>
                </c:pt>
                <c:pt idx="211">
                  <c:v>2.2665047474945902E-4</c:v>
                </c:pt>
                <c:pt idx="212">
                  <c:v>2.3213262617116808E-4</c:v>
                </c:pt>
                <c:pt idx="213">
                  <c:v>2.3772360482044057E-4</c:v>
                </c:pt>
                <c:pt idx="214">
                  <c:v>2.4342490023576691E-4</c:v>
                </c:pt>
                <c:pt idx="215">
                  <c:v>2.4923800426568485E-4</c:v>
                </c:pt>
                <c:pt idx="216">
                  <c:v>2.5516441051998129E-4</c:v>
                </c:pt>
                <c:pt idx="217">
                  <c:v>2.6120561380571505E-4</c:v>
                </c:pt>
                <c:pt idx="218">
                  <c:v>2.6736310955555311E-4</c:v>
                </c:pt>
                <c:pt idx="219">
                  <c:v>2.7363839323113611E-4</c:v>
                </c:pt>
                <c:pt idx="220">
                  <c:v>2.800329597250086E-4</c:v>
                </c:pt>
                <c:pt idx="221">
                  <c:v>2.8654830273566815E-4</c:v>
                </c:pt>
                <c:pt idx="222">
                  <c:v>2.9318591414129202E-4</c:v>
                </c:pt>
                <c:pt idx="223">
                  <c:v>2.9994728335058785E-4</c:v>
                </c:pt>
                <c:pt idx="224">
                  <c:v>3.0683389664354523E-4</c:v>
                </c:pt>
                <c:pt idx="225">
                  <c:v>3.1384723649763421E-4</c:v>
                </c:pt>
                <c:pt idx="226">
                  <c:v>3.2098878090192176E-4</c:v>
                </c:pt>
                <c:pt idx="227">
                  <c:v>3.2826000265540165E-4</c:v>
                </c:pt>
                <c:pt idx="228">
                  <c:v>3.3566236865423358E-4</c:v>
                </c:pt>
                <c:pt idx="229">
                  <c:v>3.4319733916365896E-4</c:v>
                </c:pt>
                <c:pt idx="230">
                  <c:v>3.5086636707870703E-4</c:v>
                </c:pt>
                <c:pt idx="231">
                  <c:v>3.58670897170234E-4</c:v>
                </c:pt>
                <c:pt idx="232">
                  <c:v>3.6661236532031891E-4</c:v>
                </c:pt>
                <c:pt idx="233">
                  <c:v>3.7469219774322255E-4</c:v>
                </c:pt>
                <c:pt idx="234">
                  <c:v>3.8291181019312092E-4</c:v>
                </c:pt>
                <c:pt idx="235">
                  <c:v>3.91272607164984E-4</c:v>
                </c:pt>
                <c:pt idx="236">
                  <c:v>3.9977598107565773E-4</c:v>
                </c:pt>
                <c:pt idx="237">
                  <c:v>4.0842331143897914E-4</c:v>
                </c:pt>
                <c:pt idx="238">
                  <c:v>4.1721596402788402E-4</c:v>
                </c:pt>
                <c:pt idx="239">
                  <c:v>4.2615529002421238E-4</c:v>
                </c:pt>
                <c:pt idx="240">
                  <c:v>4.3524262515926004E-4</c:v>
                </c:pt>
                <c:pt idx="241">
                  <c:v>4.4447928884250423E-4</c:v>
                </c:pt>
                <c:pt idx="242">
                  <c:v>4.5386658327884073E-4</c:v>
                </c:pt>
                <c:pt idx="243">
                  <c:v>4.6340579257942024E-4</c:v>
                </c:pt>
                <c:pt idx="244">
                  <c:v>4.7309818185958807E-4</c:v>
                </c:pt>
                <c:pt idx="245">
                  <c:v>4.8294499632772824E-4</c:v>
                </c:pt>
                <c:pt idx="246">
                  <c:v>4.9294746036565584E-4</c:v>
                </c:pt>
                <c:pt idx="247">
                  <c:v>5.0310677660214893E-4</c:v>
                </c:pt>
                <c:pt idx="248">
                  <c:v>5.1342412497468182E-4</c:v>
                </c:pt>
                <c:pt idx="249">
                  <c:v>5.239006617846491E-4</c:v>
                </c:pt>
                <c:pt idx="250">
                  <c:v>5.3453751874765927E-4</c:v>
                </c:pt>
                <c:pt idx="251">
                  <c:v>5.4533580203253401E-4</c:v>
                </c:pt>
                <c:pt idx="252">
                  <c:v>5.5629659129674547E-4</c:v>
                </c:pt>
                <c:pt idx="253">
                  <c:v>5.6742093871387151E-4</c:v>
                </c:pt>
                <c:pt idx="254">
                  <c:v>5.7870986799790733E-4</c:v>
                </c:pt>
                <c:pt idx="255">
                  <c:v>5.9016437341830594E-4</c:v>
                </c:pt>
                <c:pt idx="256">
                  <c:v>6.0178541881406034E-4</c:v>
                </c:pt>
                <c:pt idx="257">
                  <c:v>6.1357393660221914E-4</c:v>
                </c:pt>
                <c:pt idx="258">
                  <c:v>6.2553082678196332E-4</c:v>
                </c:pt>
                <c:pt idx="259">
                  <c:v>6.3765695593565139E-4</c:v>
                </c:pt>
                <c:pt idx="260">
                  <c:v>6.4995315622939931E-4</c:v>
                </c:pt>
                <c:pt idx="261">
                  <c:v>6.624202244074356E-4</c:v>
                </c:pt>
                <c:pt idx="262">
                  <c:v>6.7505892079045113E-4</c:v>
                </c:pt>
                <c:pt idx="263">
                  <c:v>6.878699682662014E-4</c:v>
                </c:pt>
                <c:pt idx="264">
                  <c:v>7.0085405128661644E-4</c:v>
                </c:pt>
                <c:pt idx="265">
                  <c:v>7.1401181486097098E-4</c:v>
                </c:pt>
                <c:pt idx="266">
                  <c:v>7.2734386355011605E-4</c:v>
                </c:pt>
                <c:pt idx="267">
                  <c:v>7.4085076046459747E-4</c:v>
                </c:pt>
                <c:pt idx="268">
                  <c:v>7.5453302626160589E-4</c:v>
                </c:pt>
                <c:pt idx="269">
                  <c:v>7.6839113814874981E-4</c:v>
                </c:pt>
                <c:pt idx="270">
                  <c:v>7.8242552888718904E-4</c:v>
                </c:pt>
                <c:pt idx="271">
                  <c:v>7.9663658580031752E-4</c:v>
                </c:pt>
                <c:pt idx="272">
                  <c:v>8.1102464979066348E-4</c:v>
                </c:pt>
                <c:pt idx="273">
                  <c:v>8.2559001435456383E-4</c:v>
                </c:pt>
                <c:pt idx="274">
                  <c:v>8.4033292461127562E-4</c:v>
                </c:pt>
                <c:pt idx="275">
                  <c:v>8.5525357633443183E-4</c:v>
                </c:pt>
                <c:pt idx="276">
                  <c:v>8.7035211499020271E-4</c:v>
                </c:pt>
                <c:pt idx="277">
                  <c:v>8.8562863478758834E-4</c:v>
                </c:pt>
                <c:pt idx="278">
                  <c:v>9.0108317773407724E-4</c:v>
                </c:pt>
                <c:pt idx="279">
                  <c:v>9.1671573270302262E-4</c:v>
                </c:pt>
                <c:pt idx="280">
                  <c:v>9.325262345111254E-4</c:v>
                </c:pt>
                <c:pt idx="281">
                  <c:v>9.4851456300682694E-4</c:v>
                </c:pt>
                <c:pt idx="282">
                  <c:v>9.6468054217013755E-4</c:v>
                </c:pt>
                <c:pt idx="283">
                  <c:v>9.8102393922727747E-4</c:v>
                </c:pt>
                <c:pt idx="284">
                  <c:v>9.9754446377554418E-4</c:v>
                </c:pt>
                <c:pt idx="285">
                  <c:v>1.0142417669252223E-3</c:v>
                </c:pt>
                <c:pt idx="286">
                  <c:v>1.0311154404558688E-3</c:v>
                </c:pt>
                <c:pt idx="287">
                  <c:v>1.0481650159854805E-3</c:v>
                </c:pt>
                <c:pt idx="288">
                  <c:v>1.0653899641626151E-3</c:v>
                </c:pt>
                <c:pt idx="289">
                  <c:v>1.0827896938676584E-3</c:v>
                </c:pt>
                <c:pt idx="290">
                  <c:v>1.1003635514382818E-3</c:v>
                </c:pt>
                <c:pt idx="291">
                  <c:v>1.1181108199115424E-3</c:v>
                </c:pt>
                <c:pt idx="292">
                  <c:v>1.1360307182846101E-3</c:v>
                </c:pt>
                <c:pt idx="293">
                  <c:v>1.154122400798934E-3</c:v>
                </c:pt>
                <c:pt idx="294">
                  <c:v>1.1723849562399501E-3</c:v>
                </c:pt>
                <c:pt idx="295">
                  <c:v>1.1908174072659031E-3</c:v>
                </c:pt>
                <c:pt idx="296">
                  <c:v>1.2094187097531081E-3</c:v>
                </c:pt>
                <c:pt idx="297">
                  <c:v>1.2281877521664881E-3</c:v>
                </c:pt>
                <c:pt idx="298">
                  <c:v>1.2471233549573579E-3</c:v>
                </c:pt>
                <c:pt idx="299">
                  <c:v>1.2662242699805761E-3</c:v>
                </c:pt>
                <c:pt idx="300">
                  <c:v>1.2854891799416505E-3</c:v>
                </c:pt>
                <c:pt idx="301">
                  <c:v>1.3049166978673639E-3</c:v>
                </c:pt>
                <c:pt idx="302">
                  <c:v>1.3245053666063389E-3</c:v>
                </c:pt>
                <c:pt idx="303">
                  <c:v>1.3442536583537818E-3</c:v>
                </c:pt>
                <c:pt idx="304">
                  <c:v>1.3641599742082557E-3</c:v>
                </c:pt>
                <c:pt idx="305">
                  <c:v>1.3842226437547106E-3</c:v>
                </c:pt>
                <c:pt idx="306">
                  <c:v>1.4044399246787651E-3</c:v>
                </c:pt>
                <c:pt idx="307">
                  <c:v>1.4248100024116805E-3</c:v>
                </c:pt>
                <c:pt idx="308">
                  <c:v>1.4453309898074806E-3</c:v>
                </c:pt>
                <c:pt idx="309">
                  <c:v>1.4660009268459083E-3</c:v>
                </c:pt>
                <c:pt idx="310">
                  <c:v>1.48681778037885E-3</c:v>
                </c:pt>
                <c:pt idx="311">
                  <c:v>1.5077794438977943E-3</c:v>
                </c:pt>
                <c:pt idx="312">
                  <c:v>1.5288837373452781E-3</c:v>
                </c:pt>
                <c:pt idx="313">
                  <c:v>1.5501284069527942E-3</c:v>
                </c:pt>
                <c:pt idx="314">
                  <c:v>1.571511125117998E-3</c:v>
                </c:pt>
                <c:pt idx="315">
                  <c:v>1.593029490316922E-3</c:v>
                </c:pt>
                <c:pt idx="316">
                  <c:v>1.6146810270505404E-3</c:v>
                </c:pt>
                <c:pt idx="317">
                  <c:v>1.6364631858283346E-3</c:v>
                </c:pt>
                <c:pt idx="318">
                  <c:v>1.6583733431910835E-3</c:v>
                </c:pt>
                <c:pt idx="319">
                  <c:v>1.6804088017671264E-3</c:v>
                </c:pt>
                <c:pt idx="320">
                  <c:v>1.7025667903712849E-3</c:v>
                </c:pt>
                <c:pt idx="321">
                  <c:v>1.7248444641375694E-3</c:v>
                </c:pt>
                <c:pt idx="322">
                  <c:v>1.7472389046941927E-3</c:v>
                </c:pt>
                <c:pt idx="323">
                  <c:v>1.7697471203770361E-3</c:v>
                </c:pt>
                <c:pt idx="324">
                  <c:v>1.7923660464813688E-3</c:v>
                </c:pt>
                <c:pt idx="325">
                  <c:v>1.8150925455548981E-3</c:v>
                </c:pt>
                <c:pt idx="326">
                  <c:v>1.8379234077314788E-3</c:v>
                </c:pt>
                <c:pt idx="327">
                  <c:v>1.8608553511050353E-3</c:v>
                </c:pt>
                <c:pt idx="328">
                  <c:v>1.8838850221429841E-3</c:v>
                </c:pt>
                <c:pt idx="329">
                  <c:v>1.9070089961423838E-3</c:v>
                </c:pt>
                <c:pt idx="330">
                  <c:v>1.9302237777310059E-3</c:v>
                </c:pt>
                <c:pt idx="331">
                  <c:v>1.95352580140052E-3</c:v>
                </c:pt>
                <c:pt idx="332">
                  <c:v>1.9769114320920054E-3</c:v>
                </c:pt>
                <c:pt idx="333">
                  <c:v>2.0003769658175729E-3</c:v>
                </c:pt>
                <c:pt idx="334">
                  <c:v>2.0239186303251402E-3</c:v>
                </c:pt>
                <c:pt idx="335">
                  <c:v>2.0475325858069385E-3</c:v>
                </c:pt>
                <c:pt idx="336">
                  <c:v>2.0712149256478796E-3</c:v>
                </c:pt>
                <c:pt idx="337">
                  <c:v>2.0949616772194626E-3</c:v>
                </c:pt>
                <c:pt idx="338">
                  <c:v>2.1187688027128962E-3</c:v>
                </c:pt>
                <c:pt idx="339">
                  <c:v>2.1426322000166545E-3</c:v>
                </c:pt>
                <c:pt idx="340">
                  <c:v>2.1665477036354555E-3</c:v>
                </c:pt>
                <c:pt idx="341">
                  <c:v>2.1905110856528338E-3</c:v>
                </c:pt>
                <c:pt idx="342">
                  <c:v>2.2145180567336802E-3</c:v>
                </c:pt>
                <c:pt idx="343">
                  <c:v>2.2385642671701868E-3</c:v>
                </c:pt>
                <c:pt idx="344">
                  <c:v>2.262645307970268E-3</c:v>
                </c:pt>
                <c:pt idx="345">
                  <c:v>2.2867567119862027E-3</c:v>
                </c:pt>
                <c:pt idx="346">
                  <c:v>2.3108939550855472E-3</c:v>
                </c:pt>
                <c:pt idx="347">
                  <c:v>2.3350524573624298E-3</c:v>
                </c:pt>
                <c:pt idx="348">
                  <c:v>2.3592275843911112E-3</c:v>
                </c:pt>
                <c:pt idx="349">
                  <c:v>2.383414648519776E-3</c:v>
                </c:pt>
                <c:pt idx="350">
                  <c:v>2.4076089102024211E-3</c:v>
                </c:pt>
                <c:pt idx="351">
                  <c:v>2.4318055793738328E-3</c:v>
                </c:pt>
                <c:pt idx="352">
                  <c:v>2.4559998168616252E-3</c:v>
                </c:pt>
                <c:pt idx="353">
                  <c:v>2.4801867358370667E-3</c:v>
                </c:pt>
                <c:pt idx="354">
                  <c:v>2.5043614033082306E-3</c:v>
                </c:pt>
                <c:pt idx="355">
                  <c:v>2.5285188416440791E-3</c:v>
                </c:pt>
                <c:pt idx="356">
                  <c:v>2.5526540301428198E-3</c:v>
                </c:pt>
                <c:pt idx="357">
                  <c:v>2.5767619066332514E-3</c:v>
                </c:pt>
                <c:pt idx="358">
                  <c:v>2.6008373691138792E-3</c:v>
                </c:pt>
                <c:pt idx="359">
                  <c:v>2.6248752774254E-3</c:v>
                </c:pt>
                <c:pt idx="360">
                  <c:v>2.6488704549623263E-3</c:v>
                </c:pt>
                <c:pt idx="361">
                  <c:v>2.6728176904131638E-3</c:v>
                </c:pt>
                <c:pt idx="362">
                  <c:v>2.6967117395394549E-3</c:v>
                </c:pt>
                <c:pt idx="363">
                  <c:v>2.7205473269840239E-3</c:v>
                </c:pt>
                <c:pt idx="364">
                  <c:v>2.7443191481123755E-3</c:v>
                </c:pt>
                <c:pt idx="365">
                  <c:v>2.7680218708838848E-3</c:v>
                </c:pt>
                <c:pt idx="366">
                  <c:v>2.7916501377574002E-3</c:v>
                </c:pt>
                <c:pt idx="367">
                  <c:v>2.8151985676186952E-3</c:v>
                </c:pt>
                <c:pt idx="368">
                  <c:v>2.8386617577446189E-3</c:v>
                </c:pt>
                <c:pt idx="369">
                  <c:v>2.8620342857885801E-3</c:v>
                </c:pt>
                <c:pt idx="370">
                  <c:v>2.8853107117951071E-3</c:v>
                </c:pt>
                <c:pt idx="371">
                  <c:v>2.9084855802402609E-3</c:v>
                </c:pt>
                <c:pt idx="372">
                  <c:v>2.931553422096167E-3</c:v>
                </c:pt>
                <c:pt idx="373">
                  <c:v>2.954508756916508E-3</c:v>
                </c:pt>
                <c:pt idx="374">
                  <c:v>2.9773460949498176E-3</c:v>
                </c:pt>
                <c:pt idx="375">
                  <c:v>3.0000599392687728E-3</c:v>
                </c:pt>
                <c:pt idx="376">
                  <c:v>3.0226447879223707E-3</c:v>
                </c:pt>
                <c:pt idx="377">
                  <c:v>3.0450951361068457E-3</c:v>
                </c:pt>
                <c:pt idx="378">
                  <c:v>3.0674054783537152E-3</c:v>
                </c:pt>
                <c:pt idx="379">
                  <c:v>3.0895703107355456E-3</c:v>
                </c:pt>
                <c:pt idx="380">
                  <c:v>3.1115841330863212E-3</c:v>
                </c:pt>
                <c:pt idx="381">
                  <c:v>3.1334414512364074E-3</c:v>
                </c:pt>
                <c:pt idx="382">
                  <c:v>3.1551367792611688E-3</c:v>
                </c:pt>
                <c:pt idx="383">
                  <c:v>3.1766646417394997E-3</c:v>
                </c:pt>
                <c:pt idx="384">
                  <c:v>3.1980195760260666E-3</c:v>
                </c:pt>
                <c:pt idx="385">
                  <c:v>3.2191961345285902E-3</c:v>
                </c:pt>
                <c:pt idx="386">
                  <c:v>3.2401888869968555E-3</c:v>
                </c:pt>
                <c:pt idx="387">
                  <c:v>3.2609924228159822E-3</c:v>
                </c:pt>
                <c:pt idx="388">
                  <c:v>3.2816013533054755E-3</c:v>
                </c:pt>
                <c:pt idx="389">
                  <c:v>3.3020103140226631E-3</c:v>
                </c:pt>
                <c:pt idx="390">
                  <c:v>3.322213967068E-3</c:v>
                </c:pt>
                <c:pt idx="391">
                  <c:v>3.3422070033912732E-3</c:v>
                </c:pt>
                <c:pt idx="392">
                  <c:v>3.3619841450994847E-3</c:v>
                </c:pt>
                <c:pt idx="393">
                  <c:v>3.3815401477598206E-3</c:v>
                </c:pt>
                <c:pt idx="394">
                  <c:v>3.4008698027028252E-3</c:v>
                </c:pt>
                <c:pt idx="395">
                  <c:v>3.4199679393193132E-3</c:v>
                </c:pt>
                <c:pt idx="396">
                  <c:v>3.4388294273517417E-3</c:v>
                </c:pt>
                <c:pt idx="397">
                  <c:v>3.4574491791783397E-3</c:v>
                </c:pt>
                <c:pt idx="398">
                  <c:v>3.475822152089747E-3</c:v>
                </c:pt>
                <c:pt idx="399">
                  <c:v>3.4939433505533184E-3</c:v>
                </c:pt>
                <c:pt idx="400">
                  <c:v>3.5118078284673959E-3</c:v>
                </c:pt>
                <c:pt idx="401">
                  <c:v>3.5294106914036671E-3</c:v>
                </c:pt>
                <c:pt idx="402">
                  <c:v>3.5467470988320851E-3</c:v>
                </c:pt>
                <c:pt idx="403">
                  <c:v>3.5638122663331864E-3</c:v>
                </c:pt>
                <c:pt idx="404">
                  <c:v>3.5806014677920608E-3</c:v>
                </c:pt>
                <c:pt idx="405">
                  <c:v>3.5971100375722515E-3</c:v>
                </c:pt>
                <c:pt idx="406">
                  <c:v>3.6133333726735711E-3</c:v>
                </c:pt>
                <c:pt idx="407">
                  <c:v>3.6292669348640949E-3</c:v>
                </c:pt>
                <c:pt idx="408">
                  <c:v>3.6449062527918103E-3</c:v>
                </c:pt>
                <c:pt idx="409">
                  <c:v>3.6602469240730739E-3</c:v>
                </c:pt>
                <c:pt idx="410">
                  <c:v>3.675284617353225E-3</c:v>
                </c:pt>
                <c:pt idx="411">
                  <c:v>3.6900150743417459E-3</c:v>
                </c:pt>
                <c:pt idx="412">
                  <c:v>3.7044341118196576E-3</c:v>
                </c:pt>
                <c:pt idx="413">
                  <c:v>3.7185376236159719E-3</c:v>
                </c:pt>
                <c:pt idx="414">
                  <c:v>3.7323215825556698E-3</c:v>
                </c:pt>
                <c:pt idx="415">
                  <c:v>3.7457820423722117E-3</c:v>
                </c:pt>
                <c:pt idx="416">
                  <c:v>3.7589151395909241E-3</c:v>
                </c:pt>
                <c:pt idx="417">
                  <c:v>3.7717170953746166E-3</c:v>
                </c:pt>
                <c:pt idx="418">
                  <c:v>3.7841842173334207E-3</c:v>
                </c:pt>
                <c:pt idx="419">
                  <c:v>3.7963129013007801E-3</c:v>
                </c:pt>
                <c:pt idx="420">
                  <c:v>3.8080996330667194E-3</c:v>
                </c:pt>
                <c:pt idx="421">
                  <c:v>3.8195409900751978E-3</c:v>
                </c:pt>
                <c:pt idx="422">
                  <c:v>3.8306336430801212E-3</c:v>
                </c:pt>
                <c:pt idx="423">
                  <c:v>3.8413743577577933E-3</c:v>
                </c:pt>
                <c:pt idx="424">
                  <c:v>3.8517599962789584E-3</c:v>
                </c:pt>
                <c:pt idx="425">
                  <c:v>3.8617875188368283E-3</c:v>
                </c:pt>
                <c:pt idx="426">
                  <c:v>3.8714539851278928E-3</c:v>
                </c:pt>
                <c:pt idx="427">
                  <c:v>3.8807565557899123E-3</c:v>
                </c:pt>
                <c:pt idx="428">
                  <c:v>3.8896924937912303E-3</c:v>
                </c:pt>
                <c:pt idx="429">
                  <c:v>3.8982591657723644E-3</c:v>
                </c:pt>
                <c:pt idx="430">
                  <c:v>3.9064540433393392E-3</c:v>
                </c:pt>
                <c:pt idx="431">
                  <c:v>3.9142747043075096E-3</c:v>
                </c:pt>
                <c:pt idx="432">
                  <c:v>3.921718833894805E-3</c:v>
                </c:pt>
                <c:pt idx="433">
                  <c:v>3.92878422586231E-3</c:v>
                </c:pt>
                <c:pt idx="434">
                  <c:v>3.9354687836055113E-3</c:v>
                </c:pt>
                <c:pt idx="435">
                  <c:v>3.9417705211903927E-3</c:v>
                </c:pt>
                <c:pt idx="436">
                  <c:v>3.9476875643360701E-3</c:v>
                </c:pt>
                <c:pt idx="437">
                  <c:v>3.9532181513453092E-3</c:v>
                </c:pt>
                <c:pt idx="438">
                  <c:v>3.9583606339772546E-3</c:v>
                </c:pt>
                <c:pt idx="439">
                  <c:v>3.9631134782670725E-3</c:v>
                </c:pt>
                <c:pt idx="440">
                  <c:v>3.9674752652878583E-3</c:v>
                </c:pt>
                <c:pt idx="441">
                  <c:v>3.9714446918568402E-3</c:v>
                </c:pt>
                <c:pt idx="442">
                  <c:v>3.9750205711848192E-3</c:v>
                </c:pt>
                <c:pt idx="443">
                  <c:v>3.9782018334661995E-3</c:v>
                </c:pt>
                <c:pt idx="444">
                  <c:v>3.980987526414308E-3</c:v>
                </c:pt>
                <c:pt idx="445">
                  <c:v>3.9833768157343666E-3</c:v>
                </c:pt>
                <c:pt idx="446">
                  <c:v>3.9853689855416955E-3</c:v>
                </c:pt>
                <c:pt idx="447">
                  <c:v>3.9869634387181829E-3</c:v>
                </c:pt>
                <c:pt idx="448">
                  <c:v>3.9881596972106692E-3</c:v>
                </c:pt>
                <c:pt idx="449">
                  <c:v>3.988957402270359E-3</c:v>
                </c:pt>
                <c:pt idx="450">
                  <c:v>3.9893563146316006E-3</c:v>
                </c:pt>
                <c:pt idx="451">
                  <c:v>3.9893563146316006E-3</c:v>
                </c:pt>
                <c:pt idx="452">
                  <c:v>3.988957402270359E-3</c:v>
                </c:pt>
                <c:pt idx="453">
                  <c:v>3.9881596972106692E-3</c:v>
                </c:pt>
                <c:pt idx="454">
                  <c:v>3.9869634387181829E-3</c:v>
                </c:pt>
                <c:pt idx="455">
                  <c:v>3.9853689855416955E-3</c:v>
                </c:pt>
                <c:pt idx="456">
                  <c:v>3.9833768157343666E-3</c:v>
                </c:pt>
                <c:pt idx="457">
                  <c:v>3.980987526414308E-3</c:v>
                </c:pt>
                <c:pt idx="458">
                  <c:v>3.9782018334661995E-3</c:v>
                </c:pt>
                <c:pt idx="459">
                  <c:v>3.9750205711848192E-3</c:v>
                </c:pt>
                <c:pt idx="460">
                  <c:v>3.9714446918568402E-3</c:v>
                </c:pt>
                <c:pt idx="461">
                  <c:v>3.9674752652878583E-3</c:v>
                </c:pt>
                <c:pt idx="462">
                  <c:v>3.9631134782670725E-3</c:v>
                </c:pt>
                <c:pt idx="463">
                  <c:v>3.9583606339772546E-3</c:v>
                </c:pt>
                <c:pt idx="464">
                  <c:v>3.9532181513453092E-3</c:v>
                </c:pt>
                <c:pt idx="465">
                  <c:v>3.9476875643360701E-3</c:v>
                </c:pt>
                <c:pt idx="466">
                  <c:v>3.9417705211903927E-3</c:v>
                </c:pt>
                <c:pt idx="467">
                  <c:v>3.9354687836055113E-3</c:v>
                </c:pt>
                <c:pt idx="468">
                  <c:v>3.92878422586231E-3</c:v>
                </c:pt>
                <c:pt idx="469">
                  <c:v>3.921718833894805E-3</c:v>
                </c:pt>
                <c:pt idx="470">
                  <c:v>3.9142747043075096E-3</c:v>
                </c:pt>
                <c:pt idx="471">
                  <c:v>3.9064540433393392E-3</c:v>
                </c:pt>
                <c:pt idx="472">
                  <c:v>3.8982591657723644E-3</c:v>
                </c:pt>
                <c:pt idx="473">
                  <c:v>3.8896924937912303E-3</c:v>
                </c:pt>
                <c:pt idx="474">
                  <c:v>3.8807565557899123E-3</c:v>
                </c:pt>
                <c:pt idx="475">
                  <c:v>3.8714539851278928E-3</c:v>
                </c:pt>
                <c:pt idx="476">
                  <c:v>3.8617875188368283E-3</c:v>
                </c:pt>
                <c:pt idx="477">
                  <c:v>3.8517599962789584E-3</c:v>
                </c:pt>
                <c:pt idx="478">
                  <c:v>3.8413743577577933E-3</c:v>
                </c:pt>
                <c:pt idx="479">
                  <c:v>3.8306336430801212E-3</c:v>
                </c:pt>
                <c:pt idx="480">
                  <c:v>3.8195409900751978E-3</c:v>
                </c:pt>
                <c:pt idx="481">
                  <c:v>3.8080996330667194E-3</c:v>
                </c:pt>
                <c:pt idx="482">
                  <c:v>3.7963129013007801E-3</c:v>
                </c:pt>
                <c:pt idx="483">
                  <c:v>3.7841842173334207E-3</c:v>
                </c:pt>
                <c:pt idx="484">
                  <c:v>3.7717170953746166E-3</c:v>
                </c:pt>
                <c:pt idx="485">
                  <c:v>3.7589151395909241E-3</c:v>
                </c:pt>
                <c:pt idx="486">
                  <c:v>3.7457820423722117E-3</c:v>
                </c:pt>
                <c:pt idx="487">
                  <c:v>3.7323215825556698E-3</c:v>
                </c:pt>
                <c:pt idx="488">
                  <c:v>3.7185376236159719E-3</c:v>
                </c:pt>
                <c:pt idx="489">
                  <c:v>3.7044341118196576E-3</c:v>
                </c:pt>
                <c:pt idx="490">
                  <c:v>3.6900150743417459E-3</c:v>
                </c:pt>
                <c:pt idx="491">
                  <c:v>3.675284617353225E-3</c:v>
                </c:pt>
                <c:pt idx="492">
                  <c:v>3.6602469240730739E-3</c:v>
                </c:pt>
                <c:pt idx="493">
                  <c:v>3.6449062527918103E-3</c:v>
                </c:pt>
                <c:pt idx="494">
                  <c:v>3.6292669348640949E-3</c:v>
                </c:pt>
                <c:pt idx="495">
                  <c:v>3.6133333726735711E-3</c:v>
                </c:pt>
                <c:pt idx="496">
                  <c:v>3.5971100375722515E-3</c:v>
                </c:pt>
                <c:pt idx="497">
                  <c:v>3.5806014677920608E-3</c:v>
                </c:pt>
                <c:pt idx="498">
                  <c:v>3.5638122663331864E-3</c:v>
                </c:pt>
                <c:pt idx="499">
                  <c:v>3.5467470988320851E-3</c:v>
                </c:pt>
                <c:pt idx="500">
                  <c:v>3.5294106914036671E-3</c:v>
                </c:pt>
                <c:pt idx="501">
                  <c:v>3.5118078284673959E-3</c:v>
                </c:pt>
                <c:pt idx="502">
                  <c:v>3.4939433505533184E-3</c:v>
                </c:pt>
                <c:pt idx="503">
                  <c:v>3.475822152089747E-3</c:v>
                </c:pt>
                <c:pt idx="504">
                  <c:v>3.4574491791783397E-3</c:v>
                </c:pt>
                <c:pt idx="505">
                  <c:v>3.4388294273517417E-3</c:v>
                </c:pt>
                <c:pt idx="506">
                  <c:v>3.4199679393193132E-3</c:v>
                </c:pt>
                <c:pt idx="507">
                  <c:v>3.4008698027028252E-3</c:v>
                </c:pt>
                <c:pt idx="508">
                  <c:v>3.3815401477598206E-3</c:v>
                </c:pt>
                <c:pt idx="509">
                  <c:v>3.3619841450994847E-3</c:v>
                </c:pt>
                <c:pt idx="510">
                  <c:v>3.3422070033912732E-3</c:v>
                </c:pt>
                <c:pt idx="511">
                  <c:v>3.322213967068E-3</c:v>
                </c:pt>
                <c:pt idx="512">
                  <c:v>3.3020103140226631E-3</c:v>
                </c:pt>
                <c:pt idx="513">
                  <c:v>3.2816013533054755E-3</c:v>
                </c:pt>
                <c:pt idx="514">
                  <c:v>3.2609924228159822E-3</c:v>
                </c:pt>
                <c:pt idx="515">
                  <c:v>3.2401888869968555E-3</c:v>
                </c:pt>
                <c:pt idx="516">
                  <c:v>3.2191961345285902E-3</c:v>
                </c:pt>
                <c:pt idx="517">
                  <c:v>3.1980195760260666E-3</c:v>
                </c:pt>
                <c:pt idx="518">
                  <c:v>3.1766646417394997E-3</c:v>
                </c:pt>
                <c:pt idx="519">
                  <c:v>3.1551367792611688E-3</c:v>
                </c:pt>
                <c:pt idx="520">
                  <c:v>3.1334414512364074E-3</c:v>
                </c:pt>
                <c:pt idx="521">
                  <c:v>3.1115841330863212E-3</c:v>
                </c:pt>
                <c:pt idx="522">
                  <c:v>3.0895703107355456E-3</c:v>
                </c:pt>
                <c:pt idx="523">
                  <c:v>3.0674054783537152E-3</c:v>
                </c:pt>
                <c:pt idx="524">
                  <c:v>3.0450951361068457E-3</c:v>
                </c:pt>
                <c:pt idx="525">
                  <c:v>3.0226447879223707E-3</c:v>
                </c:pt>
                <c:pt idx="526">
                  <c:v>3.0000599392687728E-3</c:v>
                </c:pt>
                <c:pt idx="527">
                  <c:v>2.9773460949498176E-3</c:v>
                </c:pt>
                <c:pt idx="528">
                  <c:v>2.954508756916508E-3</c:v>
                </c:pt>
                <c:pt idx="529">
                  <c:v>2.931553422096167E-3</c:v>
                </c:pt>
                <c:pt idx="530">
                  <c:v>2.9084855802402609E-3</c:v>
                </c:pt>
                <c:pt idx="531">
                  <c:v>2.8853107117951071E-3</c:v>
                </c:pt>
                <c:pt idx="532">
                  <c:v>2.8620342857885801E-3</c:v>
                </c:pt>
                <c:pt idx="533">
                  <c:v>2.8386617577446189E-3</c:v>
                </c:pt>
                <c:pt idx="534">
                  <c:v>2.8151985676186952E-3</c:v>
                </c:pt>
                <c:pt idx="535">
                  <c:v>2.7916501377574002E-3</c:v>
                </c:pt>
                <c:pt idx="536">
                  <c:v>2.7680218708838848E-3</c:v>
                </c:pt>
                <c:pt idx="537">
                  <c:v>2.7443191481123755E-3</c:v>
                </c:pt>
                <c:pt idx="538">
                  <c:v>2.7205473269840239E-3</c:v>
                </c:pt>
                <c:pt idx="539">
                  <c:v>2.6967117395394549E-3</c:v>
                </c:pt>
                <c:pt idx="540">
                  <c:v>2.6728176904131638E-3</c:v>
                </c:pt>
                <c:pt idx="541">
                  <c:v>2.6488704549623263E-3</c:v>
                </c:pt>
                <c:pt idx="542">
                  <c:v>2.6248752774254E-3</c:v>
                </c:pt>
                <c:pt idx="543">
                  <c:v>2.6008373691138792E-3</c:v>
                </c:pt>
                <c:pt idx="544">
                  <c:v>2.5767619066332514E-3</c:v>
                </c:pt>
                <c:pt idx="545">
                  <c:v>2.5526540301428198E-3</c:v>
                </c:pt>
                <c:pt idx="546">
                  <c:v>2.5285188416440791E-3</c:v>
                </c:pt>
                <c:pt idx="547">
                  <c:v>2.5043614033082306E-3</c:v>
                </c:pt>
                <c:pt idx="548">
                  <c:v>2.4801867358370667E-3</c:v>
                </c:pt>
                <c:pt idx="549">
                  <c:v>2.4559998168616252E-3</c:v>
                </c:pt>
                <c:pt idx="550">
                  <c:v>2.4318055793738328E-3</c:v>
                </c:pt>
                <c:pt idx="551">
                  <c:v>2.4076089102024211E-3</c:v>
                </c:pt>
                <c:pt idx="552">
                  <c:v>2.383414648519776E-3</c:v>
                </c:pt>
                <c:pt idx="553">
                  <c:v>2.3592275843911112E-3</c:v>
                </c:pt>
                <c:pt idx="554">
                  <c:v>2.3350524573624298E-3</c:v>
                </c:pt>
                <c:pt idx="555">
                  <c:v>2.3108939550855472E-3</c:v>
                </c:pt>
                <c:pt idx="556">
                  <c:v>2.2867567119862027E-3</c:v>
                </c:pt>
                <c:pt idx="557">
                  <c:v>2.262645307970268E-3</c:v>
                </c:pt>
                <c:pt idx="558">
                  <c:v>2.2385642671701868E-3</c:v>
                </c:pt>
                <c:pt idx="559">
                  <c:v>2.2145180567336802E-3</c:v>
                </c:pt>
                <c:pt idx="560">
                  <c:v>2.1905110856528338E-3</c:v>
                </c:pt>
                <c:pt idx="561">
                  <c:v>2.1665477036354555E-3</c:v>
                </c:pt>
                <c:pt idx="562">
                  <c:v>2.1426322000166545E-3</c:v>
                </c:pt>
                <c:pt idx="563">
                  <c:v>2.1187688027128962E-3</c:v>
                </c:pt>
                <c:pt idx="564">
                  <c:v>2.0949616772194626E-3</c:v>
                </c:pt>
                <c:pt idx="565">
                  <c:v>2.0712149256478796E-3</c:v>
                </c:pt>
                <c:pt idx="566">
                  <c:v>2.0475325858069385E-3</c:v>
                </c:pt>
                <c:pt idx="567">
                  <c:v>2.0239186303251402E-3</c:v>
                </c:pt>
                <c:pt idx="568">
                  <c:v>2.0003769658175729E-3</c:v>
                </c:pt>
                <c:pt idx="569">
                  <c:v>1.9769114320920054E-3</c:v>
                </c:pt>
                <c:pt idx="570">
                  <c:v>1.95352580140052E-3</c:v>
                </c:pt>
                <c:pt idx="571">
                  <c:v>1.9302237777310059E-3</c:v>
                </c:pt>
                <c:pt idx="572">
                  <c:v>1.9070089961423838E-3</c:v>
                </c:pt>
                <c:pt idx="573">
                  <c:v>1.8838850221429841E-3</c:v>
                </c:pt>
                <c:pt idx="574">
                  <c:v>1.8608553511050353E-3</c:v>
                </c:pt>
                <c:pt idx="575">
                  <c:v>1.8379234077314788E-3</c:v>
                </c:pt>
                <c:pt idx="576">
                  <c:v>1.8150925455548981E-3</c:v>
                </c:pt>
                <c:pt idx="577">
                  <c:v>1.7923660464813688E-3</c:v>
                </c:pt>
                <c:pt idx="578">
                  <c:v>1.7697471203770361E-3</c:v>
                </c:pt>
                <c:pt idx="579">
                  <c:v>1.7472389046941927E-3</c:v>
                </c:pt>
                <c:pt idx="580">
                  <c:v>1.7248444641375694E-3</c:v>
                </c:pt>
                <c:pt idx="581">
                  <c:v>1.7025667903712849E-3</c:v>
                </c:pt>
                <c:pt idx="582">
                  <c:v>1.6804088017671264E-3</c:v>
                </c:pt>
                <c:pt idx="583">
                  <c:v>1.6583733431910835E-3</c:v>
                </c:pt>
                <c:pt idx="584">
                  <c:v>1.6364631858283346E-3</c:v>
                </c:pt>
                <c:pt idx="585">
                  <c:v>1.6146810270505404E-3</c:v>
                </c:pt>
                <c:pt idx="586">
                  <c:v>1.593029490316922E-3</c:v>
                </c:pt>
                <c:pt idx="587">
                  <c:v>1.571511125117998E-3</c:v>
                </c:pt>
                <c:pt idx="588">
                  <c:v>1.5501284069527942E-3</c:v>
                </c:pt>
                <c:pt idx="589">
                  <c:v>1.5288837373452781E-3</c:v>
                </c:pt>
                <c:pt idx="590">
                  <c:v>1.5077794438977943E-3</c:v>
                </c:pt>
                <c:pt idx="591">
                  <c:v>1.48681778037885E-3</c:v>
                </c:pt>
                <c:pt idx="592">
                  <c:v>1.4660009268459083E-3</c:v>
                </c:pt>
                <c:pt idx="593">
                  <c:v>1.4453309898074806E-3</c:v>
                </c:pt>
                <c:pt idx="594">
                  <c:v>1.4248100024116805E-3</c:v>
                </c:pt>
                <c:pt idx="595">
                  <c:v>1.4044399246787651E-3</c:v>
                </c:pt>
                <c:pt idx="596">
                  <c:v>1.3842226437547106E-3</c:v>
                </c:pt>
                <c:pt idx="597">
                  <c:v>1.3641599742082557E-3</c:v>
                </c:pt>
                <c:pt idx="598">
                  <c:v>1.3442536583537818E-3</c:v>
                </c:pt>
                <c:pt idx="599">
                  <c:v>1.3245053666063389E-3</c:v>
                </c:pt>
                <c:pt idx="600">
                  <c:v>1.3049166978673639E-3</c:v>
                </c:pt>
                <c:pt idx="601">
                  <c:v>1.2854891799416505E-3</c:v>
                </c:pt>
                <c:pt idx="602">
                  <c:v>1.2662242699805761E-3</c:v>
                </c:pt>
                <c:pt idx="603">
                  <c:v>1.2471233549573579E-3</c:v>
                </c:pt>
                <c:pt idx="604">
                  <c:v>1.2281877521664881E-3</c:v>
                </c:pt>
                <c:pt idx="605">
                  <c:v>1.2094187097531081E-3</c:v>
                </c:pt>
                <c:pt idx="606">
                  <c:v>1.1908174072659031E-3</c:v>
                </c:pt>
                <c:pt idx="607">
                  <c:v>1.1723849562399501E-3</c:v>
                </c:pt>
                <c:pt idx="608">
                  <c:v>1.154122400798934E-3</c:v>
                </c:pt>
                <c:pt idx="609">
                  <c:v>1.1360307182846101E-3</c:v>
                </c:pt>
                <c:pt idx="610">
                  <c:v>1.1181108199115424E-3</c:v>
                </c:pt>
                <c:pt idx="611">
                  <c:v>1.1003635514382818E-3</c:v>
                </c:pt>
                <c:pt idx="612">
                  <c:v>1.0827896938676584E-3</c:v>
                </c:pt>
                <c:pt idx="613">
                  <c:v>1.0653899641626151E-3</c:v>
                </c:pt>
                <c:pt idx="614">
                  <c:v>1.0481650159854805E-3</c:v>
                </c:pt>
                <c:pt idx="615">
                  <c:v>1.0311154404558688E-3</c:v>
                </c:pt>
                <c:pt idx="616">
                  <c:v>1.0142417669252223E-3</c:v>
                </c:pt>
                <c:pt idx="617">
                  <c:v>9.9754446377554418E-4</c:v>
                </c:pt>
                <c:pt idx="618">
                  <c:v>9.8102393922727747E-4</c:v>
                </c:pt>
                <c:pt idx="619">
                  <c:v>9.6468054217013755E-4</c:v>
                </c:pt>
                <c:pt idx="620">
                  <c:v>9.4851456300682694E-4</c:v>
                </c:pt>
                <c:pt idx="621">
                  <c:v>9.325262345111254E-4</c:v>
                </c:pt>
                <c:pt idx="622">
                  <c:v>9.1671573270302262E-4</c:v>
                </c:pt>
                <c:pt idx="623">
                  <c:v>9.0108317773407724E-4</c:v>
                </c:pt>
                <c:pt idx="624">
                  <c:v>8.8562863478758834E-4</c:v>
                </c:pt>
                <c:pt idx="625">
                  <c:v>8.7035211499020271E-4</c:v>
                </c:pt>
                <c:pt idx="626">
                  <c:v>8.5525357633443183E-4</c:v>
                </c:pt>
                <c:pt idx="627">
                  <c:v>8.4033292461127562E-4</c:v>
                </c:pt>
                <c:pt idx="628">
                  <c:v>8.2559001435456383E-4</c:v>
                </c:pt>
                <c:pt idx="629">
                  <c:v>8.1102464979066348E-4</c:v>
                </c:pt>
                <c:pt idx="630">
                  <c:v>7.9663658580031752E-4</c:v>
                </c:pt>
                <c:pt idx="631">
                  <c:v>7.8242552888718904E-4</c:v>
                </c:pt>
                <c:pt idx="632">
                  <c:v>7.6839113814874981E-4</c:v>
                </c:pt>
                <c:pt idx="633">
                  <c:v>7.5453302626160589E-4</c:v>
                </c:pt>
                <c:pt idx="634">
                  <c:v>7.4085076046459747E-4</c:v>
                </c:pt>
                <c:pt idx="635">
                  <c:v>7.2734386355011605E-4</c:v>
                </c:pt>
                <c:pt idx="636">
                  <c:v>7.1401181486097098E-4</c:v>
                </c:pt>
                <c:pt idx="637">
                  <c:v>7.0085405128661644E-4</c:v>
                </c:pt>
                <c:pt idx="638">
                  <c:v>6.878699682662014E-4</c:v>
                </c:pt>
                <c:pt idx="639">
                  <c:v>6.7505892079045113E-4</c:v>
                </c:pt>
                <c:pt idx="640">
                  <c:v>6.624202244074356E-4</c:v>
                </c:pt>
                <c:pt idx="641">
                  <c:v>6.4995315622939931E-4</c:v>
                </c:pt>
                <c:pt idx="642">
                  <c:v>6.3765695593565139E-4</c:v>
                </c:pt>
                <c:pt idx="643">
                  <c:v>6.2553082678196332E-4</c:v>
                </c:pt>
                <c:pt idx="644">
                  <c:v>6.1357393660221914E-4</c:v>
                </c:pt>
                <c:pt idx="645">
                  <c:v>6.0178541881406034E-4</c:v>
                </c:pt>
                <c:pt idx="646">
                  <c:v>5.9016437341830594E-4</c:v>
                </c:pt>
                <c:pt idx="647">
                  <c:v>5.7870986799790733E-4</c:v>
                </c:pt>
                <c:pt idx="648">
                  <c:v>5.6742093871387151E-4</c:v>
                </c:pt>
                <c:pt idx="649">
                  <c:v>5.5629659129674547E-4</c:v>
                </c:pt>
                <c:pt idx="650">
                  <c:v>5.4533580203253401E-4</c:v>
                </c:pt>
                <c:pt idx="651">
                  <c:v>5.3453751874765927E-4</c:v>
                </c:pt>
                <c:pt idx="652">
                  <c:v>5.239006617846491E-4</c:v>
                </c:pt>
                <c:pt idx="653">
                  <c:v>5.1342412497468182E-4</c:v>
                </c:pt>
                <c:pt idx="654">
                  <c:v>5.0310677660214893E-4</c:v>
                </c:pt>
                <c:pt idx="655">
                  <c:v>4.9294746036565584E-4</c:v>
                </c:pt>
                <c:pt idx="656">
                  <c:v>4.8294499632772824E-4</c:v>
                </c:pt>
                <c:pt idx="657">
                  <c:v>4.7309818185958807E-4</c:v>
                </c:pt>
                <c:pt idx="658">
                  <c:v>4.6340579257942024E-4</c:v>
                </c:pt>
                <c:pt idx="659">
                  <c:v>4.5386658327884073E-4</c:v>
                </c:pt>
                <c:pt idx="660">
                  <c:v>4.4447928884250423E-4</c:v>
                </c:pt>
                <c:pt idx="661">
                  <c:v>4.3524262515926004E-4</c:v>
                </c:pt>
                <c:pt idx="662">
                  <c:v>4.2615529002421238E-4</c:v>
                </c:pt>
                <c:pt idx="663">
                  <c:v>4.1721596402788402E-4</c:v>
                </c:pt>
                <c:pt idx="664">
                  <c:v>4.0842331143897914E-4</c:v>
                </c:pt>
                <c:pt idx="665">
                  <c:v>3.9977598107565773E-4</c:v>
                </c:pt>
                <c:pt idx="666">
                  <c:v>3.91272607164984E-4</c:v>
                </c:pt>
                <c:pt idx="667">
                  <c:v>3.8291181019312092E-4</c:v>
                </c:pt>
                <c:pt idx="668">
                  <c:v>3.7469219774322255E-4</c:v>
                </c:pt>
                <c:pt idx="669">
                  <c:v>3.6661236532031891E-4</c:v>
                </c:pt>
                <c:pt idx="670">
                  <c:v>3.58670897170234E-4</c:v>
                </c:pt>
                <c:pt idx="671">
                  <c:v>3.5086636707870703E-4</c:v>
                </c:pt>
                <c:pt idx="672">
                  <c:v>3.4319733916365896E-4</c:v>
                </c:pt>
                <c:pt idx="673">
                  <c:v>3.3566236865423358E-4</c:v>
                </c:pt>
                <c:pt idx="674">
                  <c:v>3.2826000265540165E-4</c:v>
                </c:pt>
                <c:pt idx="675">
                  <c:v>3.2098878090192176E-4</c:v>
                </c:pt>
                <c:pt idx="676">
                  <c:v>3.1384723649763421E-4</c:v>
                </c:pt>
                <c:pt idx="677">
                  <c:v>3.0683389664354523E-4</c:v>
                </c:pt>
                <c:pt idx="678">
                  <c:v>2.9994728335058785E-4</c:v>
                </c:pt>
                <c:pt idx="679">
                  <c:v>2.9318591414129202E-4</c:v>
                </c:pt>
                <c:pt idx="680">
                  <c:v>2.8654830273566815E-4</c:v>
                </c:pt>
                <c:pt idx="681">
                  <c:v>2.800329597250086E-4</c:v>
                </c:pt>
                <c:pt idx="682">
                  <c:v>2.7363839323113611E-4</c:v>
                </c:pt>
                <c:pt idx="683">
                  <c:v>2.6736310955555311E-4</c:v>
                </c:pt>
                <c:pt idx="684">
                  <c:v>2.6120561380571505E-4</c:v>
                </c:pt>
                <c:pt idx="685">
                  <c:v>2.5516441051998129E-4</c:v>
                </c:pt>
                <c:pt idx="686">
                  <c:v>2.4923800426568485E-4</c:v>
                </c:pt>
                <c:pt idx="687">
                  <c:v>2.4342490023576691E-4</c:v>
                </c:pt>
                <c:pt idx="688">
                  <c:v>2.3772360482044057E-4</c:v>
                </c:pt>
                <c:pt idx="689">
                  <c:v>2.3213262617116808E-4</c:v>
                </c:pt>
                <c:pt idx="690">
                  <c:v>2.2665047474945902E-4</c:v>
                </c:pt>
                <c:pt idx="691">
                  <c:v>2.2127566386254209E-4</c:v>
                </c:pt>
                <c:pt idx="692">
                  <c:v>2.1600671017962895E-4</c:v>
                </c:pt>
                <c:pt idx="693">
                  <c:v>2.108421342446063E-4</c:v>
                </c:pt>
                <c:pt idx="694">
                  <c:v>2.0578046096086941E-4</c:v>
                </c:pt>
                <c:pt idx="695">
                  <c:v>2.0082022007705889E-4</c:v>
                </c:pt>
                <c:pt idx="696">
                  <c:v>1.9595994664722911E-4</c:v>
                </c:pt>
                <c:pt idx="697">
                  <c:v>1.9119818148349889E-4</c:v>
                </c:pt>
                <c:pt idx="698">
                  <c:v>1.8653347159403041E-4</c:v>
                </c:pt>
                <c:pt idx="699">
                  <c:v>1.8196437060336078E-4</c:v>
                </c:pt>
                <c:pt idx="700">
                  <c:v>1.7748943916728879E-4</c:v>
                </c:pt>
                <c:pt idx="701">
                  <c:v>1.7310724536345761E-4</c:v>
                </c:pt>
                <c:pt idx="702">
                  <c:v>1.6881636507992724E-4</c:v>
                </c:pt>
                <c:pt idx="703">
                  <c:v>1.6461538238199505E-4</c:v>
                </c:pt>
                <c:pt idx="704">
                  <c:v>1.6050288986813095E-4</c:v>
                </c:pt>
                <c:pt idx="705">
                  <c:v>1.5647748901581604E-4</c:v>
                </c:pt>
                <c:pt idx="706">
                  <c:v>1.5253779051083226E-4</c:v>
                </c:pt>
                <c:pt idx="707">
                  <c:v>1.4868241456467192E-4</c:v>
                </c:pt>
                <c:pt idx="708">
                  <c:v>1.4490999122052095E-4</c:v>
                </c:pt>
                <c:pt idx="709">
                  <c:v>1.4121916064424589E-4</c:v>
                </c:pt>
                <c:pt idx="710">
                  <c:v>1.3760857340761154E-4</c:v>
                </c:pt>
                <c:pt idx="711">
                  <c:v>1.3407689075128925E-4</c:v>
                </c:pt>
                <c:pt idx="712">
                  <c:v>1.3062278484599101E-4</c:v>
                </c:pt>
                <c:pt idx="713">
                  <c:v>1.2724493903226719E-4</c:v>
                </c:pt>
                <c:pt idx="714">
                  <c:v>1.23942048052994E-4</c:v>
                </c:pt>
                <c:pt idx="715">
                  <c:v>1.2071281827774616E-4</c:v>
                </c:pt>
                <c:pt idx="716">
                  <c:v>1.1755596790574703E-4</c:v>
                </c:pt>
                <c:pt idx="717">
                  <c:v>1.144702271671525E-4</c:v>
                </c:pt>
                <c:pt idx="718">
                  <c:v>1.1145433851045283E-4</c:v>
                </c:pt>
                <c:pt idx="719">
                  <c:v>1.0850705677545365E-4</c:v>
                </c:pt>
                <c:pt idx="720">
                  <c:v>1.0562714935902262E-4</c:v>
                </c:pt>
                <c:pt idx="721">
                  <c:v>1.0281339637141547E-4</c:v>
                </c:pt>
                <c:pt idx="722">
                  <c:v>1.0006459077793743E-4</c:v>
                </c:pt>
                <c:pt idx="723">
                  <c:v>9.7379538533504145E-5</c:v>
                </c:pt>
                <c:pt idx="724">
                  <c:v>9.4757058707207404E-5</c:v>
                </c:pt>
                <c:pt idx="725">
                  <c:v>9.2195983596000161E-5</c:v>
                </c:pt>
                <c:pt idx="726">
                  <c:v>8.9695158828618241E-5</c:v>
                </c:pt>
                <c:pt idx="727">
                  <c:v>8.7253443460944045E-5</c:v>
                </c:pt>
                <c:pt idx="728">
                  <c:v>8.4869710063495527E-5</c:v>
                </c:pt>
                <c:pt idx="729">
                  <c:v>8.2542844796585182E-5</c:v>
                </c:pt>
                <c:pt idx="730">
                  <c:v>8.0271747477045352E-5</c:v>
                </c:pt>
                <c:pt idx="731">
                  <c:v>7.8055331641735786E-5</c:v>
                </c:pt>
                <c:pt idx="732">
                  <c:v>7.5892524596943859E-5</c:v>
                </c:pt>
                <c:pt idx="733">
                  <c:v>7.3782267457467678E-5</c:v>
                </c:pt>
                <c:pt idx="734">
                  <c:v>7.1723515189581457E-5</c:v>
                </c:pt>
                <c:pt idx="735">
                  <c:v>6.9715236628798322E-5</c:v>
                </c:pt>
                <c:pt idx="736">
                  <c:v>6.7756414508624453E-5</c:v>
                </c:pt>
                <c:pt idx="737">
                  <c:v>6.5846045465112191E-5</c:v>
                </c:pt>
                <c:pt idx="738">
                  <c:v>6.3983140045409433E-5</c:v>
                </c:pt>
                <c:pt idx="739">
                  <c:v>6.2166722706202934E-5</c:v>
                </c:pt>
                <c:pt idx="740">
                  <c:v>6.0395831804283391E-5</c:v>
                </c:pt>
                <c:pt idx="741">
                  <c:v>5.8669519577225784E-5</c:v>
                </c:pt>
                <c:pt idx="742">
                  <c:v>5.6986852130513923E-5</c:v>
                </c:pt>
                <c:pt idx="743">
                  <c:v>5.5346909398679321E-5</c:v>
                </c:pt>
                <c:pt idx="744">
                  <c:v>5.3748785120211453E-5</c:v>
                </c:pt>
                <c:pt idx="745">
                  <c:v>5.2191586792149819E-5</c:v>
                </c:pt>
                <c:pt idx="746">
                  <c:v>5.0674435626785332E-5</c:v>
                </c:pt>
                <c:pt idx="747">
                  <c:v>4.9196466500922928E-5</c:v>
                </c:pt>
                <c:pt idx="748">
                  <c:v>4.7756827897372085E-5</c:v>
                </c:pt>
                <c:pt idx="749">
                  <c:v>4.6354681847549536E-5</c:v>
                </c:pt>
                <c:pt idx="750">
                  <c:v>4.4989203862200415E-5</c:v>
                </c:pt>
                <c:pt idx="751">
                  <c:v>4.3659582860677817E-5</c:v>
                </c:pt>
                <c:pt idx="752">
                  <c:v>4.2365021097335052E-5</c:v>
                </c:pt>
                <c:pt idx="753">
                  <c:v>4.1104734079922132E-5</c:v>
                </c:pt>
                <c:pt idx="754">
                  <c:v>3.987795048776585E-5</c:v>
                </c:pt>
                <c:pt idx="755">
                  <c:v>3.8683912081616541E-5</c:v>
                </c:pt>
                <c:pt idx="756">
                  <c:v>3.7521873613832936E-5</c:v>
                </c:pt>
                <c:pt idx="757">
                  <c:v>3.6391102730126866E-5</c:v>
                </c:pt>
                <c:pt idx="758">
                  <c:v>3.5290879875860189E-5</c:v>
                </c:pt>
                <c:pt idx="759">
                  <c:v>3.4220498188908286E-5</c:v>
                </c:pt>
                <c:pt idx="760">
                  <c:v>3.3179263395855056E-5</c:v>
                </c:pt>
                <c:pt idx="761">
                  <c:v>3.2166493704410832E-5</c:v>
                </c:pt>
                <c:pt idx="762">
                  <c:v>3.1181519691836411E-5</c:v>
                </c:pt>
                <c:pt idx="763">
                  <c:v>3.0223684190255895E-5</c:v>
                </c:pt>
                <c:pt idx="764">
                  <c:v>2.9292342172970937E-5</c:v>
                </c:pt>
                <c:pt idx="765">
                  <c:v>2.8386860630114194E-5</c:v>
                </c:pt>
                <c:pt idx="766">
                  <c:v>2.7506618453188127E-5</c:v>
                </c:pt>
                <c:pt idx="767">
                  <c:v>2.6651006307942852E-5</c:v>
                </c:pt>
                <c:pt idx="768">
                  <c:v>2.5819426513140708E-5</c:v>
                </c:pt>
                <c:pt idx="769">
                  <c:v>2.5011292909216282E-5</c:v>
                </c:pt>
                <c:pt idx="770">
                  <c:v>2.4226030729268612E-5</c:v>
                </c:pt>
                <c:pt idx="771">
                  <c:v>2.3463076476160249E-5</c:v>
                </c:pt>
                <c:pt idx="772">
                  <c:v>2.2721877779741283E-5</c:v>
                </c:pt>
                <c:pt idx="773">
                  <c:v>2.2001893272616447E-5</c:v>
                </c:pt>
                <c:pt idx="774">
                  <c:v>2.1302592453142992E-5</c:v>
                </c:pt>
                <c:pt idx="775">
                  <c:v>2.0623455543433791E-5</c:v>
                </c:pt>
                <c:pt idx="776">
                  <c:v>1.996397336678794E-5</c:v>
                </c:pt>
                <c:pt idx="777">
                  <c:v>1.9323647194369282E-5</c:v>
                </c:pt>
                <c:pt idx="778">
                  <c:v>1.8701988621971992E-5</c:v>
                </c:pt>
                <c:pt idx="779">
                  <c:v>1.809851942180536E-5</c:v>
                </c:pt>
                <c:pt idx="780">
                  <c:v>1.7512771401606632E-5</c:v>
                </c:pt>
                <c:pt idx="781">
                  <c:v>1.6944286275966209E-5</c:v>
                </c:pt>
                <c:pt idx="782">
                  <c:v>1.6392615515892278E-5</c:v>
                </c:pt>
                <c:pt idx="783">
                  <c:v>1.5857320210255308E-5</c:v>
                </c:pt>
                <c:pt idx="784">
                  <c:v>1.5337970932449707E-5</c:v>
                </c:pt>
                <c:pt idx="785">
                  <c:v>1.4834147585407481E-5</c:v>
                </c:pt>
                <c:pt idx="786">
                  <c:v>1.4345439282359495E-5</c:v>
                </c:pt>
                <c:pt idx="787">
                  <c:v>1.3871444182300724E-5</c:v>
                </c:pt>
                <c:pt idx="788">
                  <c:v>1.3411769367088853E-5</c:v>
                </c:pt>
                <c:pt idx="789">
                  <c:v>1.2966030693228948E-5</c:v>
                </c:pt>
                <c:pt idx="790">
                  <c:v>1.2533852662755018E-5</c:v>
                </c:pt>
                <c:pt idx="791">
                  <c:v>1.2114868257029363E-5</c:v>
                </c:pt>
                <c:pt idx="792">
                  <c:v>1.1708718838043821E-5</c:v>
                </c:pt>
                <c:pt idx="793">
                  <c:v>1.1315053973448562E-5</c:v>
                </c:pt>
                <c:pt idx="794">
                  <c:v>1.0933531316537176E-5</c:v>
                </c:pt>
                <c:pt idx="795">
                  <c:v>1.0563816474795651E-5</c:v>
                </c:pt>
                <c:pt idx="796">
                  <c:v>1.0205582853028983E-5</c:v>
                </c:pt>
                <c:pt idx="797">
                  <c:v>9.8585115366756799E-6</c:v>
                </c:pt>
                <c:pt idx="798">
                  <c:v>9.5222911457027068E-6</c:v>
                </c:pt>
                <c:pt idx="799">
                  <c:v>9.1966177128144739E-6</c:v>
                </c:pt>
                <c:pt idx="800">
                  <c:v>8.8811945342382717E-6</c:v>
                </c:pt>
                <c:pt idx="801">
                  <c:v>8.5757320430480448E-6</c:v>
                </c:pt>
                <c:pt idx="802">
                  <c:v>8.2799476958106851E-6</c:v>
                </c:pt>
                <c:pt idx="803">
                  <c:v>7.9935658154895285E-6</c:v>
                </c:pt>
                <c:pt idx="804">
                  <c:v>7.7163174714290117E-6</c:v>
                </c:pt>
                <c:pt idx="805">
                  <c:v>7.4479403745497985E-6</c:v>
                </c:pt>
                <c:pt idx="806">
                  <c:v>7.1881787008232604E-6</c:v>
                </c:pt>
                <c:pt idx="807">
                  <c:v>6.9367830280997907E-6</c:v>
                </c:pt>
                <c:pt idx="808">
                  <c:v>6.6935101586951423E-6</c:v>
                </c:pt>
                <c:pt idx="809">
                  <c:v>6.4581230254657089E-6</c:v>
                </c:pt>
                <c:pt idx="810">
                  <c:v>6.2303905630223704E-6</c:v>
                </c:pt>
                <c:pt idx="811">
                  <c:v>6.0100875842739331E-6</c:v>
                </c:pt>
                <c:pt idx="812">
                  <c:v>5.7969946669622799E-6</c:v>
                </c:pt>
                <c:pt idx="813">
                  <c:v>5.5908980307606627E-6</c:v>
                </c:pt>
                <c:pt idx="814">
                  <c:v>5.3915894293599287E-6</c:v>
                </c:pt>
                <c:pt idx="815">
                  <c:v>5.1988660253466019E-6</c:v>
                </c:pt>
                <c:pt idx="816">
                  <c:v>5.0125302827330929E-6</c:v>
                </c:pt>
                <c:pt idx="817">
                  <c:v>4.8323898520497104E-6</c:v>
                </c:pt>
                <c:pt idx="818">
                  <c:v>4.6582574713127893E-6</c:v>
                </c:pt>
                <c:pt idx="819">
                  <c:v>4.489950832464754E-6</c:v>
                </c:pt>
                <c:pt idx="820">
                  <c:v>4.3272925043247541E-6</c:v>
                </c:pt>
                <c:pt idx="821">
                  <c:v>4.1701098043578541E-6</c:v>
                </c:pt>
                <c:pt idx="822">
                  <c:v>4.0182347000872334E-6</c:v>
                </c:pt>
                <c:pt idx="823">
                  <c:v>3.8715037067316406E-6</c:v>
                </c:pt>
                <c:pt idx="824">
                  <c:v>3.7297577903938807E-6</c:v>
                </c:pt>
                <c:pt idx="825">
                  <c:v>3.5928422756903576E-6</c:v>
                </c:pt>
                <c:pt idx="826">
                  <c:v>3.4606067025322542E-6</c:v>
                </c:pt>
                <c:pt idx="827">
                  <c:v>3.3329047953723104E-6</c:v>
                </c:pt>
                <c:pt idx="828">
                  <c:v>3.2095943179877571E-6</c:v>
                </c:pt>
                <c:pt idx="829">
                  <c:v>3.0905370063117014E-6</c:v>
                </c:pt>
                <c:pt idx="830">
                  <c:v>2.9755984536361621E-6</c:v>
                </c:pt>
                <c:pt idx="831">
                  <c:v>2.8646480452199196E-6</c:v>
                </c:pt>
                <c:pt idx="832">
                  <c:v>2.7575588488204762E-6</c:v>
                </c:pt>
                <c:pt idx="833">
                  <c:v>2.6542075410862695E-6</c:v>
                </c:pt>
                <c:pt idx="834">
                  <c:v>2.5544743075256584E-6</c:v>
                </c:pt>
                <c:pt idx="835">
                  <c:v>2.4582427600172805E-6</c:v>
                </c:pt>
                <c:pt idx="836">
                  <c:v>2.3653998831863027E-6</c:v>
                </c:pt>
                <c:pt idx="837">
                  <c:v>2.2758359059516055E-6</c:v>
                </c:pt>
                <c:pt idx="838">
                  <c:v>2.1894442290282282E-6</c:v>
                </c:pt>
                <c:pt idx="839">
                  <c:v>2.1061214050544097E-6</c:v>
                </c:pt>
                <c:pt idx="840">
                  <c:v>2.0257669786083594E-6</c:v>
                </c:pt>
                <c:pt idx="841">
                  <c:v>1.9482834643369702E-6</c:v>
                </c:pt>
                <c:pt idx="842">
                  <c:v>1.8735762454813522E-6</c:v>
                </c:pt>
                <c:pt idx="843">
                  <c:v>1.8015535212523422E-6</c:v>
                </c:pt>
                <c:pt idx="844">
                  <c:v>1.7321262271163873E-6</c:v>
                </c:pt>
                <c:pt idx="845">
                  <c:v>1.6652079666279589E-6</c:v>
                </c:pt>
                <c:pt idx="846">
                  <c:v>1.6007149055141727E-6</c:v>
                </c:pt>
                <c:pt idx="847">
                  <c:v>1.5385657823330298E-6</c:v>
                </c:pt>
                <c:pt idx="848">
                  <c:v>1.4786817855716511E-6</c:v>
                </c:pt>
                <c:pt idx="849">
                  <c:v>1.4209864861447543E-6</c:v>
                </c:pt>
                <c:pt idx="850">
                  <c:v>1.3654057978707065E-6</c:v>
                </c:pt>
                <c:pt idx="851">
                  <c:v>1.3118679104140483E-6</c:v>
                </c:pt>
                <c:pt idx="852">
                  <c:v>1.2603032178981621E-6</c:v>
                </c:pt>
                <c:pt idx="853">
                  <c:v>1.2106442602854983E-6</c:v>
                </c:pt>
                <c:pt idx="854">
                  <c:v>1.1628257328144561E-6</c:v>
                </c:pt>
                <c:pt idx="855">
                  <c:v>1.1167842379755703E-6</c:v>
                </c:pt>
                <c:pt idx="856">
                  <c:v>1.0724585153276737E-6</c:v>
                </c:pt>
                <c:pt idx="857">
                  <c:v>1.0297890941091141E-6</c:v>
                </c:pt>
                <c:pt idx="858">
                  <c:v>9.8871848408511144E-7</c:v>
                </c:pt>
                <c:pt idx="859">
                  <c:v>9.4919093229784366E-7</c:v>
                </c:pt>
                <c:pt idx="860">
                  <c:v>9.1115253331164664E-7</c:v>
                </c:pt>
                <c:pt idx="861">
                  <c:v>8.7455103858769455E-7</c:v>
                </c:pt>
                <c:pt idx="862">
                  <c:v>8.3933591965568557E-7</c:v>
                </c:pt>
                <c:pt idx="863">
                  <c:v>8.0545825065226727E-7</c:v>
                </c:pt>
                <c:pt idx="864">
                  <c:v>7.7287062871800729E-7</c:v>
                </c:pt>
                <c:pt idx="865">
                  <c:v>7.4152734852451362E-7</c:v>
                </c:pt>
                <c:pt idx="866">
                  <c:v>7.1138402069070934E-7</c:v>
                </c:pt>
                <c:pt idx="867">
                  <c:v>6.8239774775325169E-7</c:v>
                </c:pt>
                <c:pt idx="868">
                  <c:v>6.5452717634695756E-7</c:v>
                </c:pt>
                <c:pt idx="869">
                  <c:v>6.2773205977695704E-7</c:v>
                </c:pt>
                <c:pt idx="870">
                  <c:v>6.019737115448054E-7</c:v>
                </c:pt>
                <c:pt idx="871">
                  <c:v>5.7721459290061302E-7</c:v>
                </c:pt>
                <c:pt idx="872">
                  <c:v>5.5341848415047021E-7</c:v>
                </c:pt>
                <c:pt idx="873">
                  <c:v>5.3055034032745575E-7</c:v>
                </c:pt>
                <c:pt idx="874">
                  <c:v>5.0857625955025838E-7</c:v>
                </c:pt>
                <c:pt idx="875">
                  <c:v>4.8746354974760442E-7</c:v>
                </c:pt>
                <c:pt idx="876">
                  <c:v>4.6718059409922823E-7</c:v>
                </c:pt>
                <c:pt idx="877">
                  <c:v>4.4769682239210021E-7</c:v>
                </c:pt>
                <c:pt idx="878">
                  <c:v>4.2898269658753525E-7</c:v>
                </c:pt>
                <c:pt idx="879">
                  <c:v>4.1100976788666093E-7</c:v>
                </c:pt>
                <c:pt idx="880">
                  <c:v>3.937504327034017E-7</c:v>
                </c:pt>
                <c:pt idx="881">
                  <c:v>3.7717817069627196E-7</c:v>
                </c:pt>
                <c:pt idx="882">
                  <c:v>3.6126725777574581E-7</c:v>
                </c:pt>
                <c:pt idx="883">
                  <c:v>3.4599292020321093E-7</c:v>
                </c:pt>
                <c:pt idx="884">
                  <c:v>3.3133131793761264E-7</c:v>
                </c:pt>
                <c:pt idx="885">
                  <c:v>3.1725918459013831E-7</c:v>
                </c:pt>
                <c:pt idx="886">
                  <c:v>3.0375441728569795E-7</c:v>
                </c:pt>
                <c:pt idx="887">
                  <c:v>2.9079533847564861E-7</c:v>
                </c:pt>
                <c:pt idx="888">
                  <c:v>2.7836145810589405E-7</c:v>
                </c:pt>
                <c:pt idx="889">
                  <c:v>2.664323994761041E-7</c:v>
                </c:pt>
                <c:pt idx="890">
                  <c:v>2.5498908118315651E-7</c:v>
                </c:pt>
                <c:pt idx="891">
                  <c:v>2.440129517333762E-7</c:v>
                </c:pt>
                <c:pt idx="892">
                  <c:v>2.3348591049465752E-7</c:v>
                </c:pt>
                <c:pt idx="893">
                  <c:v>2.2339061944709616E-7</c:v>
                </c:pt>
                <c:pt idx="894">
                  <c:v>2.1371053937624533E-7</c:v>
                </c:pt>
                <c:pt idx="895">
                  <c:v>2.0442944248522237E-7</c:v>
                </c:pt>
                <c:pt idx="896">
                  <c:v>1.955317949775567E-7</c:v>
                </c:pt>
                <c:pt idx="897">
                  <c:v>1.8700280368655488E-7</c:v>
                </c:pt>
                <c:pt idx="898">
                  <c:v>1.788279158088112E-7</c:v>
                </c:pt>
                <c:pt idx="899">
                  <c:v>1.7099327775937997E-7</c:v>
                </c:pt>
                <c:pt idx="900">
                  <c:v>1.634855878451817E-7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92EF-40B2-8314-69361C77A56A}"/>
            </c:ext>
          </c:extLst>
        </c:ser>
        <c:axId val="68135168"/>
        <c:axId val="68141440"/>
      </c:scatterChart>
      <c:valAx>
        <c:axId val="68135168"/>
        <c:scaling>
          <c:orientation val="minMax"/>
          <c:max val="6"/>
          <c:min val="-6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/>
                  <a:t>Z</a:t>
                </a:r>
              </a:p>
            </c:rich>
          </c:tx>
        </c:title>
        <c:numFmt formatCode="0.00" sourceLinked="1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68141440"/>
        <c:crosses val="autoZero"/>
        <c:crossBetween val="midCat"/>
      </c:valAx>
      <c:valAx>
        <c:axId val="681414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f(Z)</a:t>
                </a:r>
              </a:p>
            </c:rich>
          </c:tx>
        </c:title>
        <c:numFmt formatCode="0.0000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68135168"/>
        <c:crossesAt val="-6"/>
        <c:crossBetween val="midCat"/>
      </c:valAx>
    </c:plotArea>
    <c:plotVisOnly val="1"/>
    <c:dispBlanksAs val="gap"/>
  </c:chart>
  <c:spPr>
    <a:solidFill>
      <a:schemeClr val="bg1"/>
    </a:solidFill>
    <a:ln>
      <a:solidFill>
        <a:schemeClr val="bg1"/>
      </a:solidFill>
    </a:ln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Z(0.0;1) </a:t>
            </a:r>
            <a:r>
              <a:rPr lang="en-US" sz="1600" dirty="0" err="1"/>
              <a:t>vs</a:t>
            </a:r>
            <a:r>
              <a:rPr lang="en-US" sz="1600" dirty="0"/>
              <a:t> Z(</a:t>
            </a:r>
            <a:r>
              <a:rPr lang="en-US" sz="1600" dirty="0">
                <a:solidFill>
                  <a:srgbClr val="FF0000"/>
                </a:solidFill>
              </a:rPr>
              <a:t>0.8</a:t>
            </a:r>
            <a:r>
              <a:rPr lang="en-US" sz="1600" dirty="0"/>
              <a:t>;1) - </a:t>
            </a:r>
            <a:r>
              <a:rPr lang="en-US" sz="1600" dirty="0" err="1"/>
              <a:t>effetto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FF0000"/>
                </a:solidFill>
              </a:rPr>
              <a:t>grande</a:t>
            </a:r>
            <a:endParaRPr lang="en-US" sz="16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7444056839765598"/>
          <c:y val="2.5204788909892879E-2"/>
        </c:manualLayout>
      </c:layout>
    </c:title>
    <c:plotArea>
      <c:layout/>
      <c:scatterChart>
        <c:scatterStyle val="smoothMarker"/>
        <c:ser>
          <c:idx val="0"/>
          <c:order val="0"/>
          <c:tx>
            <c:v>Z(0.0;1)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Z!$E$2:$E$902</c:f>
              <c:numCache>
                <c:formatCode>0.00</c:formatCode>
                <c:ptCount val="901"/>
                <c:pt idx="0">
                  <c:v>-4.4999999999999813</c:v>
                </c:pt>
                <c:pt idx="1">
                  <c:v>-4.4899999999999824</c:v>
                </c:pt>
                <c:pt idx="2">
                  <c:v>-4.4799999999999924</c:v>
                </c:pt>
                <c:pt idx="3">
                  <c:v>-4.4699999999999802</c:v>
                </c:pt>
                <c:pt idx="4">
                  <c:v>-4.4599999999999804</c:v>
                </c:pt>
                <c:pt idx="5">
                  <c:v>-4.4499999999999824</c:v>
                </c:pt>
                <c:pt idx="6">
                  <c:v>-4.4399999999999924</c:v>
                </c:pt>
                <c:pt idx="7">
                  <c:v>-4.4299999999999802</c:v>
                </c:pt>
                <c:pt idx="8">
                  <c:v>-4.4199999999999804</c:v>
                </c:pt>
                <c:pt idx="9">
                  <c:v>-4.4099999999999824</c:v>
                </c:pt>
                <c:pt idx="10">
                  <c:v>-4.3999999999999799</c:v>
                </c:pt>
                <c:pt idx="11">
                  <c:v>-4.3899999999999801</c:v>
                </c:pt>
                <c:pt idx="12">
                  <c:v>-4.3799999999999804</c:v>
                </c:pt>
                <c:pt idx="13">
                  <c:v>-4.3699999999999797</c:v>
                </c:pt>
                <c:pt idx="14">
                  <c:v>-4.3599999999999799</c:v>
                </c:pt>
                <c:pt idx="15">
                  <c:v>-4.3499999999999801</c:v>
                </c:pt>
                <c:pt idx="16">
                  <c:v>-4.3399999999999803</c:v>
                </c:pt>
                <c:pt idx="17">
                  <c:v>-4.3299999999999796</c:v>
                </c:pt>
                <c:pt idx="18">
                  <c:v>-4.3199999999999799</c:v>
                </c:pt>
                <c:pt idx="19">
                  <c:v>-4.3099999999999801</c:v>
                </c:pt>
                <c:pt idx="20">
                  <c:v>-4.2999999999999803</c:v>
                </c:pt>
                <c:pt idx="21">
                  <c:v>-4.2899999999999814</c:v>
                </c:pt>
                <c:pt idx="22">
                  <c:v>-4.2799999999999834</c:v>
                </c:pt>
                <c:pt idx="23">
                  <c:v>-4.26999999999998</c:v>
                </c:pt>
                <c:pt idx="24">
                  <c:v>-4.2599999999999802</c:v>
                </c:pt>
                <c:pt idx="25">
                  <c:v>-4.2499999999999813</c:v>
                </c:pt>
                <c:pt idx="26">
                  <c:v>-4.2399999999999824</c:v>
                </c:pt>
                <c:pt idx="27">
                  <c:v>-4.22999999999998</c:v>
                </c:pt>
                <c:pt idx="28">
                  <c:v>-4.2199999999999802</c:v>
                </c:pt>
                <c:pt idx="29">
                  <c:v>-4.2099999999999804</c:v>
                </c:pt>
                <c:pt idx="30">
                  <c:v>-4.1999999999999797</c:v>
                </c:pt>
                <c:pt idx="31">
                  <c:v>-4.18999999999998</c:v>
                </c:pt>
                <c:pt idx="32">
                  <c:v>-4.1799999999999802</c:v>
                </c:pt>
                <c:pt idx="33">
                  <c:v>-4.1699999999999795</c:v>
                </c:pt>
                <c:pt idx="34">
                  <c:v>-4.1599999999999797</c:v>
                </c:pt>
                <c:pt idx="35">
                  <c:v>-4.1499999999999799</c:v>
                </c:pt>
                <c:pt idx="36">
                  <c:v>-4.1399999999999801</c:v>
                </c:pt>
                <c:pt idx="37">
                  <c:v>-4.1299999999999795</c:v>
                </c:pt>
                <c:pt idx="38">
                  <c:v>-4.1199999999999886</c:v>
                </c:pt>
                <c:pt idx="39">
                  <c:v>-4.1099999999999897</c:v>
                </c:pt>
                <c:pt idx="40">
                  <c:v>-4.0999999999999801</c:v>
                </c:pt>
                <c:pt idx="41">
                  <c:v>-4.0899999999999803</c:v>
                </c:pt>
                <c:pt idx="42">
                  <c:v>-4.0799999999999903</c:v>
                </c:pt>
                <c:pt idx="43">
                  <c:v>-4.0699999999999896</c:v>
                </c:pt>
                <c:pt idx="44">
                  <c:v>-4.0599999999999898</c:v>
                </c:pt>
                <c:pt idx="45">
                  <c:v>-4.0499999999999901</c:v>
                </c:pt>
                <c:pt idx="46">
                  <c:v>-4.0399999999999903</c:v>
                </c:pt>
                <c:pt idx="47">
                  <c:v>-4.0299999999999896</c:v>
                </c:pt>
                <c:pt idx="48">
                  <c:v>-4.0199999999999898</c:v>
                </c:pt>
                <c:pt idx="49">
                  <c:v>-4.00999999999999</c:v>
                </c:pt>
                <c:pt idx="50">
                  <c:v>-3.9999999999999867</c:v>
                </c:pt>
                <c:pt idx="51">
                  <c:v>-3.98999999999999</c:v>
                </c:pt>
                <c:pt idx="52">
                  <c:v>-3.9799999999999867</c:v>
                </c:pt>
                <c:pt idx="53">
                  <c:v>-3.96999999999999</c:v>
                </c:pt>
                <c:pt idx="54">
                  <c:v>-3.9599999999999835</c:v>
                </c:pt>
                <c:pt idx="55">
                  <c:v>-3.94999999999999</c:v>
                </c:pt>
                <c:pt idx="56">
                  <c:v>-3.9399999999999835</c:v>
                </c:pt>
                <c:pt idx="57">
                  <c:v>-3.9299999999999877</c:v>
                </c:pt>
                <c:pt idx="58">
                  <c:v>-3.9199999999999835</c:v>
                </c:pt>
                <c:pt idx="59">
                  <c:v>-3.9099999999999877</c:v>
                </c:pt>
                <c:pt idx="60">
                  <c:v>-3.8999999999999835</c:v>
                </c:pt>
                <c:pt idx="61">
                  <c:v>-3.8899999999999877</c:v>
                </c:pt>
                <c:pt idx="62">
                  <c:v>-3.8799999999999826</c:v>
                </c:pt>
                <c:pt idx="63">
                  <c:v>-3.8699999999999877</c:v>
                </c:pt>
                <c:pt idx="64">
                  <c:v>-3.8599999999999826</c:v>
                </c:pt>
                <c:pt idx="65">
                  <c:v>-3.8499999999999877</c:v>
                </c:pt>
                <c:pt idx="66">
                  <c:v>-3.8399999999999825</c:v>
                </c:pt>
                <c:pt idx="67">
                  <c:v>-3.8299999999999867</c:v>
                </c:pt>
                <c:pt idx="68">
                  <c:v>-3.8199999999999825</c:v>
                </c:pt>
                <c:pt idx="69">
                  <c:v>-3.8099999999999867</c:v>
                </c:pt>
                <c:pt idx="70">
                  <c:v>-3.7999999999999901</c:v>
                </c:pt>
                <c:pt idx="71">
                  <c:v>-3.7899999999999898</c:v>
                </c:pt>
                <c:pt idx="72">
                  <c:v>-3.77999999999999</c:v>
                </c:pt>
                <c:pt idx="73">
                  <c:v>-3.7699999999999898</c:v>
                </c:pt>
                <c:pt idx="74">
                  <c:v>-3.75999999999999</c:v>
                </c:pt>
                <c:pt idx="75">
                  <c:v>-3.7499999999999898</c:v>
                </c:pt>
                <c:pt idx="76">
                  <c:v>-3.73999999999999</c:v>
                </c:pt>
                <c:pt idx="77">
                  <c:v>-3.7299999999999902</c:v>
                </c:pt>
                <c:pt idx="78">
                  <c:v>-3.72</c:v>
                </c:pt>
                <c:pt idx="79">
                  <c:v>-3.71</c:v>
                </c:pt>
                <c:pt idx="80">
                  <c:v>-3.7</c:v>
                </c:pt>
                <c:pt idx="81">
                  <c:v>-3.69</c:v>
                </c:pt>
                <c:pt idx="82">
                  <c:v>-3.68</c:v>
                </c:pt>
                <c:pt idx="83">
                  <c:v>-3.67</c:v>
                </c:pt>
                <c:pt idx="84">
                  <c:v>-3.66</c:v>
                </c:pt>
                <c:pt idx="85">
                  <c:v>-3.65</c:v>
                </c:pt>
                <c:pt idx="86">
                  <c:v>-3.64</c:v>
                </c:pt>
                <c:pt idx="87">
                  <c:v>-3.63</c:v>
                </c:pt>
                <c:pt idx="88">
                  <c:v>-3.62</c:v>
                </c:pt>
                <c:pt idx="89">
                  <c:v>-3.61</c:v>
                </c:pt>
                <c:pt idx="90">
                  <c:v>-3.6</c:v>
                </c:pt>
                <c:pt idx="91">
                  <c:v>-3.59</c:v>
                </c:pt>
                <c:pt idx="92">
                  <c:v>-3.58</c:v>
                </c:pt>
                <c:pt idx="93">
                  <c:v>-3.57</c:v>
                </c:pt>
                <c:pt idx="94">
                  <c:v>-3.56</c:v>
                </c:pt>
                <c:pt idx="95">
                  <c:v>-3.55</c:v>
                </c:pt>
                <c:pt idx="96">
                  <c:v>-3.54</c:v>
                </c:pt>
                <c:pt idx="97">
                  <c:v>-3.53</c:v>
                </c:pt>
                <c:pt idx="98">
                  <c:v>-3.52</c:v>
                </c:pt>
                <c:pt idx="99">
                  <c:v>-3.51</c:v>
                </c:pt>
                <c:pt idx="100">
                  <c:v>-3.5</c:v>
                </c:pt>
                <c:pt idx="101">
                  <c:v>-3.4899999999999998</c:v>
                </c:pt>
                <c:pt idx="102">
                  <c:v>-3.48</c:v>
                </c:pt>
                <c:pt idx="103">
                  <c:v>-3.4699999999999998</c:v>
                </c:pt>
                <c:pt idx="104">
                  <c:v>-3.46</c:v>
                </c:pt>
                <c:pt idx="105">
                  <c:v>-3.4499999999999997</c:v>
                </c:pt>
                <c:pt idx="106">
                  <c:v>-3.44</c:v>
                </c:pt>
                <c:pt idx="107">
                  <c:v>-3.4299999999999997</c:v>
                </c:pt>
                <c:pt idx="108">
                  <c:v>-3.42</c:v>
                </c:pt>
                <c:pt idx="109">
                  <c:v>-3.4099999999999997</c:v>
                </c:pt>
                <c:pt idx="110">
                  <c:v>-3.4</c:v>
                </c:pt>
                <c:pt idx="111">
                  <c:v>-3.3899999999999997</c:v>
                </c:pt>
                <c:pt idx="112">
                  <c:v>-3.38</c:v>
                </c:pt>
                <c:pt idx="113">
                  <c:v>-3.3699999999999997</c:v>
                </c:pt>
                <c:pt idx="114">
                  <c:v>-3.36</c:v>
                </c:pt>
                <c:pt idx="115">
                  <c:v>-3.3499999999999988</c:v>
                </c:pt>
                <c:pt idx="116">
                  <c:v>-3.34</c:v>
                </c:pt>
                <c:pt idx="117">
                  <c:v>-3.3299999999999987</c:v>
                </c:pt>
                <c:pt idx="118">
                  <c:v>-3.32</c:v>
                </c:pt>
                <c:pt idx="119">
                  <c:v>-3.3099999999999987</c:v>
                </c:pt>
                <c:pt idx="120">
                  <c:v>-3.3</c:v>
                </c:pt>
                <c:pt idx="121">
                  <c:v>-3.29</c:v>
                </c:pt>
                <c:pt idx="122">
                  <c:v>-3.2800000000000002</c:v>
                </c:pt>
                <c:pt idx="123">
                  <c:v>-3.27</c:v>
                </c:pt>
                <c:pt idx="124">
                  <c:v>-3.2600000000000002</c:v>
                </c:pt>
                <c:pt idx="125">
                  <c:v>-3.25</c:v>
                </c:pt>
                <c:pt idx="126">
                  <c:v>-3.24</c:v>
                </c:pt>
                <c:pt idx="127">
                  <c:v>-3.23</c:v>
                </c:pt>
                <c:pt idx="128">
                  <c:v>-3.22</c:v>
                </c:pt>
                <c:pt idx="129">
                  <c:v>-3.21</c:v>
                </c:pt>
                <c:pt idx="130">
                  <c:v>-3.2</c:v>
                </c:pt>
                <c:pt idx="131">
                  <c:v>-3.19</c:v>
                </c:pt>
                <c:pt idx="132">
                  <c:v>-3.18</c:v>
                </c:pt>
                <c:pt idx="133">
                  <c:v>-3.17</c:v>
                </c:pt>
                <c:pt idx="134">
                  <c:v>-3.16</c:v>
                </c:pt>
                <c:pt idx="135">
                  <c:v>-3.15</c:v>
                </c:pt>
                <c:pt idx="136">
                  <c:v>-3.14</c:v>
                </c:pt>
                <c:pt idx="137">
                  <c:v>-3.13</c:v>
                </c:pt>
                <c:pt idx="138">
                  <c:v>-3.12</c:v>
                </c:pt>
                <c:pt idx="139">
                  <c:v>-3.11</c:v>
                </c:pt>
                <c:pt idx="140">
                  <c:v>-3.1</c:v>
                </c:pt>
                <c:pt idx="141">
                  <c:v>-3.09</c:v>
                </c:pt>
                <c:pt idx="142">
                  <c:v>-3.08</c:v>
                </c:pt>
                <c:pt idx="143">
                  <c:v>-3.07</c:v>
                </c:pt>
                <c:pt idx="144">
                  <c:v>-3.06</c:v>
                </c:pt>
                <c:pt idx="145">
                  <c:v>-3.05</c:v>
                </c:pt>
                <c:pt idx="146">
                  <c:v>-3.04</c:v>
                </c:pt>
                <c:pt idx="147">
                  <c:v>-3.03</c:v>
                </c:pt>
                <c:pt idx="148">
                  <c:v>-3.02</c:v>
                </c:pt>
                <c:pt idx="149">
                  <c:v>-3.01</c:v>
                </c:pt>
                <c:pt idx="150">
                  <c:v>-3</c:v>
                </c:pt>
                <c:pt idx="151">
                  <c:v>-2.9899999999999998</c:v>
                </c:pt>
                <c:pt idx="152">
                  <c:v>-2.98</c:v>
                </c:pt>
                <c:pt idx="153">
                  <c:v>-2.9699999999999998</c:v>
                </c:pt>
                <c:pt idx="154">
                  <c:v>-2.96</c:v>
                </c:pt>
                <c:pt idx="155">
                  <c:v>-2.9499999999999997</c:v>
                </c:pt>
                <c:pt idx="156">
                  <c:v>-2.94</c:v>
                </c:pt>
                <c:pt idx="157">
                  <c:v>-2.9299999999999997</c:v>
                </c:pt>
                <c:pt idx="158">
                  <c:v>-2.92</c:v>
                </c:pt>
                <c:pt idx="159">
                  <c:v>-2.9099999999999997</c:v>
                </c:pt>
                <c:pt idx="160">
                  <c:v>-2.9</c:v>
                </c:pt>
                <c:pt idx="161">
                  <c:v>-2.8899999999999997</c:v>
                </c:pt>
                <c:pt idx="162">
                  <c:v>-2.88</c:v>
                </c:pt>
                <c:pt idx="163">
                  <c:v>-2.8699999999999997</c:v>
                </c:pt>
                <c:pt idx="164">
                  <c:v>-2.86</c:v>
                </c:pt>
                <c:pt idx="165">
                  <c:v>-2.8499999999999988</c:v>
                </c:pt>
                <c:pt idx="166">
                  <c:v>-2.84</c:v>
                </c:pt>
                <c:pt idx="167">
                  <c:v>-2.8299999999999987</c:v>
                </c:pt>
                <c:pt idx="168">
                  <c:v>-2.82</c:v>
                </c:pt>
                <c:pt idx="169">
                  <c:v>-2.8099999999999987</c:v>
                </c:pt>
                <c:pt idx="170">
                  <c:v>-2.8</c:v>
                </c:pt>
                <c:pt idx="171">
                  <c:v>-2.79</c:v>
                </c:pt>
                <c:pt idx="172">
                  <c:v>-2.7800000000000002</c:v>
                </c:pt>
                <c:pt idx="173">
                  <c:v>-2.77</c:v>
                </c:pt>
                <c:pt idx="174">
                  <c:v>-2.7600000000000002</c:v>
                </c:pt>
                <c:pt idx="175">
                  <c:v>-2.75</c:v>
                </c:pt>
                <c:pt idx="176">
                  <c:v>-2.74</c:v>
                </c:pt>
                <c:pt idx="177">
                  <c:v>-2.73</c:v>
                </c:pt>
                <c:pt idx="178">
                  <c:v>-2.72</c:v>
                </c:pt>
                <c:pt idx="179">
                  <c:v>-2.71</c:v>
                </c:pt>
                <c:pt idx="180">
                  <c:v>-2.7</c:v>
                </c:pt>
                <c:pt idx="181">
                  <c:v>-2.69</c:v>
                </c:pt>
                <c:pt idx="182">
                  <c:v>-2.68</c:v>
                </c:pt>
                <c:pt idx="183">
                  <c:v>-2.67</c:v>
                </c:pt>
                <c:pt idx="184">
                  <c:v>-2.66</c:v>
                </c:pt>
                <c:pt idx="185">
                  <c:v>-2.65</c:v>
                </c:pt>
                <c:pt idx="186">
                  <c:v>-2.64</c:v>
                </c:pt>
                <c:pt idx="187">
                  <c:v>-2.63</c:v>
                </c:pt>
                <c:pt idx="188">
                  <c:v>-2.62</c:v>
                </c:pt>
                <c:pt idx="189">
                  <c:v>-2.61</c:v>
                </c:pt>
                <c:pt idx="190">
                  <c:v>-2.6</c:v>
                </c:pt>
                <c:pt idx="191">
                  <c:v>-2.59</c:v>
                </c:pt>
                <c:pt idx="192">
                  <c:v>-2.58</c:v>
                </c:pt>
                <c:pt idx="193">
                  <c:v>-2.57</c:v>
                </c:pt>
                <c:pt idx="194">
                  <c:v>-2.56</c:v>
                </c:pt>
                <c:pt idx="195">
                  <c:v>-2.5499999999999998</c:v>
                </c:pt>
                <c:pt idx="196">
                  <c:v>-2.54</c:v>
                </c:pt>
                <c:pt idx="197">
                  <c:v>-2.5299999999999998</c:v>
                </c:pt>
                <c:pt idx="198">
                  <c:v>-2.52</c:v>
                </c:pt>
                <c:pt idx="199">
                  <c:v>-2.5099999999999998</c:v>
                </c:pt>
                <c:pt idx="200">
                  <c:v>-2.5</c:v>
                </c:pt>
                <c:pt idx="201">
                  <c:v>-2.4899999999999998</c:v>
                </c:pt>
                <c:pt idx="202">
                  <c:v>-2.48</c:v>
                </c:pt>
                <c:pt idx="203">
                  <c:v>-2.4699999999999998</c:v>
                </c:pt>
                <c:pt idx="204">
                  <c:v>-2.46</c:v>
                </c:pt>
                <c:pt idx="205">
                  <c:v>-2.4499999999999997</c:v>
                </c:pt>
                <c:pt idx="206">
                  <c:v>-2.44</c:v>
                </c:pt>
                <c:pt idx="207">
                  <c:v>-2.4299999999999997</c:v>
                </c:pt>
                <c:pt idx="208">
                  <c:v>-2.42</c:v>
                </c:pt>
                <c:pt idx="209">
                  <c:v>-2.4099999999999997</c:v>
                </c:pt>
                <c:pt idx="210">
                  <c:v>-2.4</c:v>
                </c:pt>
                <c:pt idx="211">
                  <c:v>-2.3899999999999997</c:v>
                </c:pt>
                <c:pt idx="212">
                  <c:v>-2.38</c:v>
                </c:pt>
                <c:pt idx="213">
                  <c:v>-2.3699999999999997</c:v>
                </c:pt>
                <c:pt idx="214">
                  <c:v>-2.36</c:v>
                </c:pt>
                <c:pt idx="215">
                  <c:v>-2.3499999999999988</c:v>
                </c:pt>
                <c:pt idx="216">
                  <c:v>-2.34</c:v>
                </c:pt>
                <c:pt idx="217">
                  <c:v>-2.3299999999999987</c:v>
                </c:pt>
                <c:pt idx="218">
                  <c:v>-2.3199999999999967</c:v>
                </c:pt>
                <c:pt idx="219">
                  <c:v>-2.3099999999999987</c:v>
                </c:pt>
                <c:pt idx="220">
                  <c:v>-2.2999999999999998</c:v>
                </c:pt>
                <c:pt idx="221">
                  <c:v>-2.29</c:v>
                </c:pt>
                <c:pt idx="222">
                  <c:v>-2.2799999999999998</c:v>
                </c:pt>
                <c:pt idx="223">
                  <c:v>-2.27</c:v>
                </c:pt>
                <c:pt idx="224">
                  <c:v>-2.2599999999999998</c:v>
                </c:pt>
                <c:pt idx="225">
                  <c:v>-2.25</c:v>
                </c:pt>
                <c:pt idx="226">
                  <c:v>-2.2400000000000002</c:v>
                </c:pt>
                <c:pt idx="227">
                  <c:v>-2.23</c:v>
                </c:pt>
                <c:pt idx="228">
                  <c:v>-2.2200000000000002</c:v>
                </c:pt>
                <c:pt idx="229">
                  <c:v>-2.21</c:v>
                </c:pt>
                <c:pt idx="230">
                  <c:v>-2.2000000000000002</c:v>
                </c:pt>
                <c:pt idx="231">
                  <c:v>-2.19</c:v>
                </c:pt>
                <c:pt idx="232">
                  <c:v>-2.1800000000000002</c:v>
                </c:pt>
                <c:pt idx="233">
                  <c:v>-2.17</c:v>
                </c:pt>
                <c:pt idx="234">
                  <c:v>-2.16</c:v>
                </c:pt>
                <c:pt idx="235">
                  <c:v>-2.15</c:v>
                </c:pt>
                <c:pt idx="236">
                  <c:v>-2.14</c:v>
                </c:pt>
                <c:pt idx="237">
                  <c:v>-2.13</c:v>
                </c:pt>
                <c:pt idx="238">
                  <c:v>-2.12</c:v>
                </c:pt>
                <c:pt idx="239">
                  <c:v>-2.11</c:v>
                </c:pt>
                <c:pt idx="240">
                  <c:v>-2.1</c:v>
                </c:pt>
                <c:pt idx="241">
                  <c:v>-2.09</c:v>
                </c:pt>
                <c:pt idx="242">
                  <c:v>-2.08</c:v>
                </c:pt>
                <c:pt idx="243">
                  <c:v>-2.0699999999999998</c:v>
                </c:pt>
                <c:pt idx="244">
                  <c:v>-2.06</c:v>
                </c:pt>
                <c:pt idx="245">
                  <c:v>-2.0499999999999998</c:v>
                </c:pt>
                <c:pt idx="246">
                  <c:v>-2.04</c:v>
                </c:pt>
                <c:pt idx="247">
                  <c:v>-2.0299999999999998</c:v>
                </c:pt>
                <c:pt idx="248">
                  <c:v>-2.02</c:v>
                </c:pt>
                <c:pt idx="249">
                  <c:v>-2.0099999999999998</c:v>
                </c:pt>
                <c:pt idx="250">
                  <c:v>-2</c:v>
                </c:pt>
                <c:pt idx="251">
                  <c:v>-1.9900000000000035</c:v>
                </c:pt>
                <c:pt idx="252">
                  <c:v>-1.9800000000000035</c:v>
                </c:pt>
                <c:pt idx="253">
                  <c:v>-1.9700000000000033</c:v>
                </c:pt>
                <c:pt idx="254">
                  <c:v>-1.9600000000000033</c:v>
                </c:pt>
                <c:pt idx="255">
                  <c:v>-1.9500000000000033</c:v>
                </c:pt>
                <c:pt idx="256">
                  <c:v>-1.9400000000000033</c:v>
                </c:pt>
                <c:pt idx="257">
                  <c:v>-1.9300000000000033</c:v>
                </c:pt>
                <c:pt idx="258">
                  <c:v>-1.9200000000000021</c:v>
                </c:pt>
                <c:pt idx="259">
                  <c:v>-1.9100000000000001</c:v>
                </c:pt>
                <c:pt idx="260">
                  <c:v>-1.9000000000000001</c:v>
                </c:pt>
                <c:pt idx="261">
                  <c:v>-1.8900000000000001</c:v>
                </c:pt>
                <c:pt idx="262">
                  <c:v>-1.8800000000000001</c:v>
                </c:pt>
                <c:pt idx="263">
                  <c:v>-1.87</c:v>
                </c:pt>
                <c:pt idx="264">
                  <c:v>-1.86</c:v>
                </c:pt>
                <c:pt idx="265">
                  <c:v>-1.85</c:v>
                </c:pt>
                <c:pt idx="266">
                  <c:v>-1.84</c:v>
                </c:pt>
                <c:pt idx="267">
                  <c:v>-1.83</c:v>
                </c:pt>
                <c:pt idx="268">
                  <c:v>-1.82</c:v>
                </c:pt>
                <c:pt idx="269">
                  <c:v>-1.81</c:v>
                </c:pt>
                <c:pt idx="270">
                  <c:v>-1.8</c:v>
                </c:pt>
                <c:pt idx="271">
                  <c:v>-1.79</c:v>
                </c:pt>
                <c:pt idx="272">
                  <c:v>-1.78</c:v>
                </c:pt>
                <c:pt idx="273">
                  <c:v>-1.77</c:v>
                </c:pt>
                <c:pt idx="274">
                  <c:v>-1.76</c:v>
                </c:pt>
                <c:pt idx="275">
                  <c:v>-1.75</c:v>
                </c:pt>
                <c:pt idx="276">
                  <c:v>-1.74</c:v>
                </c:pt>
                <c:pt idx="277">
                  <c:v>-1.73</c:v>
                </c:pt>
                <c:pt idx="278">
                  <c:v>-1.72</c:v>
                </c:pt>
                <c:pt idx="279">
                  <c:v>-1.71</c:v>
                </c:pt>
                <c:pt idx="280">
                  <c:v>-1.7</c:v>
                </c:pt>
                <c:pt idx="281">
                  <c:v>-1.6900000000000033</c:v>
                </c:pt>
                <c:pt idx="282">
                  <c:v>-1.6800000000000033</c:v>
                </c:pt>
                <c:pt idx="283">
                  <c:v>-1.6700000000000021</c:v>
                </c:pt>
                <c:pt idx="284">
                  <c:v>-1.6600000000000001</c:v>
                </c:pt>
                <c:pt idx="285">
                  <c:v>-1.6500000000000001</c:v>
                </c:pt>
                <c:pt idx="286">
                  <c:v>-1.6400000000000001</c:v>
                </c:pt>
                <c:pt idx="287">
                  <c:v>-1.6300000000000001</c:v>
                </c:pt>
                <c:pt idx="288">
                  <c:v>-1.62</c:v>
                </c:pt>
                <c:pt idx="289">
                  <c:v>-1.61</c:v>
                </c:pt>
                <c:pt idx="290">
                  <c:v>-1.6</c:v>
                </c:pt>
                <c:pt idx="291">
                  <c:v>-1.59</c:v>
                </c:pt>
                <c:pt idx="292">
                  <c:v>-1.58</c:v>
                </c:pt>
                <c:pt idx="293">
                  <c:v>-1.57</c:v>
                </c:pt>
                <c:pt idx="294">
                  <c:v>-1.56</c:v>
                </c:pt>
                <c:pt idx="295">
                  <c:v>-1.55</c:v>
                </c:pt>
                <c:pt idx="296">
                  <c:v>-1.54</c:v>
                </c:pt>
                <c:pt idx="297">
                  <c:v>-1.53</c:v>
                </c:pt>
                <c:pt idx="298">
                  <c:v>-1.52</c:v>
                </c:pt>
                <c:pt idx="299">
                  <c:v>-1.51</c:v>
                </c:pt>
                <c:pt idx="300">
                  <c:v>-1.5</c:v>
                </c:pt>
                <c:pt idx="301">
                  <c:v>-1.49</c:v>
                </c:pt>
                <c:pt idx="302">
                  <c:v>-1.48</c:v>
                </c:pt>
                <c:pt idx="303">
                  <c:v>-1.47</c:v>
                </c:pt>
                <c:pt idx="304">
                  <c:v>-1.46</c:v>
                </c:pt>
                <c:pt idx="305">
                  <c:v>-1.45</c:v>
                </c:pt>
                <c:pt idx="306">
                  <c:v>-1.44</c:v>
                </c:pt>
                <c:pt idx="307">
                  <c:v>-1.43</c:v>
                </c:pt>
                <c:pt idx="308">
                  <c:v>-1.42</c:v>
                </c:pt>
                <c:pt idx="309">
                  <c:v>-1.41</c:v>
                </c:pt>
                <c:pt idx="310">
                  <c:v>-1.4</c:v>
                </c:pt>
                <c:pt idx="311">
                  <c:v>-1.3900000000000001</c:v>
                </c:pt>
                <c:pt idx="312">
                  <c:v>-1.3800000000000001</c:v>
                </c:pt>
                <c:pt idx="313">
                  <c:v>-1.37</c:v>
                </c:pt>
                <c:pt idx="314">
                  <c:v>-1.36</c:v>
                </c:pt>
                <c:pt idx="315">
                  <c:v>-1.35</c:v>
                </c:pt>
                <c:pt idx="316">
                  <c:v>-1.34</c:v>
                </c:pt>
                <c:pt idx="317">
                  <c:v>-1.33</c:v>
                </c:pt>
                <c:pt idx="318">
                  <c:v>-1.32</c:v>
                </c:pt>
                <c:pt idx="319">
                  <c:v>-1.31</c:v>
                </c:pt>
                <c:pt idx="320">
                  <c:v>-1.3</c:v>
                </c:pt>
                <c:pt idx="321">
                  <c:v>-1.29</c:v>
                </c:pt>
                <c:pt idx="322">
                  <c:v>-1.28</c:v>
                </c:pt>
                <c:pt idx="323">
                  <c:v>-1.27</c:v>
                </c:pt>
                <c:pt idx="324">
                  <c:v>-1.26</c:v>
                </c:pt>
                <c:pt idx="325">
                  <c:v>-1.25</c:v>
                </c:pt>
                <c:pt idx="326">
                  <c:v>-1.24</c:v>
                </c:pt>
                <c:pt idx="327">
                  <c:v>-1.23</c:v>
                </c:pt>
                <c:pt idx="328">
                  <c:v>-1.22</c:v>
                </c:pt>
                <c:pt idx="329">
                  <c:v>-1.21</c:v>
                </c:pt>
                <c:pt idx="330">
                  <c:v>-1.2</c:v>
                </c:pt>
                <c:pt idx="331">
                  <c:v>-1.1900000000000033</c:v>
                </c:pt>
                <c:pt idx="332">
                  <c:v>-1.1800000000000033</c:v>
                </c:pt>
                <c:pt idx="333">
                  <c:v>-1.1700000000000021</c:v>
                </c:pt>
                <c:pt idx="334">
                  <c:v>-1.1599999999999964</c:v>
                </c:pt>
                <c:pt idx="335">
                  <c:v>-1.1499999999999964</c:v>
                </c:pt>
                <c:pt idx="336">
                  <c:v>-1.1399999999999963</c:v>
                </c:pt>
                <c:pt idx="337">
                  <c:v>-1.1299999999999963</c:v>
                </c:pt>
                <c:pt idx="338">
                  <c:v>-1.1200000000000001</c:v>
                </c:pt>
                <c:pt idx="339">
                  <c:v>-1.1100000000000001</c:v>
                </c:pt>
                <c:pt idx="340">
                  <c:v>-1.1000000000000001</c:v>
                </c:pt>
                <c:pt idx="341">
                  <c:v>-1.0900000000000001</c:v>
                </c:pt>
                <c:pt idx="342">
                  <c:v>-1.08</c:v>
                </c:pt>
                <c:pt idx="343">
                  <c:v>-1.07</c:v>
                </c:pt>
                <c:pt idx="344">
                  <c:v>-1.06</c:v>
                </c:pt>
                <c:pt idx="345">
                  <c:v>-1.05</c:v>
                </c:pt>
                <c:pt idx="346">
                  <c:v>-1.04</c:v>
                </c:pt>
                <c:pt idx="347">
                  <c:v>-1.03</c:v>
                </c:pt>
                <c:pt idx="348">
                  <c:v>-1.02</c:v>
                </c:pt>
                <c:pt idx="349">
                  <c:v>-1.01</c:v>
                </c:pt>
                <c:pt idx="350">
                  <c:v>-1</c:v>
                </c:pt>
                <c:pt idx="351">
                  <c:v>-0.99</c:v>
                </c:pt>
                <c:pt idx="352">
                  <c:v>-0.98</c:v>
                </c:pt>
                <c:pt idx="353">
                  <c:v>-0.97000000000000064</c:v>
                </c:pt>
                <c:pt idx="354">
                  <c:v>-0.96000000000000063</c:v>
                </c:pt>
                <c:pt idx="355">
                  <c:v>-0.95000000000000062</c:v>
                </c:pt>
                <c:pt idx="356">
                  <c:v>-0.94000000000000061</c:v>
                </c:pt>
                <c:pt idx="357">
                  <c:v>-0.93</c:v>
                </c:pt>
                <c:pt idx="358">
                  <c:v>-0.92</c:v>
                </c:pt>
                <c:pt idx="359">
                  <c:v>-0.91</c:v>
                </c:pt>
                <c:pt idx="360">
                  <c:v>-0.9</c:v>
                </c:pt>
                <c:pt idx="361">
                  <c:v>-0.89</c:v>
                </c:pt>
                <c:pt idx="362">
                  <c:v>-0.88</c:v>
                </c:pt>
                <c:pt idx="363">
                  <c:v>-0.87000000000000166</c:v>
                </c:pt>
                <c:pt idx="364">
                  <c:v>-0.86000000000000065</c:v>
                </c:pt>
                <c:pt idx="365">
                  <c:v>-0.85000000000000064</c:v>
                </c:pt>
                <c:pt idx="366">
                  <c:v>-0.84000000000000064</c:v>
                </c:pt>
                <c:pt idx="367">
                  <c:v>-0.83000000000000063</c:v>
                </c:pt>
                <c:pt idx="368">
                  <c:v>-0.82000000000000062</c:v>
                </c:pt>
                <c:pt idx="369">
                  <c:v>-0.81</c:v>
                </c:pt>
                <c:pt idx="370">
                  <c:v>-0.8</c:v>
                </c:pt>
                <c:pt idx="371">
                  <c:v>-0.79</c:v>
                </c:pt>
                <c:pt idx="372">
                  <c:v>-0.78</c:v>
                </c:pt>
                <c:pt idx="373">
                  <c:v>-0.77000000000000191</c:v>
                </c:pt>
                <c:pt idx="374">
                  <c:v>-0.7600000000000019</c:v>
                </c:pt>
                <c:pt idx="375">
                  <c:v>-0.75000000000000178</c:v>
                </c:pt>
                <c:pt idx="376">
                  <c:v>-0.74000000000000166</c:v>
                </c:pt>
                <c:pt idx="377">
                  <c:v>-0.73000000000000065</c:v>
                </c:pt>
                <c:pt idx="378">
                  <c:v>-0.72000000000000064</c:v>
                </c:pt>
                <c:pt idx="379">
                  <c:v>-0.71000000000000063</c:v>
                </c:pt>
                <c:pt idx="380">
                  <c:v>-0.70000000000000062</c:v>
                </c:pt>
                <c:pt idx="381">
                  <c:v>-0.69000000000000061</c:v>
                </c:pt>
                <c:pt idx="382">
                  <c:v>-0.68</c:v>
                </c:pt>
                <c:pt idx="383">
                  <c:v>-0.67000000000000215</c:v>
                </c:pt>
                <c:pt idx="384">
                  <c:v>-0.66000000000000214</c:v>
                </c:pt>
                <c:pt idx="385">
                  <c:v>-0.65000000000000202</c:v>
                </c:pt>
                <c:pt idx="386">
                  <c:v>-0.6400000000000019</c:v>
                </c:pt>
                <c:pt idx="387">
                  <c:v>-0.63000000000000189</c:v>
                </c:pt>
                <c:pt idx="388">
                  <c:v>-0.62000000000000166</c:v>
                </c:pt>
                <c:pt idx="389">
                  <c:v>-0.61000000000000065</c:v>
                </c:pt>
                <c:pt idx="390">
                  <c:v>-0.60000000000000064</c:v>
                </c:pt>
                <c:pt idx="391">
                  <c:v>-0.59</c:v>
                </c:pt>
                <c:pt idx="392">
                  <c:v>-0.58000000000000007</c:v>
                </c:pt>
                <c:pt idx="393">
                  <c:v>-0.56999999999999995</c:v>
                </c:pt>
                <c:pt idx="394">
                  <c:v>-0.56000000000000005</c:v>
                </c:pt>
                <c:pt idx="395">
                  <c:v>-0.55000000000000004</c:v>
                </c:pt>
                <c:pt idx="396">
                  <c:v>-0.54</c:v>
                </c:pt>
                <c:pt idx="397">
                  <c:v>-0.53</c:v>
                </c:pt>
                <c:pt idx="398">
                  <c:v>-0.52</c:v>
                </c:pt>
                <c:pt idx="399">
                  <c:v>-0.51</c:v>
                </c:pt>
                <c:pt idx="400">
                  <c:v>-0.5</c:v>
                </c:pt>
                <c:pt idx="401">
                  <c:v>-0.49000000000000032</c:v>
                </c:pt>
                <c:pt idx="402">
                  <c:v>-0.48000000000000032</c:v>
                </c:pt>
                <c:pt idx="403">
                  <c:v>-0.47000000000000008</c:v>
                </c:pt>
                <c:pt idx="404">
                  <c:v>-0.46</c:v>
                </c:pt>
                <c:pt idx="405">
                  <c:v>-0.45</c:v>
                </c:pt>
                <c:pt idx="406">
                  <c:v>-0.44</c:v>
                </c:pt>
                <c:pt idx="407">
                  <c:v>-0.43000000000000038</c:v>
                </c:pt>
                <c:pt idx="408">
                  <c:v>-0.42000000000000032</c:v>
                </c:pt>
                <c:pt idx="409">
                  <c:v>-0.41000000000000031</c:v>
                </c:pt>
                <c:pt idx="410">
                  <c:v>-0.4</c:v>
                </c:pt>
                <c:pt idx="411">
                  <c:v>-0.39000000000000096</c:v>
                </c:pt>
                <c:pt idx="412">
                  <c:v>-0.38000000000000095</c:v>
                </c:pt>
                <c:pt idx="413">
                  <c:v>-0.37000000000000038</c:v>
                </c:pt>
                <c:pt idx="414">
                  <c:v>-0.36000000000000032</c:v>
                </c:pt>
                <c:pt idx="415">
                  <c:v>-0.35000000000000031</c:v>
                </c:pt>
                <c:pt idx="416">
                  <c:v>-0.34</c:v>
                </c:pt>
                <c:pt idx="417">
                  <c:v>-0.33000000000000107</c:v>
                </c:pt>
                <c:pt idx="418">
                  <c:v>-0.32000000000000095</c:v>
                </c:pt>
                <c:pt idx="419">
                  <c:v>-0.31000000000000083</c:v>
                </c:pt>
                <c:pt idx="420">
                  <c:v>-0.30000000000000032</c:v>
                </c:pt>
                <c:pt idx="421">
                  <c:v>-0.29000000000000031</c:v>
                </c:pt>
                <c:pt idx="422">
                  <c:v>-0.28000000000000008</c:v>
                </c:pt>
                <c:pt idx="423">
                  <c:v>-0.27</c:v>
                </c:pt>
                <c:pt idx="424">
                  <c:v>-0.26</c:v>
                </c:pt>
                <c:pt idx="425">
                  <c:v>-0.25</c:v>
                </c:pt>
                <c:pt idx="426">
                  <c:v>-0.24000000000000021</c:v>
                </c:pt>
                <c:pt idx="427">
                  <c:v>-0.23</c:v>
                </c:pt>
                <c:pt idx="428">
                  <c:v>-0.22</c:v>
                </c:pt>
                <c:pt idx="429">
                  <c:v>-0.21000000000000021</c:v>
                </c:pt>
                <c:pt idx="430">
                  <c:v>-0.2</c:v>
                </c:pt>
                <c:pt idx="431">
                  <c:v>-0.19</c:v>
                </c:pt>
                <c:pt idx="432">
                  <c:v>-0.18000000000000024</c:v>
                </c:pt>
                <c:pt idx="433">
                  <c:v>-0.17</c:v>
                </c:pt>
                <c:pt idx="434">
                  <c:v>-0.16</c:v>
                </c:pt>
                <c:pt idx="435">
                  <c:v>-0.15000000000000024</c:v>
                </c:pt>
                <c:pt idx="436">
                  <c:v>-0.14000000000000001</c:v>
                </c:pt>
                <c:pt idx="437">
                  <c:v>-0.13</c:v>
                </c:pt>
                <c:pt idx="438">
                  <c:v>-0.12000000000000002</c:v>
                </c:pt>
                <c:pt idx="439">
                  <c:v>-0.11</c:v>
                </c:pt>
                <c:pt idx="440">
                  <c:v>-0.1</c:v>
                </c:pt>
                <c:pt idx="441">
                  <c:v>-9.0000000000000024E-2</c:v>
                </c:pt>
                <c:pt idx="442">
                  <c:v>-8.0000000000000043E-2</c:v>
                </c:pt>
                <c:pt idx="443">
                  <c:v>-7.0000000000000021E-2</c:v>
                </c:pt>
                <c:pt idx="444">
                  <c:v>-6.0000000000000032E-2</c:v>
                </c:pt>
                <c:pt idx="445">
                  <c:v>-0.05</c:v>
                </c:pt>
                <c:pt idx="446">
                  <c:v>-4.0000000000000022E-2</c:v>
                </c:pt>
                <c:pt idx="447">
                  <c:v>-3.0000000000000002E-2</c:v>
                </c:pt>
                <c:pt idx="448">
                  <c:v>-2.0000000000000011E-2</c:v>
                </c:pt>
                <c:pt idx="449">
                  <c:v>-1.0000000000000005E-2</c:v>
                </c:pt>
                <c:pt idx="450">
                  <c:v>0</c:v>
                </c:pt>
                <c:pt idx="451">
                  <c:v>1.0000000000000005E-2</c:v>
                </c:pt>
                <c:pt idx="452">
                  <c:v>2.0000000000000011E-2</c:v>
                </c:pt>
                <c:pt idx="453">
                  <c:v>3.0000000000000002E-2</c:v>
                </c:pt>
                <c:pt idx="454">
                  <c:v>4.0000000000000022E-2</c:v>
                </c:pt>
                <c:pt idx="455">
                  <c:v>0.05</c:v>
                </c:pt>
                <c:pt idx="456">
                  <c:v>6.0000000000000032E-2</c:v>
                </c:pt>
                <c:pt idx="457">
                  <c:v>7.0000000000000021E-2</c:v>
                </c:pt>
                <c:pt idx="458">
                  <c:v>8.0000000000000043E-2</c:v>
                </c:pt>
                <c:pt idx="459">
                  <c:v>9.0000000000000024E-2</c:v>
                </c:pt>
                <c:pt idx="460">
                  <c:v>0.1</c:v>
                </c:pt>
                <c:pt idx="461">
                  <c:v>0.11</c:v>
                </c:pt>
                <c:pt idx="462">
                  <c:v>0.12000000000000002</c:v>
                </c:pt>
                <c:pt idx="463">
                  <c:v>0.13</c:v>
                </c:pt>
                <c:pt idx="464">
                  <c:v>0.14000000000000001</c:v>
                </c:pt>
                <c:pt idx="465">
                  <c:v>0.15000000000000024</c:v>
                </c:pt>
                <c:pt idx="466">
                  <c:v>0.16</c:v>
                </c:pt>
                <c:pt idx="467">
                  <c:v>0.17</c:v>
                </c:pt>
                <c:pt idx="468">
                  <c:v>0.18000000000000024</c:v>
                </c:pt>
                <c:pt idx="469">
                  <c:v>0.19</c:v>
                </c:pt>
                <c:pt idx="470">
                  <c:v>0.2</c:v>
                </c:pt>
                <c:pt idx="471">
                  <c:v>0.21000000000000021</c:v>
                </c:pt>
                <c:pt idx="472">
                  <c:v>0.22</c:v>
                </c:pt>
                <c:pt idx="473">
                  <c:v>0.23</c:v>
                </c:pt>
                <c:pt idx="474">
                  <c:v>0.24000000000000021</c:v>
                </c:pt>
                <c:pt idx="475">
                  <c:v>0.25</c:v>
                </c:pt>
                <c:pt idx="476">
                  <c:v>0.26</c:v>
                </c:pt>
                <c:pt idx="477">
                  <c:v>0.27</c:v>
                </c:pt>
                <c:pt idx="478">
                  <c:v>0.28000000000000008</c:v>
                </c:pt>
                <c:pt idx="479">
                  <c:v>0.29000000000000031</c:v>
                </c:pt>
                <c:pt idx="480">
                  <c:v>0.30000000000000032</c:v>
                </c:pt>
                <c:pt idx="481">
                  <c:v>0.31000000000000083</c:v>
                </c:pt>
                <c:pt idx="482">
                  <c:v>0.32000000000000095</c:v>
                </c:pt>
                <c:pt idx="483">
                  <c:v>0.33000000000000107</c:v>
                </c:pt>
                <c:pt idx="484">
                  <c:v>0.34</c:v>
                </c:pt>
                <c:pt idx="485">
                  <c:v>0.35000000000000031</c:v>
                </c:pt>
                <c:pt idx="486">
                  <c:v>0.36000000000000032</c:v>
                </c:pt>
                <c:pt idx="487">
                  <c:v>0.37000000000000038</c:v>
                </c:pt>
                <c:pt idx="488">
                  <c:v>0.38000000000000095</c:v>
                </c:pt>
                <c:pt idx="489">
                  <c:v>0.39000000000000096</c:v>
                </c:pt>
                <c:pt idx="490">
                  <c:v>0.4</c:v>
                </c:pt>
                <c:pt idx="491">
                  <c:v>0.41000000000000031</c:v>
                </c:pt>
                <c:pt idx="492">
                  <c:v>0.42000000000000032</c:v>
                </c:pt>
                <c:pt idx="493">
                  <c:v>0.43000000000000038</c:v>
                </c:pt>
                <c:pt idx="494">
                  <c:v>0.44</c:v>
                </c:pt>
                <c:pt idx="495">
                  <c:v>0.45</c:v>
                </c:pt>
                <c:pt idx="496">
                  <c:v>0.46</c:v>
                </c:pt>
                <c:pt idx="497">
                  <c:v>0.47000000000000008</c:v>
                </c:pt>
                <c:pt idx="498">
                  <c:v>0.48000000000000032</c:v>
                </c:pt>
                <c:pt idx="499">
                  <c:v>0.49000000000000032</c:v>
                </c:pt>
                <c:pt idx="500">
                  <c:v>0.5</c:v>
                </c:pt>
                <c:pt idx="501">
                  <c:v>0.51</c:v>
                </c:pt>
                <c:pt idx="502">
                  <c:v>0.52</c:v>
                </c:pt>
                <c:pt idx="503">
                  <c:v>0.53</c:v>
                </c:pt>
                <c:pt idx="504">
                  <c:v>0.54</c:v>
                </c:pt>
                <c:pt idx="505">
                  <c:v>0.55000000000000004</c:v>
                </c:pt>
                <c:pt idx="506">
                  <c:v>0.56000000000000005</c:v>
                </c:pt>
                <c:pt idx="507">
                  <c:v>0.56999999999999995</c:v>
                </c:pt>
                <c:pt idx="508">
                  <c:v>0.58000000000000007</c:v>
                </c:pt>
                <c:pt idx="509">
                  <c:v>0.59</c:v>
                </c:pt>
                <c:pt idx="510">
                  <c:v>0.60000000000000064</c:v>
                </c:pt>
                <c:pt idx="511">
                  <c:v>0.61000000000000065</c:v>
                </c:pt>
                <c:pt idx="512">
                  <c:v>0.62000000000000166</c:v>
                </c:pt>
                <c:pt idx="513">
                  <c:v>0.63000000000000189</c:v>
                </c:pt>
                <c:pt idx="514">
                  <c:v>0.6400000000000019</c:v>
                </c:pt>
                <c:pt idx="515">
                  <c:v>0.65000000000000202</c:v>
                </c:pt>
                <c:pt idx="516">
                  <c:v>0.66000000000000214</c:v>
                </c:pt>
                <c:pt idx="517">
                  <c:v>0.67000000000000215</c:v>
                </c:pt>
                <c:pt idx="518">
                  <c:v>0.68</c:v>
                </c:pt>
                <c:pt idx="519">
                  <c:v>0.69000000000000061</c:v>
                </c:pt>
                <c:pt idx="520">
                  <c:v>0.70000000000000062</c:v>
                </c:pt>
                <c:pt idx="521">
                  <c:v>0.71000000000000063</c:v>
                </c:pt>
                <c:pt idx="522">
                  <c:v>0.72000000000000064</c:v>
                </c:pt>
                <c:pt idx="523">
                  <c:v>0.73000000000000065</c:v>
                </c:pt>
                <c:pt idx="524">
                  <c:v>0.74000000000000166</c:v>
                </c:pt>
                <c:pt idx="525">
                  <c:v>0.75000000000000178</c:v>
                </c:pt>
                <c:pt idx="526">
                  <c:v>0.7600000000000019</c:v>
                </c:pt>
                <c:pt idx="527">
                  <c:v>0.77000000000000191</c:v>
                </c:pt>
                <c:pt idx="528">
                  <c:v>0.78</c:v>
                </c:pt>
                <c:pt idx="529">
                  <c:v>0.79</c:v>
                </c:pt>
                <c:pt idx="530">
                  <c:v>0.8</c:v>
                </c:pt>
                <c:pt idx="531">
                  <c:v>0.81</c:v>
                </c:pt>
                <c:pt idx="532">
                  <c:v>0.82000000000000062</c:v>
                </c:pt>
                <c:pt idx="533">
                  <c:v>0.83000000000000063</c:v>
                </c:pt>
                <c:pt idx="534">
                  <c:v>0.84000000000000064</c:v>
                </c:pt>
                <c:pt idx="535">
                  <c:v>0.85000000000000064</c:v>
                </c:pt>
                <c:pt idx="536">
                  <c:v>0.86000000000000065</c:v>
                </c:pt>
                <c:pt idx="537">
                  <c:v>0.87000000000000166</c:v>
                </c:pt>
                <c:pt idx="538">
                  <c:v>0.88</c:v>
                </c:pt>
                <c:pt idx="539">
                  <c:v>0.89</c:v>
                </c:pt>
                <c:pt idx="540">
                  <c:v>0.9</c:v>
                </c:pt>
                <c:pt idx="541">
                  <c:v>0.91</c:v>
                </c:pt>
                <c:pt idx="542">
                  <c:v>0.92</c:v>
                </c:pt>
                <c:pt idx="543">
                  <c:v>0.93</c:v>
                </c:pt>
                <c:pt idx="544">
                  <c:v>0.94000000000000061</c:v>
                </c:pt>
                <c:pt idx="545">
                  <c:v>0.95000000000000062</c:v>
                </c:pt>
                <c:pt idx="546">
                  <c:v>0.96000000000000063</c:v>
                </c:pt>
                <c:pt idx="547">
                  <c:v>0.97000000000000064</c:v>
                </c:pt>
                <c:pt idx="548">
                  <c:v>0.98</c:v>
                </c:pt>
                <c:pt idx="549">
                  <c:v>0.99</c:v>
                </c:pt>
                <c:pt idx="550">
                  <c:v>1</c:v>
                </c:pt>
                <c:pt idx="551">
                  <c:v>1.01</c:v>
                </c:pt>
                <c:pt idx="552">
                  <c:v>1.02</c:v>
                </c:pt>
                <c:pt idx="553">
                  <c:v>1.03</c:v>
                </c:pt>
                <c:pt idx="554">
                  <c:v>1.04</c:v>
                </c:pt>
                <c:pt idx="555">
                  <c:v>1.05</c:v>
                </c:pt>
                <c:pt idx="556">
                  <c:v>1.06</c:v>
                </c:pt>
                <c:pt idx="557">
                  <c:v>1.07</c:v>
                </c:pt>
                <c:pt idx="558">
                  <c:v>1.08</c:v>
                </c:pt>
                <c:pt idx="559">
                  <c:v>1.0900000000000001</c:v>
                </c:pt>
                <c:pt idx="560">
                  <c:v>1.1000000000000001</c:v>
                </c:pt>
                <c:pt idx="561">
                  <c:v>1.1100000000000001</c:v>
                </c:pt>
                <c:pt idx="562">
                  <c:v>1.1200000000000001</c:v>
                </c:pt>
                <c:pt idx="563">
                  <c:v>1.1299999999999963</c:v>
                </c:pt>
                <c:pt idx="564">
                  <c:v>1.1399999999999963</c:v>
                </c:pt>
                <c:pt idx="565">
                  <c:v>1.1499999999999964</c:v>
                </c:pt>
                <c:pt idx="566">
                  <c:v>1.1599999999999964</c:v>
                </c:pt>
                <c:pt idx="567">
                  <c:v>1.1700000000000021</c:v>
                </c:pt>
                <c:pt idx="568">
                  <c:v>1.1800000000000033</c:v>
                </c:pt>
                <c:pt idx="569">
                  <c:v>1.1900000000000033</c:v>
                </c:pt>
                <c:pt idx="570">
                  <c:v>1.2</c:v>
                </c:pt>
                <c:pt idx="571">
                  <c:v>1.21</c:v>
                </c:pt>
                <c:pt idx="572">
                  <c:v>1.22</c:v>
                </c:pt>
                <c:pt idx="573">
                  <c:v>1.23</c:v>
                </c:pt>
                <c:pt idx="574">
                  <c:v>1.24</c:v>
                </c:pt>
                <c:pt idx="575">
                  <c:v>1.25</c:v>
                </c:pt>
                <c:pt idx="576">
                  <c:v>1.26</c:v>
                </c:pt>
                <c:pt idx="577">
                  <c:v>1.27</c:v>
                </c:pt>
                <c:pt idx="578">
                  <c:v>1.28</c:v>
                </c:pt>
                <c:pt idx="579">
                  <c:v>1.29</c:v>
                </c:pt>
                <c:pt idx="580">
                  <c:v>1.3</c:v>
                </c:pt>
                <c:pt idx="581">
                  <c:v>1.31</c:v>
                </c:pt>
                <c:pt idx="582">
                  <c:v>1.32</c:v>
                </c:pt>
                <c:pt idx="583">
                  <c:v>1.33</c:v>
                </c:pt>
                <c:pt idx="584">
                  <c:v>1.34</c:v>
                </c:pt>
                <c:pt idx="585">
                  <c:v>1.35</c:v>
                </c:pt>
                <c:pt idx="586">
                  <c:v>1.36</c:v>
                </c:pt>
                <c:pt idx="587">
                  <c:v>1.37</c:v>
                </c:pt>
                <c:pt idx="588">
                  <c:v>1.3800000000000001</c:v>
                </c:pt>
                <c:pt idx="589">
                  <c:v>1.3900000000000001</c:v>
                </c:pt>
                <c:pt idx="590">
                  <c:v>1.4</c:v>
                </c:pt>
                <c:pt idx="591">
                  <c:v>1.41</c:v>
                </c:pt>
                <c:pt idx="592">
                  <c:v>1.42</c:v>
                </c:pt>
                <c:pt idx="593">
                  <c:v>1.43</c:v>
                </c:pt>
                <c:pt idx="594">
                  <c:v>1.44</c:v>
                </c:pt>
                <c:pt idx="595">
                  <c:v>1.45</c:v>
                </c:pt>
                <c:pt idx="596">
                  <c:v>1.46</c:v>
                </c:pt>
                <c:pt idx="597">
                  <c:v>1.47</c:v>
                </c:pt>
                <c:pt idx="598">
                  <c:v>1.48</c:v>
                </c:pt>
                <c:pt idx="599">
                  <c:v>1.49</c:v>
                </c:pt>
                <c:pt idx="600">
                  <c:v>1.5</c:v>
                </c:pt>
                <c:pt idx="601">
                  <c:v>1.51</c:v>
                </c:pt>
                <c:pt idx="602">
                  <c:v>1.52</c:v>
                </c:pt>
                <c:pt idx="603">
                  <c:v>1.53</c:v>
                </c:pt>
                <c:pt idx="604">
                  <c:v>1.54</c:v>
                </c:pt>
                <c:pt idx="605">
                  <c:v>1.55</c:v>
                </c:pt>
                <c:pt idx="606">
                  <c:v>1.56</c:v>
                </c:pt>
                <c:pt idx="607">
                  <c:v>1.57</c:v>
                </c:pt>
                <c:pt idx="608">
                  <c:v>1.58</c:v>
                </c:pt>
                <c:pt idx="609">
                  <c:v>1.59</c:v>
                </c:pt>
                <c:pt idx="610">
                  <c:v>1.6</c:v>
                </c:pt>
                <c:pt idx="611">
                  <c:v>1.61</c:v>
                </c:pt>
                <c:pt idx="612">
                  <c:v>1.62</c:v>
                </c:pt>
                <c:pt idx="613">
                  <c:v>1.6300000000000001</c:v>
                </c:pt>
                <c:pt idx="614">
                  <c:v>1.6400000000000001</c:v>
                </c:pt>
                <c:pt idx="615">
                  <c:v>1.6500000000000001</c:v>
                </c:pt>
                <c:pt idx="616">
                  <c:v>1.6600000000000001</c:v>
                </c:pt>
                <c:pt idx="617">
                  <c:v>1.6700000000000021</c:v>
                </c:pt>
                <c:pt idx="618">
                  <c:v>1.6800000000000033</c:v>
                </c:pt>
                <c:pt idx="619">
                  <c:v>1.6900000000000033</c:v>
                </c:pt>
                <c:pt idx="620">
                  <c:v>1.7</c:v>
                </c:pt>
                <c:pt idx="621">
                  <c:v>1.71</c:v>
                </c:pt>
                <c:pt idx="622">
                  <c:v>1.72</c:v>
                </c:pt>
                <c:pt idx="623">
                  <c:v>1.73</c:v>
                </c:pt>
                <c:pt idx="624">
                  <c:v>1.74</c:v>
                </c:pt>
                <c:pt idx="625">
                  <c:v>1.75</c:v>
                </c:pt>
                <c:pt idx="626">
                  <c:v>1.76</c:v>
                </c:pt>
                <c:pt idx="627">
                  <c:v>1.77</c:v>
                </c:pt>
                <c:pt idx="628">
                  <c:v>1.78</c:v>
                </c:pt>
                <c:pt idx="629">
                  <c:v>1.79</c:v>
                </c:pt>
                <c:pt idx="630">
                  <c:v>1.8</c:v>
                </c:pt>
                <c:pt idx="631">
                  <c:v>1.81</c:v>
                </c:pt>
                <c:pt idx="632">
                  <c:v>1.82</c:v>
                </c:pt>
                <c:pt idx="633">
                  <c:v>1.83</c:v>
                </c:pt>
                <c:pt idx="634">
                  <c:v>1.84</c:v>
                </c:pt>
                <c:pt idx="635">
                  <c:v>1.85</c:v>
                </c:pt>
                <c:pt idx="636">
                  <c:v>1.86</c:v>
                </c:pt>
                <c:pt idx="637">
                  <c:v>1.87</c:v>
                </c:pt>
                <c:pt idx="638">
                  <c:v>1.8800000000000001</c:v>
                </c:pt>
                <c:pt idx="639">
                  <c:v>1.8900000000000001</c:v>
                </c:pt>
                <c:pt idx="640">
                  <c:v>1.9000000000000001</c:v>
                </c:pt>
                <c:pt idx="641">
                  <c:v>1.9100000000000001</c:v>
                </c:pt>
                <c:pt idx="642">
                  <c:v>1.9200000000000021</c:v>
                </c:pt>
                <c:pt idx="643">
                  <c:v>1.9300000000000033</c:v>
                </c:pt>
                <c:pt idx="644">
                  <c:v>1.9400000000000033</c:v>
                </c:pt>
                <c:pt idx="645">
                  <c:v>1.9500000000000033</c:v>
                </c:pt>
                <c:pt idx="646">
                  <c:v>1.9600000000000033</c:v>
                </c:pt>
                <c:pt idx="647">
                  <c:v>1.9700000000000033</c:v>
                </c:pt>
                <c:pt idx="648">
                  <c:v>1.9800000000000035</c:v>
                </c:pt>
                <c:pt idx="649">
                  <c:v>1.9900000000000035</c:v>
                </c:pt>
                <c:pt idx="650">
                  <c:v>2</c:v>
                </c:pt>
                <c:pt idx="651">
                  <c:v>2.0099999999999998</c:v>
                </c:pt>
                <c:pt idx="652">
                  <c:v>2.02</c:v>
                </c:pt>
                <c:pt idx="653">
                  <c:v>2.0299999999999998</c:v>
                </c:pt>
                <c:pt idx="654">
                  <c:v>2.04</c:v>
                </c:pt>
                <c:pt idx="655">
                  <c:v>2.0499999999999998</c:v>
                </c:pt>
                <c:pt idx="656">
                  <c:v>2.06</c:v>
                </c:pt>
                <c:pt idx="657">
                  <c:v>2.0699999999999998</c:v>
                </c:pt>
                <c:pt idx="658">
                  <c:v>2.08</c:v>
                </c:pt>
                <c:pt idx="659">
                  <c:v>2.09</c:v>
                </c:pt>
                <c:pt idx="660">
                  <c:v>2.1</c:v>
                </c:pt>
                <c:pt idx="661">
                  <c:v>2.11</c:v>
                </c:pt>
                <c:pt idx="662">
                  <c:v>2.12</c:v>
                </c:pt>
                <c:pt idx="663">
                  <c:v>2.13</c:v>
                </c:pt>
                <c:pt idx="664">
                  <c:v>2.14</c:v>
                </c:pt>
                <c:pt idx="665">
                  <c:v>2.15</c:v>
                </c:pt>
                <c:pt idx="666">
                  <c:v>2.16</c:v>
                </c:pt>
                <c:pt idx="667">
                  <c:v>2.17</c:v>
                </c:pt>
                <c:pt idx="668">
                  <c:v>2.1800000000000002</c:v>
                </c:pt>
                <c:pt idx="669">
                  <c:v>2.19</c:v>
                </c:pt>
                <c:pt idx="670">
                  <c:v>2.2000000000000002</c:v>
                </c:pt>
                <c:pt idx="671">
                  <c:v>2.21</c:v>
                </c:pt>
                <c:pt idx="672">
                  <c:v>2.2200000000000002</c:v>
                </c:pt>
                <c:pt idx="673">
                  <c:v>2.23</c:v>
                </c:pt>
                <c:pt idx="674">
                  <c:v>2.2400000000000002</c:v>
                </c:pt>
                <c:pt idx="675">
                  <c:v>2.25</c:v>
                </c:pt>
                <c:pt idx="676">
                  <c:v>2.2599999999999998</c:v>
                </c:pt>
                <c:pt idx="677">
                  <c:v>2.27</c:v>
                </c:pt>
                <c:pt idx="678">
                  <c:v>2.2799999999999998</c:v>
                </c:pt>
                <c:pt idx="679">
                  <c:v>2.29</c:v>
                </c:pt>
                <c:pt idx="680">
                  <c:v>2.2999999999999998</c:v>
                </c:pt>
                <c:pt idx="681">
                  <c:v>2.3099999999999987</c:v>
                </c:pt>
                <c:pt idx="682">
                  <c:v>2.3199999999999967</c:v>
                </c:pt>
                <c:pt idx="683">
                  <c:v>2.3299999999999987</c:v>
                </c:pt>
                <c:pt idx="684">
                  <c:v>2.34</c:v>
                </c:pt>
                <c:pt idx="685">
                  <c:v>2.3499999999999988</c:v>
                </c:pt>
                <c:pt idx="686">
                  <c:v>2.36</c:v>
                </c:pt>
                <c:pt idx="687">
                  <c:v>2.3699999999999997</c:v>
                </c:pt>
                <c:pt idx="688">
                  <c:v>2.38</c:v>
                </c:pt>
                <c:pt idx="689">
                  <c:v>2.3899999999999997</c:v>
                </c:pt>
                <c:pt idx="690">
                  <c:v>2.4</c:v>
                </c:pt>
                <c:pt idx="691">
                  <c:v>2.4099999999999997</c:v>
                </c:pt>
                <c:pt idx="692">
                  <c:v>2.42</c:v>
                </c:pt>
                <c:pt idx="693">
                  <c:v>2.4299999999999997</c:v>
                </c:pt>
                <c:pt idx="694">
                  <c:v>2.44</c:v>
                </c:pt>
                <c:pt idx="695">
                  <c:v>2.4499999999999997</c:v>
                </c:pt>
                <c:pt idx="696">
                  <c:v>2.46</c:v>
                </c:pt>
                <c:pt idx="697">
                  <c:v>2.4699999999999998</c:v>
                </c:pt>
                <c:pt idx="698">
                  <c:v>2.48</c:v>
                </c:pt>
                <c:pt idx="699">
                  <c:v>2.4899999999999998</c:v>
                </c:pt>
                <c:pt idx="700">
                  <c:v>2.5</c:v>
                </c:pt>
                <c:pt idx="701">
                  <c:v>2.5099999999999998</c:v>
                </c:pt>
                <c:pt idx="702">
                  <c:v>2.52</c:v>
                </c:pt>
                <c:pt idx="703">
                  <c:v>2.5299999999999998</c:v>
                </c:pt>
                <c:pt idx="704">
                  <c:v>2.54</c:v>
                </c:pt>
                <c:pt idx="705">
                  <c:v>2.5499999999999998</c:v>
                </c:pt>
                <c:pt idx="706">
                  <c:v>2.56</c:v>
                </c:pt>
                <c:pt idx="707">
                  <c:v>2.57</c:v>
                </c:pt>
                <c:pt idx="708">
                  <c:v>2.58</c:v>
                </c:pt>
                <c:pt idx="709">
                  <c:v>2.59</c:v>
                </c:pt>
                <c:pt idx="710">
                  <c:v>2.6</c:v>
                </c:pt>
                <c:pt idx="711">
                  <c:v>2.61</c:v>
                </c:pt>
                <c:pt idx="712">
                  <c:v>2.62</c:v>
                </c:pt>
                <c:pt idx="713">
                  <c:v>2.63</c:v>
                </c:pt>
                <c:pt idx="714">
                  <c:v>2.64</c:v>
                </c:pt>
                <c:pt idx="715">
                  <c:v>2.65</c:v>
                </c:pt>
                <c:pt idx="716">
                  <c:v>2.66</c:v>
                </c:pt>
                <c:pt idx="717">
                  <c:v>2.67</c:v>
                </c:pt>
                <c:pt idx="718">
                  <c:v>2.68</c:v>
                </c:pt>
                <c:pt idx="719">
                  <c:v>2.69</c:v>
                </c:pt>
                <c:pt idx="720">
                  <c:v>2.7</c:v>
                </c:pt>
                <c:pt idx="721">
                  <c:v>2.71</c:v>
                </c:pt>
                <c:pt idx="722">
                  <c:v>2.72</c:v>
                </c:pt>
                <c:pt idx="723">
                  <c:v>2.73</c:v>
                </c:pt>
                <c:pt idx="724">
                  <c:v>2.74</c:v>
                </c:pt>
                <c:pt idx="725">
                  <c:v>2.75</c:v>
                </c:pt>
                <c:pt idx="726">
                  <c:v>2.7600000000000002</c:v>
                </c:pt>
                <c:pt idx="727">
                  <c:v>2.77</c:v>
                </c:pt>
                <c:pt idx="728">
                  <c:v>2.7800000000000002</c:v>
                </c:pt>
                <c:pt idx="729">
                  <c:v>2.79</c:v>
                </c:pt>
                <c:pt idx="730">
                  <c:v>2.8</c:v>
                </c:pt>
                <c:pt idx="731">
                  <c:v>2.8099999999999987</c:v>
                </c:pt>
                <c:pt idx="732">
                  <c:v>2.82</c:v>
                </c:pt>
                <c:pt idx="733">
                  <c:v>2.8299999999999987</c:v>
                </c:pt>
                <c:pt idx="734">
                  <c:v>2.84</c:v>
                </c:pt>
                <c:pt idx="735">
                  <c:v>2.8499999999999988</c:v>
                </c:pt>
                <c:pt idx="736">
                  <c:v>2.86</c:v>
                </c:pt>
                <c:pt idx="737">
                  <c:v>2.8699999999999997</c:v>
                </c:pt>
                <c:pt idx="738">
                  <c:v>2.88</c:v>
                </c:pt>
                <c:pt idx="739">
                  <c:v>2.8899999999999997</c:v>
                </c:pt>
                <c:pt idx="740">
                  <c:v>2.9</c:v>
                </c:pt>
                <c:pt idx="741">
                  <c:v>2.9099999999999997</c:v>
                </c:pt>
                <c:pt idx="742">
                  <c:v>2.92</c:v>
                </c:pt>
                <c:pt idx="743">
                  <c:v>2.9299999999999997</c:v>
                </c:pt>
                <c:pt idx="744">
                  <c:v>2.94</c:v>
                </c:pt>
                <c:pt idx="745">
                  <c:v>2.9499999999999997</c:v>
                </c:pt>
                <c:pt idx="746">
                  <c:v>2.96</c:v>
                </c:pt>
                <c:pt idx="747">
                  <c:v>2.9699999999999998</c:v>
                </c:pt>
                <c:pt idx="748">
                  <c:v>2.98</c:v>
                </c:pt>
                <c:pt idx="749">
                  <c:v>2.9899999999999998</c:v>
                </c:pt>
                <c:pt idx="750">
                  <c:v>3</c:v>
                </c:pt>
                <c:pt idx="751">
                  <c:v>3.01</c:v>
                </c:pt>
                <c:pt idx="752">
                  <c:v>3.02</c:v>
                </c:pt>
                <c:pt idx="753">
                  <c:v>3.03</c:v>
                </c:pt>
                <c:pt idx="754">
                  <c:v>3.04</c:v>
                </c:pt>
                <c:pt idx="755">
                  <c:v>3.05</c:v>
                </c:pt>
                <c:pt idx="756">
                  <c:v>3.06</c:v>
                </c:pt>
                <c:pt idx="757">
                  <c:v>3.07</c:v>
                </c:pt>
                <c:pt idx="758">
                  <c:v>3.08</c:v>
                </c:pt>
                <c:pt idx="759">
                  <c:v>3.09</c:v>
                </c:pt>
                <c:pt idx="760">
                  <c:v>3.1</c:v>
                </c:pt>
                <c:pt idx="761">
                  <c:v>3.11</c:v>
                </c:pt>
                <c:pt idx="762">
                  <c:v>3.12</c:v>
                </c:pt>
                <c:pt idx="763">
                  <c:v>3.13</c:v>
                </c:pt>
                <c:pt idx="764">
                  <c:v>3.14</c:v>
                </c:pt>
                <c:pt idx="765">
                  <c:v>3.15</c:v>
                </c:pt>
                <c:pt idx="766">
                  <c:v>3.16</c:v>
                </c:pt>
                <c:pt idx="767">
                  <c:v>3.17</c:v>
                </c:pt>
                <c:pt idx="768">
                  <c:v>3.18</c:v>
                </c:pt>
                <c:pt idx="769">
                  <c:v>3.19</c:v>
                </c:pt>
                <c:pt idx="770">
                  <c:v>3.2</c:v>
                </c:pt>
                <c:pt idx="771">
                  <c:v>3.21</c:v>
                </c:pt>
                <c:pt idx="772">
                  <c:v>3.22</c:v>
                </c:pt>
                <c:pt idx="773">
                  <c:v>3.23</c:v>
                </c:pt>
                <c:pt idx="774">
                  <c:v>3.24</c:v>
                </c:pt>
                <c:pt idx="775">
                  <c:v>3.25</c:v>
                </c:pt>
                <c:pt idx="776">
                  <c:v>3.2600000000000002</c:v>
                </c:pt>
                <c:pt idx="777">
                  <c:v>3.27</c:v>
                </c:pt>
                <c:pt idx="778">
                  <c:v>3.2800000000000002</c:v>
                </c:pt>
                <c:pt idx="779">
                  <c:v>3.29</c:v>
                </c:pt>
                <c:pt idx="780">
                  <c:v>3.3</c:v>
                </c:pt>
                <c:pt idx="781">
                  <c:v>3.3099999999999987</c:v>
                </c:pt>
                <c:pt idx="782">
                  <c:v>3.32</c:v>
                </c:pt>
                <c:pt idx="783">
                  <c:v>3.3299999999999987</c:v>
                </c:pt>
                <c:pt idx="784">
                  <c:v>3.34</c:v>
                </c:pt>
                <c:pt idx="785">
                  <c:v>3.3499999999999988</c:v>
                </c:pt>
                <c:pt idx="786">
                  <c:v>3.36</c:v>
                </c:pt>
                <c:pt idx="787">
                  <c:v>3.3699999999999997</c:v>
                </c:pt>
                <c:pt idx="788">
                  <c:v>3.38</c:v>
                </c:pt>
                <c:pt idx="789">
                  <c:v>3.3899999999999997</c:v>
                </c:pt>
                <c:pt idx="790">
                  <c:v>3.4</c:v>
                </c:pt>
                <c:pt idx="791">
                  <c:v>3.4099999999999997</c:v>
                </c:pt>
                <c:pt idx="792">
                  <c:v>3.42</c:v>
                </c:pt>
                <c:pt idx="793">
                  <c:v>3.4299999999999997</c:v>
                </c:pt>
                <c:pt idx="794">
                  <c:v>3.44</c:v>
                </c:pt>
                <c:pt idx="795">
                  <c:v>3.4499999999999997</c:v>
                </c:pt>
                <c:pt idx="796">
                  <c:v>3.46</c:v>
                </c:pt>
                <c:pt idx="797">
                  <c:v>3.4699999999999998</c:v>
                </c:pt>
                <c:pt idx="798">
                  <c:v>3.48</c:v>
                </c:pt>
                <c:pt idx="799">
                  <c:v>3.4899999999999998</c:v>
                </c:pt>
                <c:pt idx="800">
                  <c:v>3.5</c:v>
                </c:pt>
                <c:pt idx="801">
                  <c:v>3.51</c:v>
                </c:pt>
                <c:pt idx="802">
                  <c:v>3.52</c:v>
                </c:pt>
                <c:pt idx="803">
                  <c:v>3.53</c:v>
                </c:pt>
                <c:pt idx="804">
                  <c:v>3.54</c:v>
                </c:pt>
                <c:pt idx="805">
                  <c:v>3.55</c:v>
                </c:pt>
                <c:pt idx="806">
                  <c:v>3.56</c:v>
                </c:pt>
                <c:pt idx="807">
                  <c:v>3.57</c:v>
                </c:pt>
                <c:pt idx="808">
                  <c:v>3.58</c:v>
                </c:pt>
                <c:pt idx="809">
                  <c:v>3.59</c:v>
                </c:pt>
                <c:pt idx="810">
                  <c:v>3.6</c:v>
                </c:pt>
                <c:pt idx="811">
                  <c:v>3.61</c:v>
                </c:pt>
                <c:pt idx="812">
                  <c:v>3.62</c:v>
                </c:pt>
                <c:pt idx="813">
                  <c:v>3.63</c:v>
                </c:pt>
                <c:pt idx="814">
                  <c:v>3.64</c:v>
                </c:pt>
                <c:pt idx="815">
                  <c:v>3.65</c:v>
                </c:pt>
                <c:pt idx="816">
                  <c:v>3.66</c:v>
                </c:pt>
                <c:pt idx="817">
                  <c:v>3.67</c:v>
                </c:pt>
                <c:pt idx="818">
                  <c:v>3.6800000000000099</c:v>
                </c:pt>
                <c:pt idx="819">
                  <c:v>3.69</c:v>
                </c:pt>
                <c:pt idx="820">
                  <c:v>3.7000000000000099</c:v>
                </c:pt>
                <c:pt idx="821">
                  <c:v>3.71</c:v>
                </c:pt>
                <c:pt idx="822">
                  <c:v>3.7200000000000166</c:v>
                </c:pt>
                <c:pt idx="823">
                  <c:v>3.7300000000000102</c:v>
                </c:pt>
                <c:pt idx="824">
                  <c:v>3.7400000000000166</c:v>
                </c:pt>
                <c:pt idx="825">
                  <c:v>3.7500000000000102</c:v>
                </c:pt>
                <c:pt idx="826">
                  <c:v>3.7600000000000176</c:v>
                </c:pt>
                <c:pt idx="827">
                  <c:v>3.7700000000000098</c:v>
                </c:pt>
                <c:pt idx="828">
                  <c:v>3.7800000000000176</c:v>
                </c:pt>
                <c:pt idx="829">
                  <c:v>3.7900000000000098</c:v>
                </c:pt>
                <c:pt idx="830">
                  <c:v>3.80000000000001</c:v>
                </c:pt>
                <c:pt idx="831">
                  <c:v>3.8100000000000067</c:v>
                </c:pt>
                <c:pt idx="832">
                  <c:v>3.8200000000000101</c:v>
                </c:pt>
                <c:pt idx="833">
                  <c:v>3.8300000000000067</c:v>
                </c:pt>
                <c:pt idx="834">
                  <c:v>3.8400000000000101</c:v>
                </c:pt>
                <c:pt idx="835">
                  <c:v>3.8500000000000068</c:v>
                </c:pt>
                <c:pt idx="836">
                  <c:v>3.8600000000000101</c:v>
                </c:pt>
                <c:pt idx="837">
                  <c:v>3.8700000000000077</c:v>
                </c:pt>
                <c:pt idx="838">
                  <c:v>3.8800000000000101</c:v>
                </c:pt>
                <c:pt idx="839">
                  <c:v>3.8900000000000077</c:v>
                </c:pt>
                <c:pt idx="840">
                  <c:v>3.9000000000000101</c:v>
                </c:pt>
                <c:pt idx="841">
                  <c:v>3.9100000000000077</c:v>
                </c:pt>
                <c:pt idx="842">
                  <c:v>3.9200000000000101</c:v>
                </c:pt>
                <c:pt idx="843">
                  <c:v>3.9300000000000077</c:v>
                </c:pt>
                <c:pt idx="844">
                  <c:v>3.9400000000000102</c:v>
                </c:pt>
                <c:pt idx="845">
                  <c:v>3.9500000000000077</c:v>
                </c:pt>
                <c:pt idx="846">
                  <c:v>3.9600000000000102</c:v>
                </c:pt>
                <c:pt idx="847">
                  <c:v>3.97000000000001</c:v>
                </c:pt>
                <c:pt idx="848">
                  <c:v>3.9800000000000102</c:v>
                </c:pt>
                <c:pt idx="849">
                  <c:v>3.99000000000001</c:v>
                </c:pt>
                <c:pt idx="850">
                  <c:v>4.0000000000000098</c:v>
                </c:pt>
                <c:pt idx="851">
                  <c:v>4.0100000000000096</c:v>
                </c:pt>
                <c:pt idx="852">
                  <c:v>4.0200000000000085</c:v>
                </c:pt>
                <c:pt idx="853">
                  <c:v>4.03000000000001</c:v>
                </c:pt>
                <c:pt idx="854">
                  <c:v>4.0400000000000098</c:v>
                </c:pt>
                <c:pt idx="855">
                  <c:v>4.0500000000000096</c:v>
                </c:pt>
                <c:pt idx="856">
                  <c:v>4.0600000000000085</c:v>
                </c:pt>
                <c:pt idx="857">
                  <c:v>4.0700000000000101</c:v>
                </c:pt>
                <c:pt idx="858">
                  <c:v>4.0800000000000098</c:v>
                </c:pt>
                <c:pt idx="859">
                  <c:v>4.0900000000000096</c:v>
                </c:pt>
                <c:pt idx="860">
                  <c:v>4.1000000000000085</c:v>
                </c:pt>
                <c:pt idx="861">
                  <c:v>4.1100000000000145</c:v>
                </c:pt>
                <c:pt idx="862">
                  <c:v>4.1200000000000054</c:v>
                </c:pt>
                <c:pt idx="863">
                  <c:v>4.1300000000000097</c:v>
                </c:pt>
                <c:pt idx="864">
                  <c:v>4.1400000000000095</c:v>
                </c:pt>
                <c:pt idx="865">
                  <c:v>4.1500000000000075</c:v>
                </c:pt>
                <c:pt idx="866">
                  <c:v>4.1600000000000064</c:v>
                </c:pt>
                <c:pt idx="867">
                  <c:v>4.1700000000000204</c:v>
                </c:pt>
                <c:pt idx="868">
                  <c:v>4.1800000000000201</c:v>
                </c:pt>
                <c:pt idx="869">
                  <c:v>4.1900000000000155</c:v>
                </c:pt>
                <c:pt idx="870">
                  <c:v>4.2000000000000197</c:v>
                </c:pt>
                <c:pt idx="871">
                  <c:v>4.2100000000000204</c:v>
                </c:pt>
                <c:pt idx="872">
                  <c:v>4.2200000000000202</c:v>
                </c:pt>
                <c:pt idx="873">
                  <c:v>4.2300000000000324</c:v>
                </c:pt>
                <c:pt idx="874">
                  <c:v>4.2400000000000198</c:v>
                </c:pt>
                <c:pt idx="875">
                  <c:v>4.2500000000000204</c:v>
                </c:pt>
                <c:pt idx="876">
                  <c:v>4.2600000000000202</c:v>
                </c:pt>
                <c:pt idx="877">
                  <c:v>4.2700000000000324</c:v>
                </c:pt>
                <c:pt idx="878">
                  <c:v>4.2800000000000198</c:v>
                </c:pt>
                <c:pt idx="879">
                  <c:v>4.2900000000000196</c:v>
                </c:pt>
                <c:pt idx="880">
                  <c:v>4.3000000000000203</c:v>
                </c:pt>
                <c:pt idx="881">
                  <c:v>4.31000000000002</c:v>
                </c:pt>
                <c:pt idx="882">
                  <c:v>4.3200000000000145</c:v>
                </c:pt>
                <c:pt idx="883">
                  <c:v>4.3300000000000196</c:v>
                </c:pt>
                <c:pt idx="884">
                  <c:v>4.3400000000000203</c:v>
                </c:pt>
                <c:pt idx="885">
                  <c:v>4.3500000000000201</c:v>
                </c:pt>
                <c:pt idx="886">
                  <c:v>4.3600000000000145</c:v>
                </c:pt>
                <c:pt idx="887">
                  <c:v>4.3700000000000196</c:v>
                </c:pt>
                <c:pt idx="888">
                  <c:v>4.3800000000000203</c:v>
                </c:pt>
                <c:pt idx="889">
                  <c:v>4.3900000000000201</c:v>
                </c:pt>
                <c:pt idx="890">
                  <c:v>4.4000000000000199</c:v>
                </c:pt>
                <c:pt idx="891">
                  <c:v>4.4100000000000197</c:v>
                </c:pt>
                <c:pt idx="892">
                  <c:v>4.4200000000000204</c:v>
                </c:pt>
                <c:pt idx="893">
                  <c:v>4.4300000000000344</c:v>
                </c:pt>
                <c:pt idx="894">
                  <c:v>4.4400000000000199</c:v>
                </c:pt>
                <c:pt idx="895">
                  <c:v>4.4500000000000197</c:v>
                </c:pt>
                <c:pt idx="896">
                  <c:v>4.4600000000000204</c:v>
                </c:pt>
                <c:pt idx="897">
                  <c:v>4.4700000000000344</c:v>
                </c:pt>
                <c:pt idx="898">
                  <c:v>4.4800000000000324</c:v>
                </c:pt>
                <c:pt idx="899">
                  <c:v>4.4900000000000198</c:v>
                </c:pt>
                <c:pt idx="900">
                  <c:v>4.5000000000000204</c:v>
                </c:pt>
              </c:numCache>
            </c:numRef>
          </c:xVal>
          <c:yVal>
            <c:numRef>
              <c:f>Z!$D$2:$D$902</c:f>
              <c:numCache>
                <c:formatCode>0.0000</c:formatCode>
                <c:ptCount val="901"/>
                <c:pt idx="0">
                  <c:v>0</c:v>
                </c:pt>
                <c:pt idx="1">
                  <c:v>1.6348559184198432E-7</c:v>
                </c:pt>
                <c:pt idx="2">
                  <c:v>1.7099323512681569E-7</c:v>
                </c:pt>
                <c:pt idx="3">
                  <c:v>1.788279102576962E-7</c:v>
                </c:pt>
                <c:pt idx="4">
                  <c:v>1.8700278692218747E-7</c:v>
                </c:pt>
                <c:pt idx="5">
                  <c:v>1.9553183661091944E-7</c:v>
                </c:pt>
                <c:pt idx="6">
                  <c:v>2.0442941628395963E-7</c:v>
                </c:pt>
                <c:pt idx="7">
                  <c:v>2.1371050829000104E-7</c:v>
                </c:pt>
                <c:pt idx="8">
                  <c:v>2.233906618576161E-7</c:v>
                </c:pt>
                <c:pt idx="9">
                  <c:v>2.3348588717997395E-7</c:v>
                </c:pt>
                <c:pt idx="10">
                  <c:v>2.4401295795062508E-7</c:v>
                </c:pt>
                <c:pt idx="11">
                  <c:v>2.5498911471189196E-7</c:v>
                </c:pt>
                <c:pt idx="12">
                  <c:v>2.6643241368695881E-7</c:v>
                </c:pt>
                <c:pt idx="13">
                  <c:v>2.7836136784476221E-7</c:v>
                </c:pt>
                <c:pt idx="14">
                  <c:v>2.9079538410581492E-7</c:v>
                </c:pt>
                <c:pt idx="15">
                  <c:v>3.0375440396302054E-7</c:v>
                </c:pt>
                <c:pt idx="16">
                  <c:v>3.1725920390801672E-7</c:v>
                </c:pt>
                <c:pt idx="17">
                  <c:v>3.3133128929385871E-7</c:v>
                </c:pt>
                <c:pt idx="18">
                  <c:v>3.4599294740367408E-7</c:v>
                </c:pt>
                <c:pt idx="19">
                  <c:v>3.6126726388197129E-7</c:v>
                </c:pt>
                <c:pt idx="20">
                  <c:v>3.7717816514515668E-7</c:v>
                </c:pt>
                <c:pt idx="21">
                  <c:v>3.937504395867844E-7</c:v>
                </c:pt>
                <c:pt idx="22">
                  <c:v>4.1100977277164224E-7</c:v>
                </c:pt>
                <c:pt idx="23">
                  <c:v>4.2898269014824166E-7</c:v>
                </c:pt>
                <c:pt idx="24">
                  <c:v>4.4769679397039105E-7</c:v>
                </c:pt>
                <c:pt idx="25">
                  <c:v>4.6718060653372584E-7</c:v>
                </c:pt>
                <c:pt idx="26">
                  <c:v>4.8746354064377413E-7</c:v>
                </c:pt>
                <c:pt idx="27">
                  <c:v>5.085762724288442E-7</c:v>
                </c:pt>
                <c:pt idx="28">
                  <c:v>5.3055034365812292E-7</c:v>
                </c:pt>
                <c:pt idx="29">
                  <c:v>5.5341846794121511E-7</c:v>
                </c:pt>
                <c:pt idx="30">
                  <c:v>5.7721461521609635E-7</c:v>
                </c:pt>
                <c:pt idx="31">
                  <c:v>6.0197372042658864E-7</c:v>
                </c:pt>
                <c:pt idx="32">
                  <c:v>6.2773205622424273E-7</c:v>
                </c:pt>
                <c:pt idx="33">
                  <c:v>6.5452715458658553E-7</c:v>
                </c:pt>
                <c:pt idx="34">
                  <c:v>6.8239776518375328E-7</c:v>
                </c:pt>
                <c:pt idx="35">
                  <c:v>7.1138401480652911E-7</c:v>
                </c:pt>
                <c:pt idx="36">
                  <c:v>7.4152733775534785E-7</c:v>
                </c:pt>
                <c:pt idx="37">
                  <c:v>7.7287065947118634E-7</c:v>
                </c:pt>
                <c:pt idx="38">
                  <c:v>8.0545821479205966E-7</c:v>
                </c:pt>
                <c:pt idx="39">
                  <c:v>8.3933593164609858E-7</c:v>
                </c:pt>
                <c:pt idx="40">
                  <c:v>8.7455104358369912E-7</c:v>
                </c:pt>
                <c:pt idx="41">
                  <c:v>9.1115253231244592E-7</c:v>
                </c:pt>
                <c:pt idx="42">
                  <c:v>9.4919093451828865E-7</c:v>
                </c:pt>
                <c:pt idx="43">
                  <c:v>9.887184890811159E-7</c:v>
                </c:pt>
                <c:pt idx="44">
                  <c:v>1.0297890937760495E-6</c:v>
                </c:pt>
                <c:pt idx="45">
                  <c:v>1.0724585157717682E-6</c:v>
                </c:pt>
                <c:pt idx="46">
                  <c:v>1.1167842333126328E-6</c:v>
                </c:pt>
                <c:pt idx="47">
                  <c:v>1.1628257190476925E-6</c:v>
                </c:pt>
                <c:pt idx="48">
                  <c:v>1.2106442798254261E-6</c:v>
                </c:pt>
                <c:pt idx="49">
                  <c:v>1.2603032090163839E-6</c:v>
                </c:pt>
                <c:pt idx="50">
                  <c:v>1.3118679120793801E-6</c:v>
                </c:pt>
                <c:pt idx="51">
                  <c:v>1.3654057890999425E-6</c:v>
                </c:pt>
                <c:pt idx="52">
                  <c:v>1.4209864949155178E-6</c:v>
                </c:pt>
                <c:pt idx="53">
                  <c:v>1.4786817863488089E-6</c:v>
                </c:pt>
                <c:pt idx="54">
                  <c:v>1.5385657843314329E-6</c:v>
                </c:pt>
                <c:pt idx="55">
                  <c:v>1.6007149135077827E-6</c:v>
                </c:pt>
                <c:pt idx="56">
                  <c:v>1.6652079553036813E-6</c:v>
                </c:pt>
                <c:pt idx="57">
                  <c:v>1.7321262265612798E-6</c:v>
                </c:pt>
                <c:pt idx="58">
                  <c:v>1.8015535245830138E-6</c:v>
                </c:pt>
                <c:pt idx="59">
                  <c:v>1.8735762506993961E-6</c:v>
                </c:pt>
                <c:pt idx="60">
                  <c:v>1.9482834584527835E-6</c:v>
                </c:pt>
                <c:pt idx="61">
                  <c:v>2.0257669745005274E-6</c:v>
                </c:pt>
                <c:pt idx="62">
                  <c:v>2.1061214074969016E-6</c:v>
                </c:pt>
                <c:pt idx="63">
                  <c:v>2.1894442319148132E-6</c:v>
                </c:pt>
                <c:pt idx="64">
                  <c:v>2.2758359046193379E-6</c:v>
                </c:pt>
                <c:pt idx="65">
                  <c:v>2.3653998786343968E-6</c:v>
                </c:pt>
                <c:pt idx="66">
                  <c:v>2.4582427639030551E-6</c:v>
                </c:pt>
                <c:pt idx="67">
                  <c:v>2.5544743080807687E-6</c:v>
                </c:pt>
                <c:pt idx="68">
                  <c:v>2.6542075379776451E-6</c:v>
                </c:pt>
                <c:pt idx="69">
                  <c:v>2.757558850707849E-6</c:v>
                </c:pt>
                <c:pt idx="70">
                  <c:v>2.8646480458860534E-6</c:v>
                </c:pt>
                <c:pt idx="71">
                  <c:v>2.975598455634564E-6</c:v>
                </c:pt>
                <c:pt idx="72">
                  <c:v>3.0905370043132898E-6</c:v>
                </c:pt>
                <c:pt idx="73">
                  <c:v>3.209594318320821E-6</c:v>
                </c:pt>
                <c:pt idx="74">
                  <c:v>3.3329047930408319E-6</c:v>
                </c:pt>
                <c:pt idx="75">
                  <c:v>3.4606067061959906E-6</c:v>
                </c:pt>
                <c:pt idx="76">
                  <c:v>3.5928422713604861E-6</c:v>
                </c:pt>
                <c:pt idx="77">
                  <c:v>3.7297577943906866E-6</c:v>
                </c:pt>
                <c:pt idx="78">
                  <c:v>3.8715037071757256E-6</c:v>
                </c:pt>
                <c:pt idx="79">
                  <c:v>4.0182346985329212E-6</c:v>
                </c:pt>
                <c:pt idx="80">
                  <c:v>4.1701098042468344E-6</c:v>
                </c:pt>
                <c:pt idx="81">
                  <c:v>4.3272925044357671E-6</c:v>
                </c:pt>
                <c:pt idx="82">
                  <c:v>4.4899508333529248E-6</c:v>
                </c:pt>
                <c:pt idx="83">
                  <c:v>4.6582574704246109E-6</c:v>
                </c:pt>
                <c:pt idx="84">
                  <c:v>4.8323898520497104E-6</c:v>
                </c:pt>
                <c:pt idx="85">
                  <c:v>5.0125302827330929E-6</c:v>
                </c:pt>
                <c:pt idx="86">
                  <c:v>5.1988660253466019E-6</c:v>
                </c:pt>
                <c:pt idx="87">
                  <c:v>5.3915894293599287E-6</c:v>
                </c:pt>
                <c:pt idx="88">
                  <c:v>5.5908980307606627E-6</c:v>
                </c:pt>
                <c:pt idx="89">
                  <c:v>5.7969946669622799E-6</c:v>
                </c:pt>
                <c:pt idx="90">
                  <c:v>6.0100875842739331E-6</c:v>
                </c:pt>
                <c:pt idx="91">
                  <c:v>6.2303905630223704E-6</c:v>
                </c:pt>
                <c:pt idx="92">
                  <c:v>6.4581230254657089E-6</c:v>
                </c:pt>
                <c:pt idx="93">
                  <c:v>6.6935101586951423E-6</c:v>
                </c:pt>
                <c:pt idx="94">
                  <c:v>6.9367830280997907E-6</c:v>
                </c:pt>
                <c:pt idx="95">
                  <c:v>7.1881787008232604E-6</c:v>
                </c:pt>
                <c:pt idx="96">
                  <c:v>7.4479403745497985E-6</c:v>
                </c:pt>
                <c:pt idx="97">
                  <c:v>7.7163174714290117E-6</c:v>
                </c:pt>
                <c:pt idx="98">
                  <c:v>7.9935658154895285E-6</c:v>
                </c:pt>
                <c:pt idx="99">
                  <c:v>8.2799476958106851E-6</c:v>
                </c:pt>
                <c:pt idx="100">
                  <c:v>8.5757320430480448E-6</c:v>
                </c:pt>
                <c:pt idx="101">
                  <c:v>8.8811945342382717E-6</c:v>
                </c:pt>
                <c:pt idx="102">
                  <c:v>9.1966177128144739E-6</c:v>
                </c:pt>
                <c:pt idx="103">
                  <c:v>9.5222911457027068E-6</c:v>
                </c:pt>
                <c:pt idx="104">
                  <c:v>9.8585115366756799E-6</c:v>
                </c:pt>
                <c:pt idx="105">
                  <c:v>1.0205582853028983E-5</c:v>
                </c:pt>
                <c:pt idx="106">
                  <c:v>1.0563816474795651E-5</c:v>
                </c:pt>
                <c:pt idx="107">
                  <c:v>1.0933531316537176E-5</c:v>
                </c:pt>
                <c:pt idx="108">
                  <c:v>1.1315053973448562E-5</c:v>
                </c:pt>
                <c:pt idx="109">
                  <c:v>1.1708718838043821E-5</c:v>
                </c:pt>
                <c:pt idx="110">
                  <c:v>1.2114868257029363E-5</c:v>
                </c:pt>
                <c:pt idx="111">
                  <c:v>1.2533852662755018E-5</c:v>
                </c:pt>
                <c:pt idx="112">
                  <c:v>1.2966030693228948E-5</c:v>
                </c:pt>
                <c:pt idx="113">
                  <c:v>1.3411769367088853E-5</c:v>
                </c:pt>
                <c:pt idx="114">
                  <c:v>1.3871444182300724E-5</c:v>
                </c:pt>
                <c:pt idx="115">
                  <c:v>1.4345439282359495E-5</c:v>
                </c:pt>
                <c:pt idx="116">
                  <c:v>1.4834147585407481E-5</c:v>
                </c:pt>
                <c:pt idx="117">
                  <c:v>1.5337970932449707E-5</c:v>
                </c:pt>
                <c:pt idx="118">
                  <c:v>1.5857320210255308E-5</c:v>
                </c:pt>
                <c:pt idx="119">
                  <c:v>1.6392615515892278E-5</c:v>
                </c:pt>
                <c:pt idx="120">
                  <c:v>1.6944286275966209E-5</c:v>
                </c:pt>
                <c:pt idx="121">
                  <c:v>1.7512771401606632E-5</c:v>
                </c:pt>
                <c:pt idx="122">
                  <c:v>1.809851942180536E-5</c:v>
                </c:pt>
                <c:pt idx="123">
                  <c:v>1.8701988621971992E-5</c:v>
                </c:pt>
                <c:pt idx="124">
                  <c:v>1.9323647194369282E-5</c:v>
                </c:pt>
                <c:pt idx="125">
                  <c:v>1.996397336678794E-5</c:v>
                </c:pt>
                <c:pt idx="126">
                  <c:v>2.0623455543433791E-5</c:v>
                </c:pt>
                <c:pt idx="127">
                  <c:v>2.1302592453142992E-5</c:v>
                </c:pt>
                <c:pt idx="128">
                  <c:v>2.2001893272616447E-5</c:v>
                </c:pt>
                <c:pt idx="129">
                  <c:v>2.2721877779741283E-5</c:v>
                </c:pt>
                <c:pt idx="130">
                  <c:v>2.3463076476160249E-5</c:v>
                </c:pt>
                <c:pt idx="131">
                  <c:v>2.4226030729268612E-5</c:v>
                </c:pt>
                <c:pt idx="132">
                  <c:v>2.5011292909216282E-5</c:v>
                </c:pt>
                <c:pt idx="133">
                  <c:v>2.5819426513140708E-5</c:v>
                </c:pt>
                <c:pt idx="134">
                  <c:v>2.6651006307942852E-5</c:v>
                </c:pt>
                <c:pt idx="135">
                  <c:v>2.7506618453188127E-5</c:v>
                </c:pt>
                <c:pt idx="136">
                  <c:v>2.8386860630114194E-5</c:v>
                </c:pt>
                <c:pt idx="137">
                  <c:v>2.9292342172970937E-5</c:v>
                </c:pt>
                <c:pt idx="138">
                  <c:v>3.0223684190255895E-5</c:v>
                </c:pt>
                <c:pt idx="139">
                  <c:v>3.1181519691836411E-5</c:v>
                </c:pt>
                <c:pt idx="140">
                  <c:v>3.2166493704410832E-5</c:v>
                </c:pt>
                <c:pt idx="141">
                  <c:v>3.3179263395855056E-5</c:v>
                </c:pt>
                <c:pt idx="142">
                  <c:v>3.4220498188908286E-5</c:v>
                </c:pt>
                <c:pt idx="143">
                  <c:v>3.5290879875860189E-5</c:v>
                </c:pt>
                <c:pt idx="144">
                  <c:v>3.6391102730126866E-5</c:v>
                </c:pt>
                <c:pt idx="145">
                  <c:v>3.7521873613832936E-5</c:v>
                </c:pt>
                <c:pt idx="146">
                  <c:v>3.8683912081616541E-5</c:v>
                </c:pt>
                <c:pt idx="147">
                  <c:v>3.987795048776585E-5</c:v>
                </c:pt>
                <c:pt idx="148">
                  <c:v>4.1104734079922132E-5</c:v>
                </c:pt>
                <c:pt idx="149">
                  <c:v>4.2365021097335052E-5</c:v>
                </c:pt>
                <c:pt idx="150">
                  <c:v>4.3659582860677817E-5</c:v>
                </c:pt>
                <c:pt idx="151">
                  <c:v>4.4989203862200415E-5</c:v>
                </c:pt>
                <c:pt idx="152">
                  <c:v>4.6354681847549536E-5</c:v>
                </c:pt>
                <c:pt idx="153">
                  <c:v>4.7756827897372085E-5</c:v>
                </c:pt>
                <c:pt idx="154">
                  <c:v>4.9196466500922928E-5</c:v>
                </c:pt>
                <c:pt idx="155">
                  <c:v>5.0674435626785332E-5</c:v>
                </c:pt>
                <c:pt idx="156">
                  <c:v>5.2191586792149819E-5</c:v>
                </c:pt>
                <c:pt idx="157">
                  <c:v>5.3748785120211453E-5</c:v>
                </c:pt>
                <c:pt idx="158">
                  <c:v>5.5346909398679321E-5</c:v>
                </c:pt>
                <c:pt idx="159">
                  <c:v>5.6986852130513923E-5</c:v>
                </c:pt>
                <c:pt idx="160">
                  <c:v>5.8669519577225784E-5</c:v>
                </c:pt>
                <c:pt idx="161">
                  <c:v>6.0395831804283391E-5</c:v>
                </c:pt>
                <c:pt idx="162">
                  <c:v>6.2166722706202934E-5</c:v>
                </c:pt>
                <c:pt idx="163">
                  <c:v>6.3983140045409433E-5</c:v>
                </c:pt>
                <c:pt idx="164">
                  <c:v>6.5846045465112191E-5</c:v>
                </c:pt>
                <c:pt idx="165">
                  <c:v>6.7756414508624453E-5</c:v>
                </c:pt>
                <c:pt idx="166">
                  <c:v>6.9715236628798322E-5</c:v>
                </c:pt>
                <c:pt idx="167">
                  <c:v>7.1723515189581457E-5</c:v>
                </c:pt>
                <c:pt idx="168">
                  <c:v>7.3782267457467678E-5</c:v>
                </c:pt>
                <c:pt idx="169">
                  <c:v>7.5892524596943859E-5</c:v>
                </c:pt>
                <c:pt idx="170">
                  <c:v>7.8055331641735786E-5</c:v>
                </c:pt>
                <c:pt idx="171">
                  <c:v>8.0271747477045352E-5</c:v>
                </c:pt>
                <c:pt idx="172">
                  <c:v>8.2542844796585182E-5</c:v>
                </c:pt>
                <c:pt idx="173">
                  <c:v>8.4869710063495527E-5</c:v>
                </c:pt>
                <c:pt idx="174">
                  <c:v>8.7253443460944045E-5</c:v>
                </c:pt>
                <c:pt idx="175">
                  <c:v>8.9695158828618241E-5</c:v>
                </c:pt>
                <c:pt idx="176">
                  <c:v>9.2195983596000161E-5</c:v>
                </c:pt>
                <c:pt idx="177">
                  <c:v>9.4757058707207404E-5</c:v>
                </c:pt>
                <c:pt idx="178">
                  <c:v>9.7379538533504145E-5</c:v>
                </c:pt>
                <c:pt idx="179">
                  <c:v>1.0006459077793743E-4</c:v>
                </c:pt>
                <c:pt idx="180">
                  <c:v>1.0281339637141547E-4</c:v>
                </c:pt>
                <c:pt idx="181">
                  <c:v>1.0562714935902262E-4</c:v>
                </c:pt>
                <c:pt idx="182">
                  <c:v>1.0850705677545365E-4</c:v>
                </c:pt>
                <c:pt idx="183">
                  <c:v>1.1145433851045283E-4</c:v>
                </c:pt>
                <c:pt idx="184">
                  <c:v>1.144702271671525E-4</c:v>
                </c:pt>
                <c:pt idx="185">
                  <c:v>1.1755596790574703E-4</c:v>
                </c:pt>
                <c:pt idx="186">
                  <c:v>1.2071281827774616E-4</c:v>
                </c:pt>
                <c:pt idx="187">
                  <c:v>1.23942048052994E-4</c:v>
                </c:pt>
                <c:pt idx="188">
                  <c:v>1.2724493903226719E-4</c:v>
                </c:pt>
                <c:pt idx="189">
                  <c:v>1.3062278484599101E-4</c:v>
                </c:pt>
                <c:pt idx="190">
                  <c:v>1.3407689075128925E-4</c:v>
                </c:pt>
                <c:pt idx="191">
                  <c:v>1.3760857340761154E-4</c:v>
                </c:pt>
                <c:pt idx="192">
                  <c:v>1.4121916064424589E-4</c:v>
                </c:pt>
                <c:pt idx="193">
                  <c:v>1.4490999122052095E-4</c:v>
                </c:pt>
                <c:pt idx="194">
                  <c:v>1.4868241456467192E-4</c:v>
                </c:pt>
                <c:pt idx="195">
                  <c:v>1.5253779051083226E-4</c:v>
                </c:pt>
                <c:pt idx="196">
                  <c:v>1.5647748901581604E-4</c:v>
                </c:pt>
                <c:pt idx="197">
                  <c:v>1.6050288986813095E-4</c:v>
                </c:pt>
                <c:pt idx="198">
                  <c:v>1.6461538238199505E-4</c:v>
                </c:pt>
                <c:pt idx="199">
                  <c:v>1.6881636507992724E-4</c:v>
                </c:pt>
                <c:pt idx="200">
                  <c:v>1.7310724536345761E-4</c:v>
                </c:pt>
                <c:pt idx="201">
                  <c:v>1.7748943916728879E-4</c:v>
                </c:pt>
                <c:pt idx="202">
                  <c:v>1.8196437060336078E-4</c:v>
                </c:pt>
                <c:pt idx="203">
                  <c:v>1.8653347159403041E-4</c:v>
                </c:pt>
                <c:pt idx="204">
                  <c:v>1.9119818148349889E-4</c:v>
                </c:pt>
                <c:pt idx="205">
                  <c:v>1.9595994664722911E-4</c:v>
                </c:pt>
                <c:pt idx="206">
                  <c:v>2.0082022007705889E-4</c:v>
                </c:pt>
                <c:pt idx="207">
                  <c:v>2.0578046096086941E-4</c:v>
                </c:pt>
                <c:pt idx="208">
                  <c:v>2.108421342446063E-4</c:v>
                </c:pt>
                <c:pt idx="209">
                  <c:v>2.1600671017962895E-4</c:v>
                </c:pt>
                <c:pt idx="210">
                  <c:v>2.2127566386254209E-4</c:v>
                </c:pt>
                <c:pt idx="211">
                  <c:v>2.2665047474945902E-4</c:v>
                </c:pt>
                <c:pt idx="212">
                  <c:v>2.3213262617116808E-4</c:v>
                </c:pt>
                <c:pt idx="213">
                  <c:v>2.3772360482044057E-4</c:v>
                </c:pt>
                <c:pt idx="214">
                  <c:v>2.4342490023576691E-4</c:v>
                </c:pt>
                <c:pt idx="215">
                  <c:v>2.4923800426568485E-4</c:v>
                </c:pt>
                <c:pt idx="216">
                  <c:v>2.5516441051998129E-4</c:v>
                </c:pt>
                <c:pt idx="217">
                  <c:v>2.6120561380571505E-4</c:v>
                </c:pt>
                <c:pt idx="218">
                  <c:v>2.6736310955555311E-4</c:v>
                </c:pt>
                <c:pt idx="219">
                  <c:v>2.7363839323113611E-4</c:v>
                </c:pt>
                <c:pt idx="220">
                  <c:v>2.800329597250086E-4</c:v>
                </c:pt>
                <c:pt idx="221">
                  <c:v>2.8654830273566815E-4</c:v>
                </c:pt>
                <c:pt idx="222">
                  <c:v>2.9318591414129202E-4</c:v>
                </c:pt>
                <c:pt idx="223">
                  <c:v>2.9994728335058785E-4</c:v>
                </c:pt>
                <c:pt idx="224">
                  <c:v>3.0683389664354523E-4</c:v>
                </c:pt>
                <c:pt idx="225">
                  <c:v>3.1384723649763421E-4</c:v>
                </c:pt>
                <c:pt idx="226">
                  <c:v>3.2098878090192176E-4</c:v>
                </c:pt>
                <c:pt idx="227">
                  <c:v>3.2826000265540165E-4</c:v>
                </c:pt>
                <c:pt idx="228">
                  <c:v>3.3566236865423358E-4</c:v>
                </c:pt>
                <c:pt idx="229">
                  <c:v>3.4319733916365896E-4</c:v>
                </c:pt>
                <c:pt idx="230">
                  <c:v>3.5086636707870703E-4</c:v>
                </c:pt>
                <c:pt idx="231">
                  <c:v>3.58670897170234E-4</c:v>
                </c:pt>
                <c:pt idx="232">
                  <c:v>3.6661236532031891E-4</c:v>
                </c:pt>
                <c:pt idx="233">
                  <c:v>3.7469219774322255E-4</c:v>
                </c:pt>
                <c:pt idx="234">
                  <c:v>3.8291181019312092E-4</c:v>
                </c:pt>
                <c:pt idx="235">
                  <c:v>3.91272607164984E-4</c:v>
                </c:pt>
                <c:pt idx="236">
                  <c:v>3.9977598107565773E-4</c:v>
                </c:pt>
                <c:pt idx="237">
                  <c:v>4.0842331143897914E-4</c:v>
                </c:pt>
                <c:pt idx="238">
                  <c:v>4.1721596402788402E-4</c:v>
                </c:pt>
                <c:pt idx="239">
                  <c:v>4.2615529002421238E-4</c:v>
                </c:pt>
                <c:pt idx="240">
                  <c:v>4.3524262515926004E-4</c:v>
                </c:pt>
                <c:pt idx="241">
                  <c:v>4.4447928884250423E-4</c:v>
                </c:pt>
                <c:pt idx="242">
                  <c:v>4.5386658327884073E-4</c:v>
                </c:pt>
                <c:pt idx="243">
                  <c:v>4.6340579257942024E-4</c:v>
                </c:pt>
                <c:pt idx="244">
                  <c:v>4.7309818185958807E-4</c:v>
                </c:pt>
                <c:pt idx="245">
                  <c:v>4.8294499632772824E-4</c:v>
                </c:pt>
                <c:pt idx="246">
                  <c:v>4.9294746036565584E-4</c:v>
                </c:pt>
                <c:pt idx="247">
                  <c:v>5.0310677660214893E-4</c:v>
                </c:pt>
                <c:pt idx="248">
                  <c:v>5.1342412497468182E-4</c:v>
                </c:pt>
                <c:pt idx="249">
                  <c:v>5.239006617846491E-4</c:v>
                </c:pt>
                <c:pt idx="250">
                  <c:v>5.3453751874765927E-4</c:v>
                </c:pt>
                <c:pt idx="251">
                  <c:v>5.4533580203253401E-4</c:v>
                </c:pt>
                <c:pt idx="252">
                  <c:v>5.5629659129674547E-4</c:v>
                </c:pt>
                <c:pt idx="253">
                  <c:v>5.6742093871387151E-4</c:v>
                </c:pt>
                <c:pt idx="254">
                  <c:v>5.7870986799790733E-4</c:v>
                </c:pt>
                <c:pt idx="255">
                  <c:v>5.9016437341830594E-4</c:v>
                </c:pt>
                <c:pt idx="256">
                  <c:v>6.0178541881406034E-4</c:v>
                </c:pt>
                <c:pt idx="257">
                  <c:v>6.1357393660221914E-4</c:v>
                </c:pt>
                <c:pt idx="258">
                  <c:v>6.2553082678196332E-4</c:v>
                </c:pt>
                <c:pt idx="259">
                  <c:v>6.3765695593565139E-4</c:v>
                </c:pt>
                <c:pt idx="260">
                  <c:v>6.4995315622939931E-4</c:v>
                </c:pt>
                <c:pt idx="261">
                  <c:v>6.624202244074356E-4</c:v>
                </c:pt>
                <c:pt idx="262">
                  <c:v>6.7505892079045113E-4</c:v>
                </c:pt>
                <c:pt idx="263">
                  <c:v>6.878699682662014E-4</c:v>
                </c:pt>
                <c:pt idx="264">
                  <c:v>7.0085405128661644E-4</c:v>
                </c:pt>
                <c:pt idx="265">
                  <c:v>7.1401181486097098E-4</c:v>
                </c:pt>
                <c:pt idx="266">
                  <c:v>7.2734386355011605E-4</c:v>
                </c:pt>
                <c:pt idx="267">
                  <c:v>7.4085076046459747E-4</c:v>
                </c:pt>
                <c:pt idx="268">
                  <c:v>7.5453302626160589E-4</c:v>
                </c:pt>
                <c:pt idx="269">
                  <c:v>7.6839113814874981E-4</c:v>
                </c:pt>
                <c:pt idx="270">
                  <c:v>7.8242552888718904E-4</c:v>
                </c:pt>
                <c:pt idx="271">
                  <c:v>7.9663658580031752E-4</c:v>
                </c:pt>
                <c:pt idx="272">
                  <c:v>8.1102464979066348E-4</c:v>
                </c:pt>
                <c:pt idx="273">
                  <c:v>8.2559001435456383E-4</c:v>
                </c:pt>
                <c:pt idx="274">
                  <c:v>8.4033292461127562E-4</c:v>
                </c:pt>
                <c:pt idx="275">
                  <c:v>8.5525357633443183E-4</c:v>
                </c:pt>
                <c:pt idx="276">
                  <c:v>8.7035211499020271E-4</c:v>
                </c:pt>
                <c:pt idx="277">
                  <c:v>8.8562863478758834E-4</c:v>
                </c:pt>
                <c:pt idx="278">
                  <c:v>9.0108317773407724E-4</c:v>
                </c:pt>
                <c:pt idx="279">
                  <c:v>9.1671573270302262E-4</c:v>
                </c:pt>
                <c:pt idx="280">
                  <c:v>9.325262345111254E-4</c:v>
                </c:pt>
                <c:pt idx="281">
                  <c:v>9.4851456300682694E-4</c:v>
                </c:pt>
                <c:pt idx="282">
                  <c:v>9.6468054217013755E-4</c:v>
                </c:pt>
                <c:pt idx="283">
                  <c:v>9.8102393922727747E-4</c:v>
                </c:pt>
                <c:pt idx="284">
                  <c:v>9.9754446377554418E-4</c:v>
                </c:pt>
                <c:pt idx="285">
                  <c:v>1.0142417669252223E-3</c:v>
                </c:pt>
                <c:pt idx="286">
                  <c:v>1.0311154404558688E-3</c:v>
                </c:pt>
                <c:pt idx="287">
                  <c:v>1.0481650159854805E-3</c:v>
                </c:pt>
                <c:pt idx="288">
                  <c:v>1.0653899641626151E-3</c:v>
                </c:pt>
                <c:pt idx="289">
                  <c:v>1.0827896938676584E-3</c:v>
                </c:pt>
                <c:pt idx="290">
                  <c:v>1.1003635514382818E-3</c:v>
                </c:pt>
                <c:pt idx="291">
                  <c:v>1.1181108199115424E-3</c:v>
                </c:pt>
                <c:pt idx="292">
                  <c:v>1.1360307182846101E-3</c:v>
                </c:pt>
                <c:pt idx="293">
                  <c:v>1.154122400798934E-3</c:v>
                </c:pt>
                <c:pt idx="294">
                  <c:v>1.1723849562399501E-3</c:v>
                </c:pt>
                <c:pt idx="295">
                  <c:v>1.1908174072659031E-3</c:v>
                </c:pt>
                <c:pt idx="296">
                  <c:v>1.2094187097531081E-3</c:v>
                </c:pt>
                <c:pt idx="297">
                  <c:v>1.2281877521664881E-3</c:v>
                </c:pt>
                <c:pt idx="298">
                  <c:v>1.2471233549573579E-3</c:v>
                </c:pt>
                <c:pt idx="299">
                  <c:v>1.2662242699805761E-3</c:v>
                </c:pt>
                <c:pt idx="300">
                  <c:v>1.2854891799416505E-3</c:v>
                </c:pt>
                <c:pt idx="301">
                  <c:v>1.3049166978673639E-3</c:v>
                </c:pt>
                <c:pt idx="302">
                  <c:v>1.3245053666063389E-3</c:v>
                </c:pt>
                <c:pt idx="303">
                  <c:v>1.3442536583537818E-3</c:v>
                </c:pt>
                <c:pt idx="304">
                  <c:v>1.3641599742082557E-3</c:v>
                </c:pt>
                <c:pt idx="305">
                  <c:v>1.3842226437547106E-3</c:v>
                </c:pt>
                <c:pt idx="306">
                  <c:v>1.4044399246787651E-3</c:v>
                </c:pt>
                <c:pt idx="307">
                  <c:v>1.4248100024116805E-3</c:v>
                </c:pt>
                <c:pt idx="308">
                  <c:v>1.4453309898074806E-3</c:v>
                </c:pt>
                <c:pt idx="309">
                  <c:v>1.4660009268459083E-3</c:v>
                </c:pt>
                <c:pt idx="310">
                  <c:v>1.48681778037885E-3</c:v>
                </c:pt>
                <c:pt idx="311">
                  <c:v>1.5077794438977943E-3</c:v>
                </c:pt>
                <c:pt idx="312">
                  <c:v>1.5288837373452781E-3</c:v>
                </c:pt>
                <c:pt idx="313">
                  <c:v>1.5501284069527942E-3</c:v>
                </c:pt>
                <c:pt idx="314">
                  <c:v>1.571511125117998E-3</c:v>
                </c:pt>
                <c:pt idx="315">
                  <c:v>1.593029490316922E-3</c:v>
                </c:pt>
                <c:pt idx="316">
                  <c:v>1.6146810270505404E-3</c:v>
                </c:pt>
                <c:pt idx="317">
                  <c:v>1.6364631858283346E-3</c:v>
                </c:pt>
                <c:pt idx="318">
                  <c:v>1.6583733431910835E-3</c:v>
                </c:pt>
                <c:pt idx="319">
                  <c:v>1.6804088017671264E-3</c:v>
                </c:pt>
                <c:pt idx="320">
                  <c:v>1.7025667903712849E-3</c:v>
                </c:pt>
                <c:pt idx="321">
                  <c:v>1.7248444641375694E-3</c:v>
                </c:pt>
                <c:pt idx="322">
                  <c:v>1.7472389046941927E-3</c:v>
                </c:pt>
                <c:pt idx="323">
                  <c:v>1.7697471203770361E-3</c:v>
                </c:pt>
                <c:pt idx="324">
                  <c:v>1.7923660464813688E-3</c:v>
                </c:pt>
                <c:pt idx="325">
                  <c:v>1.8150925455548981E-3</c:v>
                </c:pt>
                <c:pt idx="326">
                  <c:v>1.8379234077314788E-3</c:v>
                </c:pt>
                <c:pt idx="327">
                  <c:v>1.8608553511050353E-3</c:v>
                </c:pt>
                <c:pt idx="328">
                  <c:v>1.8838850221429841E-3</c:v>
                </c:pt>
                <c:pt idx="329">
                  <c:v>1.9070089961423838E-3</c:v>
                </c:pt>
                <c:pt idx="330">
                  <c:v>1.9302237777310059E-3</c:v>
                </c:pt>
                <c:pt idx="331">
                  <c:v>1.95352580140052E-3</c:v>
                </c:pt>
                <c:pt idx="332">
                  <c:v>1.9769114320920054E-3</c:v>
                </c:pt>
                <c:pt idx="333">
                  <c:v>2.0003769658175729E-3</c:v>
                </c:pt>
                <c:pt idx="334">
                  <c:v>2.0239186303251402E-3</c:v>
                </c:pt>
                <c:pt idx="335">
                  <c:v>2.0475325858069385E-3</c:v>
                </c:pt>
                <c:pt idx="336">
                  <c:v>2.0712149256478796E-3</c:v>
                </c:pt>
                <c:pt idx="337">
                  <c:v>2.0949616772194626E-3</c:v>
                </c:pt>
                <c:pt idx="338">
                  <c:v>2.1187688027128962E-3</c:v>
                </c:pt>
                <c:pt idx="339">
                  <c:v>2.1426322000166545E-3</c:v>
                </c:pt>
                <c:pt idx="340">
                  <c:v>2.1665477036354555E-3</c:v>
                </c:pt>
                <c:pt idx="341">
                  <c:v>2.1905110856528338E-3</c:v>
                </c:pt>
                <c:pt idx="342">
                  <c:v>2.2145180567336802E-3</c:v>
                </c:pt>
                <c:pt idx="343">
                  <c:v>2.2385642671701868E-3</c:v>
                </c:pt>
                <c:pt idx="344">
                  <c:v>2.262645307970268E-3</c:v>
                </c:pt>
                <c:pt idx="345">
                  <c:v>2.2867567119862027E-3</c:v>
                </c:pt>
                <c:pt idx="346">
                  <c:v>2.3108939550855472E-3</c:v>
                </c:pt>
                <c:pt idx="347">
                  <c:v>2.3350524573624298E-3</c:v>
                </c:pt>
                <c:pt idx="348">
                  <c:v>2.3592275843911112E-3</c:v>
                </c:pt>
                <c:pt idx="349">
                  <c:v>2.383414648519776E-3</c:v>
                </c:pt>
                <c:pt idx="350">
                  <c:v>2.4076089102024211E-3</c:v>
                </c:pt>
                <c:pt idx="351">
                  <c:v>2.4318055793738328E-3</c:v>
                </c:pt>
                <c:pt idx="352">
                  <c:v>2.4559998168616252E-3</c:v>
                </c:pt>
                <c:pt idx="353">
                  <c:v>2.4801867358370667E-3</c:v>
                </c:pt>
                <c:pt idx="354">
                  <c:v>2.5043614033082306E-3</c:v>
                </c:pt>
                <c:pt idx="355">
                  <c:v>2.5285188416440791E-3</c:v>
                </c:pt>
                <c:pt idx="356">
                  <c:v>2.5526540301428198E-3</c:v>
                </c:pt>
                <c:pt idx="357">
                  <c:v>2.5767619066332514E-3</c:v>
                </c:pt>
                <c:pt idx="358">
                  <c:v>2.6008373691138792E-3</c:v>
                </c:pt>
                <c:pt idx="359">
                  <c:v>2.6248752774254E-3</c:v>
                </c:pt>
                <c:pt idx="360">
                  <c:v>2.6488704549623263E-3</c:v>
                </c:pt>
                <c:pt idx="361">
                  <c:v>2.6728176904131638E-3</c:v>
                </c:pt>
                <c:pt idx="362">
                  <c:v>2.6967117395394549E-3</c:v>
                </c:pt>
                <c:pt idx="363">
                  <c:v>2.7205473269840239E-3</c:v>
                </c:pt>
                <c:pt idx="364">
                  <c:v>2.7443191481123755E-3</c:v>
                </c:pt>
                <c:pt idx="365">
                  <c:v>2.7680218708838848E-3</c:v>
                </c:pt>
                <c:pt idx="366">
                  <c:v>2.7916501377574002E-3</c:v>
                </c:pt>
                <c:pt idx="367">
                  <c:v>2.8151985676186952E-3</c:v>
                </c:pt>
                <c:pt idx="368">
                  <c:v>2.8386617577446189E-3</c:v>
                </c:pt>
                <c:pt idx="369">
                  <c:v>2.8620342857885801E-3</c:v>
                </c:pt>
                <c:pt idx="370">
                  <c:v>2.8853107117951071E-3</c:v>
                </c:pt>
                <c:pt idx="371">
                  <c:v>2.9084855802402609E-3</c:v>
                </c:pt>
                <c:pt idx="372">
                  <c:v>2.931553422096167E-3</c:v>
                </c:pt>
                <c:pt idx="373">
                  <c:v>2.954508756916508E-3</c:v>
                </c:pt>
                <c:pt idx="374">
                  <c:v>2.9773460949498176E-3</c:v>
                </c:pt>
                <c:pt idx="375">
                  <c:v>3.0000599392687728E-3</c:v>
                </c:pt>
                <c:pt idx="376">
                  <c:v>3.0226447879223707E-3</c:v>
                </c:pt>
                <c:pt idx="377">
                  <c:v>3.0450951361068457E-3</c:v>
                </c:pt>
                <c:pt idx="378">
                  <c:v>3.0674054783537152E-3</c:v>
                </c:pt>
                <c:pt idx="379">
                  <c:v>3.0895703107355456E-3</c:v>
                </c:pt>
                <c:pt idx="380">
                  <c:v>3.1115841330863212E-3</c:v>
                </c:pt>
                <c:pt idx="381">
                  <c:v>3.1334414512364074E-3</c:v>
                </c:pt>
                <c:pt idx="382">
                  <c:v>3.1551367792611688E-3</c:v>
                </c:pt>
                <c:pt idx="383">
                  <c:v>3.1766646417394997E-3</c:v>
                </c:pt>
                <c:pt idx="384">
                  <c:v>3.1980195760260666E-3</c:v>
                </c:pt>
                <c:pt idx="385">
                  <c:v>3.2191961345285902E-3</c:v>
                </c:pt>
                <c:pt idx="386">
                  <c:v>3.2401888869968555E-3</c:v>
                </c:pt>
                <c:pt idx="387">
                  <c:v>3.2609924228159822E-3</c:v>
                </c:pt>
                <c:pt idx="388">
                  <c:v>3.2816013533054755E-3</c:v>
                </c:pt>
                <c:pt idx="389">
                  <c:v>3.3020103140226631E-3</c:v>
                </c:pt>
                <c:pt idx="390">
                  <c:v>3.322213967068E-3</c:v>
                </c:pt>
                <c:pt idx="391">
                  <c:v>3.3422070033912732E-3</c:v>
                </c:pt>
                <c:pt idx="392">
                  <c:v>3.3619841450994847E-3</c:v>
                </c:pt>
                <c:pt idx="393">
                  <c:v>3.3815401477598206E-3</c:v>
                </c:pt>
                <c:pt idx="394">
                  <c:v>3.4008698027028252E-3</c:v>
                </c:pt>
                <c:pt idx="395">
                  <c:v>3.4199679393193132E-3</c:v>
                </c:pt>
                <c:pt idx="396">
                  <c:v>3.4388294273517417E-3</c:v>
                </c:pt>
                <c:pt idx="397">
                  <c:v>3.4574491791783397E-3</c:v>
                </c:pt>
                <c:pt idx="398">
                  <c:v>3.475822152089747E-3</c:v>
                </c:pt>
                <c:pt idx="399">
                  <c:v>3.4939433505533184E-3</c:v>
                </c:pt>
                <c:pt idx="400">
                  <c:v>3.5118078284673959E-3</c:v>
                </c:pt>
                <c:pt idx="401">
                  <c:v>3.5294106914036671E-3</c:v>
                </c:pt>
                <c:pt idx="402">
                  <c:v>3.5467470988320851E-3</c:v>
                </c:pt>
                <c:pt idx="403">
                  <c:v>3.5638122663331864E-3</c:v>
                </c:pt>
                <c:pt idx="404">
                  <c:v>3.5806014677920608E-3</c:v>
                </c:pt>
                <c:pt idx="405">
                  <c:v>3.5971100375722515E-3</c:v>
                </c:pt>
                <c:pt idx="406">
                  <c:v>3.6133333726735711E-3</c:v>
                </c:pt>
                <c:pt idx="407">
                  <c:v>3.6292669348640949E-3</c:v>
                </c:pt>
                <c:pt idx="408">
                  <c:v>3.6449062527918103E-3</c:v>
                </c:pt>
                <c:pt idx="409">
                  <c:v>3.6602469240730739E-3</c:v>
                </c:pt>
                <c:pt idx="410">
                  <c:v>3.675284617353225E-3</c:v>
                </c:pt>
                <c:pt idx="411">
                  <c:v>3.6900150743417459E-3</c:v>
                </c:pt>
                <c:pt idx="412">
                  <c:v>3.7044341118196576E-3</c:v>
                </c:pt>
                <c:pt idx="413">
                  <c:v>3.7185376236159719E-3</c:v>
                </c:pt>
                <c:pt idx="414">
                  <c:v>3.7323215825556698E-3</c:v>
                </c:pt>
                <c:pt idx="415">
                  <c:v>3.7457820423722117E-3</c:v>
                </c:pt>
                <c:pt idx="416">
                  <c:v>3.7589151395909241E-3</c:v>
                </c:pt>
                <c:pt idx="417">
                  <c:v>3.7717170953746166E-3</c:v>
                </c:pt>
                <c:pt idx="418">
                  <c:v>3.7841842173334207E-3</c:v>
                </c:pt>
                <c:pt idx="419">
                  <c:v>3.7963129013007801E-3</c:v>
                </c:pt>
                <c:pt idx="420">
                  <c:v>3.8080996330667194E-3</c:v>
                </c:pt>
                <c:pt idx="421">
                  <c:v>3.8195409900751978E-3</c:v>
                </c:pt>
                <c:pt idx="422">
                  <c:v>3.8306336430801212E-3</c:v>
                </c:pt>
                <c:pt idx="423">
                  <c:v>3.8413743577577933E-3</c:v>
                </c:pt>
                <c:pt idx="424">
                  <c:v>3.8517599962789584E-3</c:v>
                </c:pt>
                <c:pt idx="425">
                  <c:v>3.8617875188368283E-3</c:v>
                </c:pt>
                <c:pt idx="426">
                  <c:v>3.8714539851278928E-3</c:v>
                </c:pt>
                <c:pt idx="427">
                  <c:v>3.8807565557899123E-3</c:v>
                </c:pt>
                <c:pt idx="428">
                  <c:v>3.8896924937912303E-3</c:v>
                </c:pt>
                <c:pt idx="429">
                  <c:v>3.8982591657723644E-3</c:v>
                </c:pt>
                <c:pt idx="430">
                  <c:v>3.9064540433393392E-3</c:v>
                </c:pt>
                <c:pt idx="431">
                  <c:v>3.9142747043075096E-3</c:v>
                </c:pt>
                <c:pt idx="432">
                  <c:v>3.921718833894805E-3</c:v>
                </c:pt>
                <c:pt idx="433">
                  <c:v>3.92878422586231E-3</c:v>
                </c:pt>
                <c:pt idx="434">
                  <c:v>3.9354687836055113E-3</c:v>
                </c:pt>
                <c:pt idx="435">
                  <c:v>3.9417705211903927E-3</c:v>
                </c:pt>
                <c:pt idx="436">
                  <c:v>3.9476875643360701E-3</c:v>
                </c:pt>
                <c:pt idx="437">
                  <c:v>3.9532181513453092E-3</c:v>
                </c:pt>
                <c:pt idx="438">
                  <c:v>3.9583606339772546E-3</c:v>
                </c:pt>
                <c:pt idx="439">
                  <c:v>3.9631134782670725E-3</c:v>
                </c:pt>
                <c:pt idx="440">
                  <c:v>3.9674752652878583E-3</c:v>
                </c:pt>
                <c:pt idx="441">
                  <c:v>3.9714446918568402E-3</c:v>
                </c:pt>
                <c:pt idx="442">
                  <c:v>3.9750205711848192E-3</c:v>
                </c:pt>
                <c:pt idx="443">
                  <c:v>3.9782018334661995E-3</c:v>
                </c:pt>
                <c:pt idx="444">
                  <c:v>3.980987526414308E-3</c:v>
                </c:pt>
                <c:pt idx="445">
                  <c:v>3.9833768157343666E-3</c:v>
                </c:pt>
                <c:pt idx="446">
                  <c:v>3.9853689855416955E-3</c:v>
                </c:pt>
                <c:pt idx="447">
                  <c:v>3.9869634387181829E-3</c:v>
                </c:pt>
                <c:pt idx="448">
                  <c:v>3.9881596972106692E-3</c:v>
                </c:pt>
                <c:pt idx="449">
                  <c:v>3.988957402270359E-3</c:v>
                </c:pt>
                <c:pt idx="450">
                  <c:v>3.9893563146316006E-3</c:v>
                </c:pt>
                <c:pt idx="451">
                  <c:v>3.9893563146316006E-3</c:v>
                </c:pt>
                <c:pt idx="452">
                  <c:v>3.988957402270359E-3</c:v>
                </c:pt>
                <c:pt idx="453">
                  <c:v>3.9881596972106692E-3</c:v>
                </c:pt>
                <c:pt idx="454">
                  <c:v>3.9869634387181829E-3</c:v>
                </c:pt>
                <c:pt idx="455">
                  <c:v>3.9853689855416955E-3</c:v>
                </c:pt>
                <c:pt idx="456">
                  <c:v>3.9833768157343666E-3</c:v>
                </c:pt>
                <c:pt idx="457">
                  <c:v>3.980987526414308E-3</c:v>
                </c:pt>
                <c:pt idx="458">
                  <c:v>3.9782018334661995E-3</c:v>
                </c:pt>
                <c:pt idx="459">
                  <c:v>3.9750205711848192E-3</c:v>
                </c:pt>
                <c:pt idx="460">
                  <c:v>3.9714446918568402E-3</c:v>
                </c:pt>
                <c:pt idx="461">
                  <c:v>3.9674752652878583E-3</c:v>
                </c:pt>
                <c:pt idx="462">
                  <c:v>3.9631134782670725E-3</c:v>
                </c:pt>
                <c:pt idx="463">
                  <c:v>3.9583606339772546E-3</c:v>
                </c:pt>
                <c:pt idx="464">
                  <c:v>3.9532181513453092E-3</c:v>
                </c:pt>
                <c:pt idx="465">
                  <c:v>3.9476875643360701E-3</c:v>
                </c:pt>
                <c:pt idx="466">
                  <c:v>3.9417705211903927E-3</c:v>
                </c:pt>
                <c:pt idx="467">
                  <c:v>3.9354687836055113E-3</c:v>
                </c:pt>
                <c:pt idx="468">
                  <c:v>3.92878422586231E-3</c:v>
                </c:pt>
                <c:pt idx="469">
                  <c:v>3.921718833894805E-3</c:v>
                </c:pt>
                <c:pt idx="470">
                  <c:v>3.9142747043075096E-3</c:v>
                </c:pt>
                <c:pt idx="471">
                  <c:v>3.9064540433393392E-3</c:v>
                </c:pt>
                <c:pt idx="472">
                  <c:v>3.8982591657723644E-3</c:v>
                </c:pt>
                <c:pt idx="473">
                  <c:v>3.8896924937912303E-3</c:v>
                </c:pt>
                <c:pt idx="474">
                  <c:v>3.8807565557899123E-3</c:v>
                </c:pt>
                <c:pt idx="475">
                  <c:v>3.8714539851278928E-3</c:v>
                </c:pt>
                <c:pt idx="476">
                  <c:v>3.8617875188368283E-3</c:v>
                </c:pt>
                <c:pt idx="477">
                  <c:v>3.8517599962789584E-3</c:v>
                </c:pt>
                <c:pt idx="478">
                  <c:v>3.8413743577577933E-3</c:v>
                </c:pt>
                <c:pt idx="479">
                  <c:v>3.8306336430801212E-3</c:v>
                </c:pt>
                <c:pt idx="480">
                  <c:v>3.8195409900751978E-3</c:v>
                </c:pt>
                <c:pt idx="481">
                  <c:v>3.8080996330667194E-3</c:v>
                </c:pt>
                <c:pt idx="482">
                  <c:v>3.7963129013007801E-3</c:v>
                </c:pt>
                <c:pt idx="483">
                  <c:v>3.7841842173334207E-3</c:v>
                </c:pt>
                <c:pt idx="484">
                  <c:v>3.7717170953746166E-3</c:v>
                </c:pt>
                <c:pt idx="485">
                  <c:v>3.7589151395909241E-3</c:v>
                </c:pt>
                <c:pt idx="486">
                  <c:v>3.7457820423722117E-3</c:v>
                </c:pt>
                <c:pt idx="487">
                  <c:v>3.7323215825556698E-3</c:v>
                </c:pt>
                <c:pt idx="488">
                  <c:v>3.7185376236159719E-3</c:v>
                </c:pt>
                <c:pt idx="489">
                  <c:v>3.7044341118196576E-3</c:v>
                </c:pt>
                <c:pt idx="490">
                  <c:v>3.6900150743417459E-3</c:v>
                </c:pt>
                <c:pt idx="491">
                  <c:v>3.675284617353225E-3</c:v>
                </c:pt>
                <c:pt idx="492">
                  <c:v>3.6602469240730739E-3</c:v>
                </c:pt>
                <c:pt idx="493">
                  <c:v>3.6449062527918103E-3</c:v>
                </c:pt>
                <c:pt idx="494">
                  <c:v>3.6292669348640949E-3</c:v>
                </c:pt>
                <c:pt idx="495">
                  <c:v>3.6133333726735711E-3</c:v>
                </c:pt>
                <c:pt idx="496">
                  <c:v>3.5971100375722515E-3</c:v>
                </c:pt>
                <c:pt idx="497">
                  <c:v>3.5806014677920608E-3</c:v>
                </c:pt>
                <c:pt idx="498">
                  <c:v>3.5638122663331864E-3</c:v>
                </c:pt>
                <c:pt idx="499">
                  <c:v>3.5467470988320851E-3</c:v>
                </c:pt>
                <c:pt idx="500">
                  <c:v>3.5294106914036671E-3</c:v>
                </c:pt>
                <c:pt idx="501">
                  <c:v>3.5118078284673959E-3</c:v>
                </c:pt>
                <c:pt idx="502">
                  <c:v>3.4939433505533184E-3</c:v>
                </c:pt>
                <c:pt idx="503">
                  <c:v>3.475822152089747E-3</c:v>
                </c:pt>
                <c:pt idx="504">
                  <c:v>3.4574491791783397E-3</c:v>
                </c:pt>
                <c:pt idx="505">
                  <c:v>3.4388294273517417E-3</c:v>
                </c:pt>
                <c:pt idx="506">
                  <c:v>3.4199679393193132E-3</c:v>
                </c:pt>
                <c:pt idx="507">
                  <c:v>3.4008698027028252E-3</c:v>
                </c:pt>
                <c:pt idx="508">
                  <c:v>3.3815401477598206E-3</c:v>
                </c:pt>
                <c:pt idx="509">
                  <c:v>3.3619841450994847E-3</c:v>
                </c:pt>
                <c:pt idx="510">
                  <c:v>3.3422070033912732E-3</c:v>
                </c:pt>
                <c:pt idx="511">
                  <c:v>3.322213967068E-3</c:v>
                </c:pt>
                <c:pt idx="512">
                  <c:v>3.3020103140226631E-3</c:v>
                </c:pt>
                <c:pt idx="513">
                  <c:v>3.2816013533054755E-3</c:v>
                </c:pt>
                <c:pt idx="514">
                  <c:v>3.2609924228159822E-3</c:v>
                </c:pt>
                <c:pt idx="515">
                  <c:v>3.2401888869968555E-3</c:v>
                </c:pt>
                <c:pt idx="516">
                  <c:v>3.2191961345285902E-3</c:v>
                </c:pt>
                <c:pt idx="517">
                  <c:v>3.1980195760260666E-3</c:v>
                </c:pt>
                <c:pt idx="518">
                  <c:v>3.1766646417394997E-3</c:v>
                </c:pt>
                <c:pt idx="519">
                  <c:v>3.1551367792611688E-3</c:v>
                </c:pt>
                <c:pt idx="520">
                  <c:v>3.1334414512364074E-3</c:v>
                </c:pt>
                <c:pt idx="521">
                  <c:v>3.1115841330863212E-3</c:v>
                </c:pt>
                <c:pt idx="522">
                  <c:v>3.0895703107355456E-3</c:v>
                </c:pt>
                <c:pt idx="523">
                  <c:v>3.0674054783537152E-3</c:v>
                </c:pt>
                <c:pt idx="524">
                  <c:v>3.0450951361068457E-3</c:v>
                </c:pt>
                <c:pt idx="525">
                  <c:v>3.0226447879223707E-3</c:v>
                </c:pt>
                <c:pt idx="526">
                  <c:v>3.0000599392687728E-3</c:v>
                </c:pt>
                <c:pt idx="527">
                  <c:v>2.9773460949498176E-3</c:v>
                </c:pt>
                <c:pt idx="528">
                  <c:v>2.954508756916508E-3</c:v>
                </c:pt>
                <c:pt idx="529">
                  <c:v>2.931553422096167E-3</c:v>
                </c:pt>
                <c:pt idx="530">
                  <c:v>2.9084855802402609E-3</c:v>
                </c:pt>
                <c:pt idx="531">
                  <c:v>2.8853107117951071E-3</c:v>
                </c:pt>
                <c:pt idx="532">
                  <c:v>2.8620342857885801E-3</c:v>
                </c:pt>
                <c:pt idx="533">
                  <c:v>2.8386617577446189E-3</c:v>
                </c:pt>
                <c:pt idx="534">
                  <c:v>2.8151985676186952E-3</c:v>
                </c:pt>
                <c:pt idx="535">
                  <c:v>2.7916501377574002E-3</c:v>
                </c:pt>
                <c:pt idx="536">
                  <c:v>2.7680218708838848E-3</c:v>
                </c:pt>
                <c:pt idx="537">
                  <c:v>2.7443191481123755E-3</c:v>
                </c:pt>
                <c:pt idx="538">
                  <c:v>2.7205473269840239E-3</c:v>
                </c:pt>
                <c:pt idx="539">
                  <c:v>2.6967117395394549E-3</c:v>
                </c:pt>
                <c:pt idx="540">
                  <c:v>2.6728176904131638E-3</c:v>
                </c:pt>
                <c:pt idx="541">
                  <c:v>2.6488704549623263E-3</c:v>
                </c:pt>
                <c:pt idx="542">
                  <c:v>2.6248752774254E-3</c:v>
                </c:pt>
                <c:pt idx="543">
                  <c:v>2.6008373691138792E-3</c:v>
                </c:pt>
                <c:pt idx="544">
                  <c:v>2.5767619066332514E-3</c:v>
                </c:pt>
                <c:pt idx="545">
                  <c:v>2.5526540301428198E-3</c:v>
                </c:pt>
                <c:pt idx="546">
                  <c:v>2.5285188416440791E-3</c:v>
                </c:pt>
                <c:pt idx="547">
                  <c:v>2.5043614033082306E-3</c:v>
                </c:pt>
                <c:pt idx="548">
                  <c:v>2.4801867358370667E-3</c:v>
                </c:pt>
                <c:pt idx="549">
                  <c:v>2.4559998168616252E-3</c:v>
                </c:pt>
                <c:pt idx="550">
                  <c:v>2.4318055793738328E-3</c:v>
                </c:pt>
                <c:pt idx="551">
                  <c:v>2.4076089102024211E-3</c:v>
                </c:pt>
                <c:pt idx="552">
                  <c:v>2.383414648519776E-3</c:v>
                </c:pt>
                <c:pt idx="553">
                  <c:v>2.3592275843911112E-3</c:v>
                </c:pt>
                <c:pt idx="554">
                  <c:v>2.3350524573624298E-3</c:v>
                </c:pt>
                <c:pt idx="555">
                  <c:v>2.3108939550855472E-3</c:v>
                </c:pt>
                <c:pt idx="556">
                  <c:v>2.2867567119862027E-3</c:v>
                </c:pt>
                <c:pt idx="557">
                  <c:v>2.262645307970268E-3</c:v>
                </c:pt>
                <c:pt idx="558">
                  <c:v>2.2385642671701868E-3</c:v>
                </c:pt>
                <c:pt idx="559">
                  <c:v>2.2145180567336802E-3</c:v>
                </c:pt>
                <c:pt idx="560">
                  <c:v>2.1905110856528338E-3</c:v>
                </c:pt>
                <c:pt idx="561">
                  <c:v>2.1665477036354555E-3</c:v>
                </c:pt>
                <c:pt idx="562">
                  <c:v>2.1426322000166545E-3</c:v>
                </c:pt>
                <c:pt idx="563">
                  <c:v>2.1187688027128962E-3</c:v>
                </c:pt>
                <c:pt idx="564">
                  <c:v>2.0949616772194626E-3</c:v>
                </c:pt>
                <c:pt idx="565">
                  <c:v>2.0712149256478796E-3</c:v>
                </c:pt>
                <c:pt idx="566">
                  <c:v>2.0475325858069385E-3</c:v>
                </c:pt>
                <c:pt idx="567">
                  <c:v>2.0239186303251402E-3</c:v>
                </c:pt>
                <c:pt idx="568">
                  <c:v>2.0003769658175729E-3</c:v>
                </c:pt>
                <c:pt idx="569">
                  <c:v>1.9769114320920054E-3</c:v>
                </c:pt>
                <c:pt idx="570">
                  <c:v>1.95352580140052E-3</c:v>
                </c:pt>
                <c:pt idx="571">
                  <c:v>1.9302237777310059E-3</c:v>
                </c:pt>
                <c:pt idx="572">
                  <c:v>1.9070089961423838E-3</c:v>
                </c:pt>
                <c:pt idx="573">
                  <c:v>1.8838850221429841E-3</c:v>
                </c:pt>
                <c:pt idx="574">
                  <c:v>1.8608553511050353E-3</c:v>
                </c:pt>
                <c:pt idx="575">
                  <c:v>1.8379234077314788E-3</c:v>
                </c:pt>
                <c:pt idx="576">
                  <c:v>1.8150925455548981E-3</c:v>
                </c:pt>
                <c:pt idx="577">
                  <c:v>1.7923660464813688E-3</c:v>
                </c:pt>
                <c:pt idx="578">
                  <c:v>1.7697471203770361E-3</c:v>
                </c:pt>
                <c:pt idx="579">
                  <c:v>1.7472389046941927E-3</c:v>
                </c:pt>
                <c:pt idx="580">
                  <c:v>1.7248444641375694E-3</c:v>
                </c:pt>
                <c:pt idx="581">
                  <c:v>1.7025667903712849E-3</c:v>
                </c:pt>
                <c:pt idx="582">
                  <c:v>1.6804088017671264E-3</c:v>
                </c:pt>
                <c:pt idx="583">
                  <c:v>1.6583733431910835E-3</c:v>
                </c:pt>
                <c:pt idx="584">
                  <c:v>1.6364631858283346E-3</c:v>
                </c:pt>
                <c:pt idx="585">
                  <c:v>1.6146810270505404E-3</c:v>
                </c:pt>
                <c:pt idx="586">
                  <c:v>1.593029490316922E-3</c:v>
                </c:pt>
                <c:pt idx="587">
                  <c:v>1.571511125117998E-3</c:v>
                </c:pt>
                <c:pt idx="588">
                  <c:v>1.5501284069527942E-3</c:v>
                </c:pt>
                <c:pt idx="589">
                  <c:v>1.5288837373452781E-3</c:v>
                </c:pt>
                <c:pt idx="590">
                  <c:v>1.5077794438977943E-3</c:v>
                </c:pt>
                <c:pt idx="591">
                  <c:v>1.48681778037885E-3</c:v>
                </c:pt>
                <c:pt idx="592">
                  <c:v>1.4660009268459083E-3</c:v>
                </c:pt>
                <c:pt idx="593">
                  <c:v>1.4453309898074806E-3</c:v>
                </c:pt>
                <c:pt idx="594">
                  <c:v>1.4248100024116805E-3</c:v>
                </c:pt>
                <c:pt idx="595">
                  <c:v>1.4044399246787651E-3</c:v>
                </c:pt>
                <c:pt idx="596">
                  <c:v>1.3842226437547106E-3</c:v>
                </c:pt>
                <c:pt idx="597">
                  <c:v>1.3641599742082557E-3</c:v>
                </c:pt>
                <c:pt idx="598">
                  <c:v>1.3442536583537818E-3</c:v>
                </c:pt>
                <c:pt idx="599">
                  <c:v>1.3245053666063389E-3</c:v>
                </c:pt>
                <c:pt idx="600">
                  <c:v>1.3049166978673639E-3</c:v>
                </c:pt>
                <c:pt idx="601">
                  <c:v>1.2854891799416505E-3</c:v>
                </c:pt>
                <c:pt idx="602">
                  <c:v>1.2662242699805761E-3</c:v>
                </c:pt>
                <c:pt idx="603">
                  <c:v>1.2471233549573579E-3</c:v>
                </c:pt>
                <c:pt idx="604">
                  <c:v>1.2281877521664881E-3</c:v>
                </c:pt>
                <c:pt idx="605">
                  <c:v>1.2094187097531081E-3</c:v>
                </c:pt>
                <c:pt idx="606">
                  <c:v>1.1908174072659031E-3</c:v>
                </c:pt>
                <c:pt idx="607">
                  <c:v>1.1723849562399501E-3</c:v>
                </c:pt>
                <c:pt idx="608">
                  <c:v>1.154122400798934E-3</c:v>
                </c:pt>
                <c:pt idx="609">
                  <c:v>1.1360307182846101E-3</c:v>
                </c:pt>
                <c:pt idx="610">
                  <c:v>1.1181108199115424E-3</c:v>
                </c:pt>
                <c:pt idx="611">
                  <c:v>1.1003635514382818E-3</c:v>
                </c:pt>
                <c:pt idx="612">
                  <c:v>1.0827896938676584E-3</c:v>
                </c:pt>
                <c:pt idx="613">
                  <c:v>1.0653899641626151E-3</c:v>
                </c:pt>
                <c:pt idx="614">
                  <c:v>1.0481650159854805E-3</c:v>
                </c:pt>
                <c:pt idx="615">
                  <c:v>1.0311154404558688E-3</c:v>
                </c:pt>
                <c:pt idx="616">
                  <c:v>1.0142417669252223E-3</c:v>
                </c:pt>
                <c:pt idx="617">
                  <c:v>9.9754446377554418E-4</c:v>
                </c:pt>
                <c:pt idx="618">
                  <c:v>9.8102393922727747E-4</c:v>
                </c:pt>
                <c:pt idx="619">
                  <c:v>9.6468054217013755E-4</c:v>
                </c:pt>
                <c:pt idx="620">
                  <c:v>9.4851456300682694E-4</c:v>
                </c:pt>
                <c:pt idx="621">
                  <c:v>9.325262345111254E-4</c:v>
                </c:pt>
                <c:pt idx="622">
                  <c:v>9.1671573270302262E-4</c:v>
                </c:pt>
                <c:pt idx="623">
                  <c:v>9.0108317773407724E-4</c:v>
                </c:pt>
                <c:pt idx="624">
                  <c:v>8.8562863478758834E-4</c:v>
                </c:pt>
                <c:pt idx="625">
                  <c:v>8.7035211499020271E-4</c:v>
                </c:pt>
                <c:pt idx="626">
                  <c:v>8.5525357633443183E-4</c:v>
                </c:pt>
                <c:pt idx="627">
                  <c:v>8.4033292461127562E-4</c:v>
                </c:pt>
                <c:pt idx="628">
                  <c:v>8.2559001435456383E-4</c:v>
                </c:pt>
                <c:pt idx="629">
                  <c:v>8.1102464979066348E-4</c:v>
                </c:pt>
                <c:pt idx="630">
                  <c:v>7.9663658580031752E-4</c:v>
                </c:pt>
                <c:pt idx="631">
                  <c:v>7.8242552888718904E-4</c:v>
                </c:pt>
                <c:pt idx="632">
                  <c:v>7.6839113814874981E-4</c:v>
                </c:pt>
                <c:pt idx="633">
                  <c:v>7.5453302626160589E-4</c:v>
                </c:pt>
                <c:pt idx="634">
                  <c:v>7.4085076046459747E-4</c:v>
                </c:pt>
                <c:pt idx="635">
                  <c:v>7.2734386355011605E-4</c:v>
                </c:pt>
                <c:pt idx="636">
                  <c:v>7.1401181486097098E-4</c:v>
                </c:pt>
                <c:pt idx="637">
                  <c:v>7.0085405128661644E-4</c:v>
                </c:pt>
                <c:pt idx="638">
                  <c:v>6.878699682662014E-4</c:v>
                </c:pt>
                <c:pt idx="639">
                  <c:v>6.7505892079045113E-4</c:v>
                </c:pt>
                <c:pt idx="640">
                  <c:v>6.624202244074356E-4</c:v>
                </c:pt>
                <c:pt idx="641">
                  <c:v>6.4995315622939931E-4</c:v>
                </c:pt>
                <c:pt idx="642">
                  <c:v>6.3765695593565139E-4</c:v>
                </c:pt>
                <c:pt idx="643">
                  <c:v>6.2553082678196332E-4</c:v>
                </c:pt>
                <c:pt idx="644">
                  <c:v>6.1357393660221914E-4</c:v>
                </c:pt>
                <c:pt idx="645">
                  <c:v>6.0178541881406034E-4</c:v>
                </c:pt>
                <c:pt idx="646">
                  <c:v>5.9016437341830594E-4</c:v>
                </c:pt>
                <c:pt idx="647">
                  <c:v>5.7870986799790733E-4</c:v>
                </c:pt>
                <c:pt idx="648">
                  <c:v>5.6742093871387151E-4</c:v>
                </c:pt>
                <c:pt idx="649">
                  <c:v>5.5629659129674547E-4</c:v>
                </c:pt>
                <c:pt idx="650">
                  <c:v>5.4533580203253401E-4</c:v>
                </c:pt>
                <c:pt idx="651">
                  <c:v>5.3453751874765927E-4</c:v>
                </c:pt>
                <c:pt idx="652">
                  <c:v>5.239006617846491E-4</c:v>
                </c:pt>
                <c:pt idx="653">
                  <c:v>5.1342412497468182E-4</c:v>
                </c:pt>
                <c:pt idx="654">
                  <c:v>5.0310677660214893E-4</c:v>
                </c:pt>
                <c:pt idx="655">
                  <c:v>4.9294746036565584E-4</c:v>
                </c:pt>
                <c:pt idx="656">
                  <c:v>4.8294499632772824E-4</c:v>
                </c:pt>
                <c:pt idx="657">
                  <c:v>4.7309818185958807E-4</c:v>
                </c:pt>
                <c:pt idx="658">
                  <c:v>4.6340579257942024E-4</c:v>
                </c:pt>
                <c:pt idx="659">
                  <c:v>4.5386658327884073E-4</c:v>
                </c:pt>
                <c:pt idx="660">
                  <c:v>4.4447928884250423E-4</c:v>
                </c:pt>
                <c:pt idx="661">
                  <c:v>4.3524262515926004E-4</c:v>
                </c:pt>
                <c:pt idx="662">
                  <c:v>4.2615529002421238E-4</c:v>
                </c:pt>
                <c:pt idx="663">
                  <c:v>4.1721596402788402E-4</c:v>
                </c:pt>
                <c:pt idx="664">
                  <c:v>4.0842331143897914E-4</c:v>
                </c:pt>
                <c:pt idx="665">
                  <c:v>3.9977598107565773E-4</c:v>
                </c:pt>
                <c:pt idx="666">
                  <c:v>3.91272607164984E-4</c:v>
                </c:pt>
                <c:pt idx="667">
                  <c:v>3.8291181019312092E-4</c:v>
                </c:pt>
                <c:pt idx="668">
                  <c:v>3.7469219774322255E-4</c:v>
                </c:pt>
                <c:pt idx="669">
                  <c:v>3.6661236532031891E-4</c:v>
                </c:pt>
                <c:pt idx="670">
                  <c:v>3.58670897170234E-4</c:v>
                </c:pt>
                <c:pt idx="671">
                  <c:v>3.5086636707870703E-4</c:v>
                </c:pt>
                <c:pt idx="672">
                  <c:v>3.4319733916365896E-4</c:v>
                </c:pt>
                <c:pt idx="673">
                  <c:v>3.3566236865423358E-4</c:v>
                </c:pt>
                <c:pt idx="674">
                  <c:v>3.2826000265540165E-4</c:v>
                </c:pt>
                <c:pt idx="675">
                  <c:v>3.2098878090192176E-4</c:v>
                </c:pt>
                <c:pt idx="676">
                  <c:v>3.1384723649763421E-4</c:v>
                </c:pt>
                <c:pt idx="677">
                  <c:v>3.0683389664354523E-4</c:v>
                </c:pt>
                <c:pt idx="678">
                  <c:v>2.9994728335058785E-4</c:v>
                </c:pt>
                <c:pt idx="679">
                  <c:v>2.9318591414129202E-4</c:v>
                </c:pt>
                <c:pt idx="680">
                  <c:v>2.8654830273566815E-4</c:v>
                </c:pt>
                <c:pt idx="681">
                  <c:v>2.800329597250086E-4</c:v>
                </c:pt>
                <c:pt idx="682">
                  <c:v>2.7363839323113611E-4</c:v>
                </c:pt>
                <c:pt idx="683">
                  <c:v>2.6736310955555311E-4</c:v>
                </c:pt>
                <c:pt idx="684">
                  <c:v>2.6120561380571505E-4</c:v>
                </c:pt>
                <c:pt idx="685">
                  <c:v>2.5516441051998129E-4</c:v>
                </c:pt>
                <c:pt idx="686">
                  <c:v>2.4923800426568485E-4</c:v>
                </c:pt>
                <c:pt idx="687">
                  <c:v>2.4342490023576691E-4</c:v>
                </c:pt>
                <c:pt idx="688">
                  <c:v>2.3772360482044057E-4</c:v>
                </c:pt>
                <c:pt idx="689">
                  <c:v>2.3213262617116808E-4</c:v>
                </c:pt>
                <c:pt idx="690">
                  <c:v>2.2665047474945902E-4</c:v>
                </c:pt>
                <c:pt idx="691">
                  <c:v>2.2127566386254209E-4</c:v>
                </c:pt>
                <c:pt idx="692">
                  <c:v>2.1600671017962895E-4</c:v>
                </c:pt>
                <c:pt idx="693">
                  <c:v>2.108421342446063E-4</c:v>
                </c:pt>
                <c:pt idx="694">
                  <c:v>2.0578046096086941E-4</c:v>
                </c:pt>
                <c:pt idx="695">
                  <c:v>2.0082022007705889E-4</c:v>
                </c:pt>
                <c:pt idx="696">
                  <c:v>1.9595994664722911E-4</c:v>
                </c:pt>
                <c:pt idx="697">
                  <c:v>1.9119818148349889E-4</c:v>
                </c:pt>
                <c:pt idx="698">
                  <c:v>1.8653347159403041E-4</c:v>
                </c:pt>
                <c:pt idx="699">
                  <c:v>1.8196437060336078E-4</c:v>
                </c:pt>
                <c:pt idx="700">
                  <c:v>1.7748943916728879E-4</c:v>
                </c:pt>
                <c:pt idx="701">
                  <c:v>1.7310724536345761E-4</c:v>
                </c:pt>
                <c:pt idx="702">
                  <c:v>1.6881636507992724E-4</c:v>
                </c:pt>
                <c:pt idx="703">
                  <c:v>1.6461538238199505E-4</c:v>
                </c:pt>
                <c:pt idx="704">
                  <c:v>1.6050288986813095E-4</c:v>
                </c:pt>
                <c:pt idx="705">
                  <c:v>1.5647748901581604E-4</c:v>
                </c:pt>
                <c:pt idx="706">
                  <c:v>1.5253779051083226E-4</c:v>
                </c:pt>
                <c:pt idx="707">
                  <c:v>1.4868241456467192E-4</c:v>
                </c:pt>
                <c:pt idx="708">
                  <c:v>1.4490999122052095E-4</c:v>
                </c:pt>
                <c:pt idx="709">
                  <c:v>1.4121916064424589E-4</c:v>
                </c:pt>
                <c:pt idx="710">
                  <c:v>1.3760857340761154E-4</c:v>
                </c:pt>
                <c:pt idx="711">
                  <c:v>1.3407689075128925E-4</c:v>
                </c:pt>
                <c:pt idx="712">
                  <c:v>1.3062278484599101E-4</c:v>
                </c:pt>
                <c:pt idx="713">
                  <c:v>1.2724493903226719E-4</c:v>
                </c:pt>
                <c:pt idx="714">
                  <c:v>1.23942048052994E-4</c:v>
                </c:pt>
                <c:pt idx="715">
                  <c:v>1.2071281827774616E-4</c:v>
                </c:pt>
                <c:pt idx="716">
                  <c:v>1.1755596790574703E-4</c:v>
                </c:pt>
                <c:pt idx="717">
                  <c:v>1.144702271671525E-4</c:v>
                </c:pt>
                <c:pt idx="718">
                  <c:v>1.1145433851045283E-4</c:v>
                </c:pt>
                <c:pt idx="719">
                  <c:v>1.0850705677545365E-4</c:v>
                </c:pt>
                <c:pt idx="720">
                  <c:v>1.0562714935902262E-4</c:v>
                </c:pt>
                <c:pt idx="721">
                  <c:v>1.0281339637141547E-4</c:v>
                </c:pt>
                <c:pt idx="722">
                  <c:v>1.0006459077793743E-4</c:v>
                </c:pt>
                <c:pt idx="723">
                  <c:v>9.7379538533504145E-5</c:v>
                </c:pt>
                <c:pt idx="724">
                  <c:v>9.4757058707207404E-5</c:v>
                </c:pt>
                <c:pt idx="725">
                  <c:v>9.2195983596000161E-5</c:v>
                </c:pt>
                <c:pt idx="726">
                  <c:v>8.9695158828618241E-5</c:v>
                </c:pt>
                <c:pt idx="727">
                  <c:v>8.7253443460944045E-5</c:v>
                </c:pt>
                <c:pt idx="728">
                  <c:v>8.4869710063495527E-5</c:v>
                </c:pt>
                <c:pt idx="729">
                  <c:v>8.2542844796585182E-5</c:v>
                </c:pt>
                <c:pt idx="730">
                  <c:v>8.0271747477045352E-5</c:v>
                </c:pt>
                <c:pt idx="731">
                  <c:v>7.8055331641735786E-5</c:v>
                </c:pt>
                <c:pt idx="732">
                  <c:v>7.5892524596943859E-5</c:v>
                </c:pt>
                <c:pt idx="733">
                  <c:v>7.3782267457467678E-5</c:v>
                </c:pt>
                <c:pt idx="734">
                  <c:v>7.1723515189581457E-5</c:v>
                </c:pt>
                <c:pt idx="735">
                  <c:v>6.9715236628798322E-5</c:v>
                </c:pt>
                <c:pt idx="736">
                  <c:v>6.7756414508624453E-5</c:v>
                </c:pt>
                <c:pt idx="737">
                  <c:v>6.5846045465112191E-5</c:v>
                </c:pt>
                <c:pt idx="738">
                  <c:v>6.3983140045409433E-5</c:v>
                </c:pt>
                <c:pt idx="739">
                  <c:v>6.2166722706202934E-5</c:v>
                </c:pt>
                <c:pt idx="740">
                  <c:v>6.0395831804283391E-5</c:v>
                </c:pt>
                <c:pt idx="741">
                  <c:v>5.8669519577225784E-5</c:v>
                </c:pt>
                <c:pt idx="742">
                  <c:v>5.6986852130513923E-5</c:v>
                </c:pt>
                <c:pt idx="743">
                  <c:v>5.5346909398679321E-5</c:v>
                </c:pt>
                <c:pt idx="744">
                  <c:v>5.3748785120211453E-5</c:v>
                </c:pt>
                <c:pt idx="745">
                  <c:v>5.2191586792149819E-5</c:v>
                </c:pt>
                <c:pt idx="746">
                  <c:v>5.0674435626785332E-5</c:v>
                </c:pt>
                <c:pt idx="747">
                  <c:v>4.9196466500922928E-5</c:v>
                </c:pt>
                <c:pt idx="748">
                  <c:v>4.7756827897372085E-5</c:v>
                </c:pt>
                <c:pt idx="749">
                  <c:v>4.6354681847549536E-5</c:v>
                </c:pt>
                <c:pt idx="750">
                  <c:v>4.4989203862200415E-5</c:v>
                </c:pt>
                <c:pt idx="751">
                  <c:v>4.3659582860677817E-5</c:v>
                </c:pt>
                <c:pt idx="752">
                  <c:v>4.2365021097335052E-5</c:v>
                </c:pt>
                <c:pt idx="753">
                  <c:v>4.1104734079922132E-5</c:v>
                </c:pt>
                <c:pt idx="754">
                  <c:v>3.987795048776585E-5</c:v>
                </c:pt>
                <c:pt idx="755">
                  <c:v>3.8683912081616541E-5</c:v>
                </c:pt>
                <c:pt idx="756">
                  <c:v>3.7521873613832936E-5</c:v>
                </c:pt>
                <c:pt idx="757">
                  <c:v>3.6391102730126866E-5</c:v>
                </c:pt>
                <c:pt idx="758">
                  <c:v>3.5290879875860189E-5</c:v>
                </c:pt>
                <c:pt idx="759">
                  <c:v>3.4220498188908286E-5</c:v>
                </c:pt>
                <c:pt idx="760">
                  <c:v>3.3179263395855056E-5</c:v>
                </c:pt>
                <c:pt idx="761">
                  <c:v>3.2166493704410832E-5</c:v>
                </c:pt>
                <c:pt idx="762">
                  <c:v>3.1181519691836411E-5</c:v>
                </c:pt>
                <c:pt idx="763">
                  <c:v>3.0223684190255895E-5</c:v>
                </c:pt>
                <c:pt idx="764">
                  <c:v>2.9292342172970937E-5</c:v>
                </c:pt>
                <c:pt idx="765">
                  <c:v>2.8386860630114194E-5</c:v>
                </c:pt>
                <c:pt idx="766">
                  <c:v>2.7506618453188127E-5</c:v>
                </c:pt>
                <c:pt idx="767">
                  <c:v>2.6651006307942852E-5</c:v>
                </c:pt>
                <c:pt idx="768">
                  <c:v>2.5819426513140708E-5</c:v>
                </c:pt>
                <c:pt idx="769">
                  <c:v>2.5011292909216282E-5</c:v>
                </c:pt>
                <c:pt idx="770">
                  <c:v>2.4226030729268612E-5</c:v>
                </c:pt>
                <c:pt idx="771">
                  <c:v>2.3463076476160249E-5</c:v>
                </c:pt>
                <c:pt idx="772">
                  <c:v>2.2721877779741283E-5</c:v>
                </c:pt>
                <c:pt idx="773">
                  <c:v>2.2001893272616447E-5</c:v>
                </c:pt>
                <c:pt idx="774">
                  <c:v>2.1302592453142992E-5</c:v>
                </c:pt>
                <c:pt idx="775">
                  <c:v>2.0623455543433791E-5</c:v>
                </c:pt>
                <c:pt idx="776">
                  <c:v>1.996397336678794E-5</c:v>
                </c:pt>
                <c:pt idx="777">
                  <c:v>1.9323647194369282E-5</c:v>
                </c:pt>
                <c:pt idx="778">
                  <c:v>1.8701988621971992E-5</c:v>
                </c:pt>
                <c:pt idx="779">
                  <c:v>1.809851942180536E-5</c:v>
                </c:pt>
                <c:pt idx="780">
                  <c:v>1.7512771401606632E-5</c:v>
                </c:pt>
                <c:pt idx="781">
                  <c:v>1.6944286275966209E-5</c:v>
                </c:pt>
                <c:pt idx="782">
                  <c:v>1.6392615515892278E-5</c:v>
                </c:pt>
                <c:pt idx="783">
                  <c:v>1.5857320210255308E-5</c:v>
                </c:pt>
                <c:pt idx="784">
                  <c:v>1.5337970932449707E-5</c:v>
                </c:pt>
                <c:pt idx="785">
                  <c:v>1.4834147585407481E-5</c:v>
                </c:pt>
                <c:pt idx="786">
                  <c:v>1.4345439282359495E-5</c:v>
                </c:pt>
                <c:pt idx="787">
                  <c:v>1.3871444182300724E-5</c:v>
                </c:pt>
                <c:pt idx="788">
                  <c:v>1.3411769367088853E-5</c:v>
                </c:pt>
                <c:pt idx="789">
                  <c:v>1.2966030693228948E-5</c:v>
                </c:pt>
                <c:pt idx="790">
                  <c:v>1.2533852662755018E-5</c:v>
                </c:pt>
                <c:pt idx="791">
                  <c:v>1.2114868257029363E-5</c:v>
                </c:pt>
                <c:pt idx="792">
                  <c:v>1.1708718838043821E-5</c:v>
                </c:pt>
                <c:pt idx="793">
                  <c:v>1.1315053973448562E-5</c:v>
                </c:pt>
                <c:pt idx="794">
                  <c:v>1.0933531316537176E-5</c:v>
                </c:pt>
                <c:pt idx="795">
                  <c:v>1.0563816474795651E-5</c:v>
                </c:pt>
                <c:pt idx="796">
                  <c:v>1.0205582853028983E-5</c:v>
                </c:pt>
                <c:pt idx="797">
                  <c:v>9.8585115366756799E-6</c:v>
                </c:pt>
                <c:pt idx="798">
                  <c:v>9.5222911457027068E-6</c:v>
                </c:pt>
                <c:pt idx="799">
                  <c:v>9.1966177128144739E-6</c:v>
                </c:pt>
                <c:pt idx="800">
                  <c:v>8.8811945342382717E-6</c:v>
                </c:pt>
                <c:pt idx="801">
                  <c:v>8.5757320430480448E-6</c:v>
                </c:pt>
                <c:pt idx="802">
                  <c:v>8.2799476958106851E-6</c:v>
                </c:pt>
                <c:pt idx="803">
                  <c:v>7.9935658154895285E-6</c:v>
                </c:pt>
                <c:pt idx="804">
                  <c:v>7.7163174714290117E-6</c:v>
                </c:pt>
                <c:pt idx="805">
                  <c:v>7.4479403745497985E-6</c:v>
                </c:pt>
                <c:pt idx="806">
                  <c:v>7.1881787008232604E-6</c:v>
                </c:pt>
                <c:pt idx="807">
                  <c:v>6.9367830280997907E-6</c:v>
                </c:pt>
                <c:pt idx="808">
                  <c:v>6.6935101586951423E-6</c:v>
                </c:pt>
                <c:pt idx="809">
                  <c:v>6.4581230254657089E-6</c:v>
                </c:pt>
                <c:pt idx="810">
                  <c:v>6.2303905630223704E-6</c:v>
                </c:pt>
                <c:pt idx="811">
                  <c:v>6.0100875842739331E-6</c:v>
                </c:pt>
                <c:pt idx="812">
                  <c:v>5.7969946669622799E-6</c:v>
                </c:pt>
                <c:pt idx="813">
                  <c:v>5.5908980307606627E-6</c:v>
                </c:pt>
                <c:pt idx="814">
                  <c:v>5.3915894293599287E-6</c:v>
                </c:pt>
                <c:pt idx="815">
                  <c:v>5.1988660253466019E-6</c:v>
                </c:pt>
                <c:pt idx="816">
                  <c:v>5.0125302827330929E-6</c:v>
                </c:pt>
                <c:pt idx="817">
                  <c:v>4.8323898520497104E-6</c:v>
                </c:pt>
                <c:pt idx="818">
                  <c:v>4.6582574713127893E-6</c:v>
                </c:pt>
                <c:pt idx="819">
                  <c:v>4.489950832464754E-6</c:v>
                </c:pt>
                <c:pt idx="820">
                  <c:v>4.3272925043247541E-6</c:v>
                </c:pt>
                <c:pt idx="821">
                  <c:v>4.1701098043578541E-6</c:v>
                </c:pt>
                <c:pt idx="822">
                  <c:v>4.0182347000872334E-6</c:v>
                </c:pt>
                <c:pt idx="823">
                  <c:v>3.8715037067316406E-6</c:v>
                </c:pt>
                <c:pt idx="824">
                  <c:v>3.7297577903938807E-6</c:v>
                </c:pt>
                <c:pt idx="825">
                  <c:v>3.5928422756903576E-6</c:v>
                </c:pt>
                <c:pt idx="826">
                  <c:v>3.4606067025322542E-6</c:v>
                </c:pt>
                <c:pt idx="827">
                  <c:v>3.3329047953723104E-6</c:v>
                </c:pt>
                <c:pt idx="828">
                  <c:v>3.2095943179877571E-6</c:v>
                </c:pt>
                <c:pt idx="829">
                  <c:v>3.0905370063117014E-6</c:v>
                </c:pt>
                <c:pt idx="830">
                  <c:v>2.9755984536361621E-6</c:v>
                </c:pt>
                <c:pt idx="831">
                  <c:v>2.8646480452199196E-6</c:v>
                </c:pt>
                <c:pt idx="832">
                  <c:v>2.7575588488204762E-6</c:v>
                </c:pt>
                <c:pt idx="833">
                  <c:v>2.6542075410862695E-6</c:v>
                </c:pt>
                <c:pt idx="834">
                  <c:v>2.5544743075256584E-6</c:v>
                </c:pt>
                <c:pt idx="835">
                  <c:v>2.4582427600172805E-6</c:v>
                </c:pt>
                <c:pt idx="836">
                  <c:v>2.3653998831863027E-6</c:v>
                </c:pt>
                <c:pt idx="837">
                  <c:v>2.2758359059516055E-6</c:v>
                </c:pt>
                <c:pt idx="838">
                  <c:v>2.1894442290282282E-6</c:v>
                </c:pt>
                <c:pt idx="839">
                  <c:v>2.1061214050544097E-6</c:v>
                </c:pt>
                <c:pt idx="840">
                  <c:v>2.0257669786083594E-6</c:v>
                </c:pt>
                <c:pt idx="841">
                  <c:v>1.9482834643369702E-6</c:v>
                </c:pt>
                <c:pt idx="842">
                  <c:v>1.8735762454813522E-6</c:v>
                </c:pt>
                <c:pt idx="843">
                  <c:v>1.8015535212523422E-6</c:v>
                </c:pt>
                <c:pt idx="844">
                  <c:v>1.7321262271163873E-6</c:v>
                </c:pt>
                <c:pt idx="845">
                  <c:v>1.6652079666279589E-6</c:v>
                </c:pt>
                <c:pt idx="846">
                  <c:v>1.6007149055141727E-6</c:v>
                </c:pt>
                <c:pt idx="847">
                  <c:v>1.5385657823330298E-6</c:v>
                </c:pt>
                <c:pt idx="848">
                  <c:v>1.4786817855716511E-6</c:v>
                </c:pt>
                <c:pt idx="849">
                  <c:v>1.4209864861447543E-6</c:v>
                </c:pt>
                <c:pt idx="850">
                  <c:v>1.3654057978707065E-6</c:v>
                </c:pt>
                <c:pt idx="851">
                  <c:v>1.3118679104140483E-6</c:v>
                </c:pt>
                <c:pt idx="852">
                  <c:v>1.2603032178981621E-6</c:v>
                </c:pt>
                <c:pt idx="853">
                  <c:v>1.2106442602854983E-6</c:v>
                </c:pt>
                <c:pt idx="854">
                  <c:v>1.1628257328144561E-6</c:v>
                </c:pt>
                <c:pt idx="855">
                  <c:v>1.1167842379755703E-6</c:v>
                </c:pt>
                <c:pt idx="856">
                  <c:v>1.0724585153276737E-6</c:v>
                </c:pt>
                <c:pt idx="857">
                  <c:v>1.0297890941091141E-6</c:v>
                </c:pt>
                <c:pt idx="858">
                  <c:v>9.8871848408511144E-7</c:v>
                </c:pt>
                <c:pt idx="859">
                  <c:v>9.4919093229784366E-7</c:v>
                </c:pt>
                <c:pt idx="860">
                  <c:v>9.1115253331164664E-7</c:v>
                </c:pt>
                <c:pt idx="861">
                  <c:v>8.7455103858769455E-7</c:v>
                </c:pt>
                <c:pt idx="862">
                  <c:v>8.3933591965568557E-7</c:v>
                </c:pt>
                <c:pt idx="863">
                  <c:v>8.0545825065226727E-7</c:v>
                </c:pt>
                <c:pt idx="864">
                  <c:v>7.7287062871800729E-7</c:v>
                </c:pt>
                <c:pt idx="865">
                  <c:v>7.4152734852451362E-7</c:v>
                </c:pt>
                <c:pt idx="866">
                  <c:v>7.1138402069070934E-7</c:v>
                </c:pt>
                <c:pt idx="867">
                  <c:v>6.8239774775325169E-7</c:v>
                </c:pt>
                <c:pt idx="868">
                  <c:v>6.5452717634695756E-7</c:v>
                </c:pt>
                <c:pt idx="869">
                  <c:v>6.2773205977695704E-7</c:v>
                </c:pt>
                <c:pt idx="870">
                  <c:v>6.019737115448054E-7</c:v>
                </c:pt>
                <c:pt idx="871">
                  <c:v>5.7721459290061302E-7</c:v>
                </c:pt>
                <c:pt idx="872">
                  <c:v>5.5341848415047021E-7</c:v>
                </c:pt>
                <c:pt idx="873">
                  <c:v>5.3055034032745575E-7</c:v>
                </c:pt>
                <c:pt idx="874">
                  <c:v>5.0857625955025838E-7</c:v>
                </c:pt>
                <c:pt idx="875">
                  <c:v>4.8746354974760442E-7</c:v>
                </c:pt>
                <c:pt idx="876">
                  <c:v>4.6718059409922823E-7</c:v>
                </c:pt>
                <c:pt idx="877">
                  <c:v>4.4769682239210021E-7</c:v>
                </c:pt>
                <c:pt idx="878">
                  <c:v>4.2898269658753525E-7</c:v>
                </c:pt>
                <c:pt idx="879">
                  <c:v>4.1100976788666093E-7</c:v>
                </c:pt>
                <c:pt idx="880">
                  <c:v>3.937504327034017E-7</c:v>
                </c:pt>
                <c:pt idx="881">
                  <c:v>3.7717817069627196E-7</c:v>
                </c:pt>
                <c:pt idx="882">
                  <c:v>3.6126725777574581E-7</c:v>
                </c:pt>
                <c:pt idx="883">
                  <c:v>3.4599292020321093E-7</c:v>
                </c:pt>
                <c:pt idx="884">
                  <c:v>3.3133131793761264E-7</c:v>
                </c:pt>
                <c:pt idx="885">
                  <c:v>3.1725918459013831E-7</c:v>
                </c:pt>
                <c:pt idx="886">
                  <c:v>3.0375441728569795E-7</c:v>
                </c:pt>
                <c:pt idx="887">
                  <c:v>2.9079533847564861E-7</c:v>
                </c:pt>
                <c:pt idx="888">
                  <c:v>2.7836145810589405E-7</c:v>
                </c:pt>
                <c:pt idx="889">
                  <c:v>2.664323994761041E-7</c:v>
                </c:pt>
                <c:pt idx="890">
                  <c:v>2.5498908118315651E-7</c:v>
                </c:pt>
                <c:pt idx="891">
                  <c:v>2.440129517333762E-7</c:v>
                </c:pt>
                <c:pt idx="892">
                  <c:v>2.3348591049465752E-7</c:v>
                </c:pt>
                <c:pt idx="893">
                  <c:v>2.2339061944709616E-7</c:v>
                </c:pt>
                <c:pt idx="894">
                  <c:v>2.1371053937624533E-7</c:v>
                </c:pt>
                <c:pt idx="895">
                  <c:v>2.0442944248522237E-7</c:v>
                </c:pt>
                <c:pt idx="896">
                  <c:v>1.955317949775567E-7</c:v>
                </c:pt>
                <c:pt idx="897">
                  <c:v>1.8700280368655488E-7</c:v>
                </c:pt>
                <c:pt idx="898">
                  <c:v>1.788279158088112E-7</c:v>
                </c:pt>
                <c:pt idx="899">
                  <c:v>1.7099327775937997E-7</c:v>
                </c:pt>
                <c:pt idx="900">
                  <c:v>1.634855878451817E-7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5EAE-4278-AB64-6C135D2C0108}"/>
            </c:ext>
          </c:extLst>
        </c:ser>
        <c:ser>
          <c:idx val="3"/>
          <c:order val="1"/>
          <c:tx>
            <c:v>Z(0.8;1)</c:v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Z!$H$2:$H$902</c:f>
              <c:numCache>
                <c:formatCode>0.00</c:formatCode>
                <c:ptCount val="901"/>
                <c:pt idx="0">
                  <c:v>-3.6999999999999797</c:v>
                </c:pt>
                <c:pt idx="1">
                  <c:v>-3.68999999999998</c:v>
                </c:pt>
                <c:pt idx="2">
                  <c:v>-3.6799999999999797</c:v>
                </c:pt>
                <c:pt idx="3">
                  <c:v>-3.6699999999999804</c:v>
                </c:pt>
                <c:pt idx="4">
                  <c:v>-3.6599999999999797</c:v>
                </c:pt>
                <c:pt idx="5">
                  <c:v>-3.6499999999999799</c:v>
                </c:pt>
                <c:pt idx="6">
                  <c:v>-3.6399999999999797</c:v>
                </c:pt>
                <c:pt idx="7">
                  <c:v>-3.6299999999999804</c:v>
                </c:pt>
                <c:pt idx="8">
                  <c:v>-3.6199999999999797</c:v>
                </c:pt>
                <c:pt idx="9">
                  <c:v>-3.6099999999999799</c:v>
                </c:pt>
                <c:pt idx="10">
                  <c:v>-3.5999999999999797</c:v>
                </c:pt>
                <c:pt idx="11">
                  <c:v>-3.5899999999999803</c:v>
                </c:pt>
                <c:pt idx="12">
                  <c:v>-3.5799999999999788</c:v>
                </c:pt>
                <c:pt idx="13">
                  <c:v>-3.5699999999999799</c:v>
                </c:pt>
                <c:pt idx="14">
                  <c:v>-3.5599999999999787</c:v>
                </c:pt>
                <c:pt idx="15">
                  <c:v>-3.5499999999999803</c:v>
                </c:pt>
                <c:pt idx="16">
                  <c:v>-3.5399999999999787</c:v>
                </c:pt>
                <c:pt idx="17">
                  <c:v>-3.5299999999999798</c:v>
                </c:pt>
                <c:pt idx="18">
                  <c:v>-3.5199999999999787</c:v>
                </c:pt>
                <c:pt idx="19">
                  <c:v>-3.5099999999999798</c:v>
                </c:pt>
                <c:pt idx="20">
                  <c:v>-3.4999999999999787</c:v>
                </c:pt>
                <c:pt idx="21">
                  <c:v>-3.4899999999999798</c:v>
                </c:pt>
                <c:pt idx="22">
                  <c:v>-3.4799999999999787</c:v>
                </c:pt>
                <c:pt idx="23">
                  <c:v>-3.4699999999999798</c:v>
                </c:pt>
                <c:pt idx="24">
                  <c:v>-3.4599999999999778</c:v>
                </c:pt>
                <c:pt idx="25">
                  <c:v>-3.4499999999999797</c:v>
                </c:pt>
                <c:pt idx="26">
                  <c:v>-3.4399999999999777</c:v>
                </c:pt>
                <c:pt idx="27">
                  <c:v>-3.4299999999999797</c:v>
                </c:pt>
                <c:pt idx="28">
                  <c:v>-3.4199999999999777</c:v>
                </c:pt>
                <c:pt idx="29">
                  <c:v>-3.4099999999999797</c:v>
                </c:pt>
                <c:pt idx="30">
                  <c:v>-3.3999999999999777</c:v>
                </c:pt>
                <c:pt idx="31">
                  <c:v>-3.3899999999999797</c:v>
                </c:pt>
                <c:pt idx="32">
                  <c:v>-3.3799999999999777</c:v>
                </c:pt>
                <c:pt idx="33">
                  <c:v>-3.3699999999999797</c:v>
                </c:pt>
                <c:pt idx="34">
                  <c:v>-3.3599999999999777</c:v>
                </c:pt>
                <c:pt idx="35">
                  <c:v>-3.3499999999999797</c:v>
                </c:pt>
                <c:pt idx="36">
                  <c:v>-3.3399999999999777</c:v>
                </c:pt>
                <c:pt idx="37">
                  <c:v>-3.3299999999999788</c:v>
                </c:pt>
                <c:pt idx="38">
                  <c:v>-3.319999999999983</c:v>
                </c:pt>
                <c:pt idx="39">
                  <c:v>-3.3099999999999867</c:v>
                </c:pt>
                <c:pt idx="40">
                  <c:v>-3.2999999999999803</c:v>
                </c:pt>
                <c:pt idx="41">
                  <c:v>-3.2899999999999805</c:v>
                </c:pt>
                <c:pt idx="42">
                  <c:v>-3.2799999999999905</c:v>
                </c:pt>
                <c:pt idx="43">
                  <c:v>-3.2699999999999898</c:v>
                </c:pt>
                <c:pt idx="44">
                  <c:v>-3.25999999999999</c:v>
                </c:pt>
                <c:pt idx="45">
                  <c:v>-3.2499999999999902</c:v>
                </c:pt>
                <c:pt idx="46">
                  <c:v>-3.2399999999999904</c:v>
                </c:pt>
                <c:pt idx="47">
                  <c:v>-3.2299999999999898</c:v>
                </c:pt>
                <c:pt idx="48">
                  <c:v>-3.21999999999999</c:v>
                </c:pt>
                <c:pt idx="49">
                  <c:v>-3.2099999999999902</c:v>
                </c:pt>
                <c:pt idx="50">
                  <c:v>-3.1999999999999877</c:v>
                </c:pt>
                <c:pt idx="51">
                  <c:v>-3.1899999999999897</c:v>
                </c:pt>
                <c:pt idx="52">
                  <c:v>-3.1799999999999877</c:v>
                </c:pt>
                <c:pt idx="53">
                  <c:v>-3.1699999999999902</c:v>
                </c:pt>
                <c:pt idx="54">
                  <c:v>-3.1599999999999904</c:v>
                </c:pt>
                <c:pt idx="55">
                  <c:v>-3.1499999999999897</c:v>
                </c:pt>
                <c:pt idx="56">
                  <c:v>-3.1399999999999877</c:v>
                </c:pt>
                <c:pt idx="57">
                  <c:v>-3.1299999999999901</c:v>
                </c:pt>
                <c:pt idx="58">
                  <c:v>-3.1199999999999903</c:v>
                </c:pt>
                <c:pt idx="59">
                  <c:v>-3.1099999999999897</c:v>
                </c:pt>
                <c:pt idx="60">
                  <c:v>-3.0999999999999877</c:v>
                </c:pt>
                <c:pt idx="61">
                  <c:v>-3.0899999999999901</c:v>
                </c:pt>
                <c:pt idx="62">
                  <c:v>-3.0799999999999903</c:v>
                </c:pt>
                <c:pt idx="63">
                  <c:v>-3.0699999999999887</c:v>
                </c:pt>
                <c:pt idx="64">
                  <c:v>-3.0599999999999867</c:v>
                </c:pt>
                <c:pt idx="65">
                  <c:v>-3.0499999999999901</c:v>
                </c:pt>
                <c:pt idx="66">
                  <c:v>-3.0399999999999903</c:v>
                </c:pt>
                <c:pt idx="67">
                  <c:v>-3.0299999999999887</c:v>
                </c:pt>
                <c:pt idx="68">
                  <c:v>-3.0199999999999867</c:v>
                </c:pt>
                <c:pt idx="69">
                  <c:v>-3.00999999999999</c:v>
                </c:pt>
                <c:pt idx="70">
                  <c:v>-2.9999999999999867</c:v>
                </c:pt>
                <c:pt idx="71">
                  <c:v>-2.9899999999999887</c:v>
                </c:pt>
                <c:pt idx="72">
                  <c:v>-2.9799999999999867</c:v>
                </c:pt>
                <c:pt idx="73">
                  <c:v>-2.96999999999999</c:v>
                </c:pt>
                <c:pt idx="74">
                  <c:v>-2.9599999999999835</c:v>
                </c:pt>
                <c:pt idx="75">
                  <c:v>-2.9499999999999877</c:v>
                </c:pt>
                <c:pt idx="76">
                  <c:v>-2.9399999999999831</c:v>
                </c:pt>
                <c:pt idx="77">
                  <c:v>-2.9299999999999877</c:v>
                </c:pt>
                <c:pt idx="78">
                  <c:v>-2.92</c:v>
                </c:pt>
                <c:pt idx="79">
                  <c:v>-2.9099999999999997</c:v>
                </c:pt>
                <c:pt idx="80">
                  <c:v>-2.9000000000000004</c:v>
                </c:pt>
                <c:pt idx="81">
                  <c:v>-2.8899999999999997</c:v>
                </c:pt>
                <c:pt idx="82">
                  <c:v>-2.88</c:v>
                </c:pt>
                <c:pt idx="83">
                  <c:v>-2.8699999999999997</c:v>
                </c:pt>
                <c:pt idx="84">
                  <c:v>-2.8600000000000003</c:v>
                </c:pt>
                <c:pt idx="85">
                  <c:v>-2.8499999999999988</c:v>
                </c:pt>
                <c:pt idx="86">
                  <c:v>-2.84</c:v>
                </c:pt>
                <c:pt idx="87">
                  <c:v>-2.8299999999999987</c:v>
                </c:pt>
                <c:pt idx="88">
                  <c:v>-2.8200000000000003</c:v>
                </c:pt>
                <c:pt idx="89">
                  <c:v>-2.8099999999999987</c:v>
                </c:pt>
                <c:pt idx="90">
                  <c:v>-2.8</c:v>
                </c:pt>
                <c:pt idx="91">
                  <c:v>-2.79</c:v>
                </c:pt>
                <c:pt idx="92">
                  <c:v>-2.7800000000000002</c:v>
                </c:pt>
                <c:pt idx="93">
                  <c:v>-2.7699999999999996</c:v>
                </c:pt>
                <c:pt idx="94">
                  <c:v>-2.7600000000000002</c:v>
                </c:pt>
                <c:pt idx="95">
                  <c:v>-2.75</c:v>
                </c:pt>
                <c:pt idx="96">
                  <c:v>-2.74</c:v>
                </c:pt>
                <c:pt idx="97">
                  <c:v>-2.7299999999999995</c:v>
                </c:pt>
                <c:pt idx="98">
                  <c:v>-2.7199999999999998</c:v>
                </c:pt>
                <c:pt idx="99">
                  <c:v>-2.71</c:v>
                </c:pt>
                <c:pt idx="100">
                  <c:v>-2.7</c:v>
                </c:pt>
                <c:pt idx="101">
                  <c:v>-2.6900000000000004</c:v>
                </c:pt>
                <c:pt idx="102">
                  <c:v>-2.6799999999999997</c:v>
                </c:pt>
                <c:pt idx="103">
                  <c:v>-2.67</c:v>
                </c:pt>
                <c:pt idx="104">
                  <c:v>-2.66</c:v>
                </c:pt>
                <c:pt idx="105">
                  <c:v>-2.6500000000000004</c:v>
                </c:pt>
                <c:pt idx="106">
                  <c:v>-2.6399999999999997</c:v>
                </c:pt>
                <c:pt idx="107">
                  <c:v>-2.63</c:v>
                </c:pt>
                <c:pt idx="108">
                  <c:v>-2.62</c:v>
                </c:pt>
                <c:pt idx="109">
                  <c:v>-2.6100000000000003</c:v>
                </c:pt>
                <c:pt idx="110">
                  <c:v>-2.5999999999999988</c:v>
                </c:pt>
                <c:pt idx="111">
                  <c:v>-2.59</c:v>
                </c:pt>
                <c:pt idx="112">
                  <c:v>-2.58</c:v>
                </c:pt>
                <c:pt idx="113">
                  <c:v>-2.5700000000000003</c:v>
                </c:pt>
                <c:pt idx="114">
                  <c:v>-2.5599999999999987</c:v>
                </c:pt>
                <c:pt idx="115">
                  <c:v>-2.5499999999999998</c:v>
                </c:pt>
                <c:pt idx="116">
                  <c:v>-2.54</c:v>
                </c:pt>
                <c:pt idx="117">
                  <c:v>-2.5299999999999998</c:v>
                </c:pt>
                <c:pt idx="118">
                  <c:v>-2.5199999999999987</c:v>
                </c:pt>
                <c:pt idx="119">
                  <c:v>-2.5099999999999998</c:v>
                </c:pt>
                <c:pt idx="120">
                  <c:v>-2.5</c:v>
                </c:pt>
                <c:pt idx="121">
                  <c:v>-2.4899999999999998</c:v>
                </c:pt>
                <c:pt idx="122">
                  <c:v>-2.4799999999999978</c:v>
                </c:pt>
                <c:pt idx="123">
                  <c:v>-2.4699999999999998</c:v>
                </c:pt>
                <c:pt idx="124">
                  <c:v>-2.46</c:v>
                </c:pt>
                <c:pt idx="125">
                  <c:v>-2.4499999999999997</c:v>
                </c:pt>
                <c:pt idx="126">
                  <c:v>-2.4400000000000004</c:v>
                </c:pt>
                <c:pt idx="127">
                  <c:v>-2.4299999999999997</c:v>
                </c:pt>
                <c:pt idx="128">
                  <c:v>-2.42</c:v>
                </c:pt>
                <c:pt idx="129">
                  <c:v>-2.4099999999999997</c:v>
                </c:pt>
                <c:pt idx="130">
                  <c:v>-2.4000000000000004</c:v>
                </c:pt>
                <c:pt idx="131">
                  <c:v>-2.3899999999999997</c:v>
                </c:pt>
                <c:pt idx="132">
                  <c:v>-2.38</c:v>
                </c:pt>
                <c:pt idx="133">
                  <c:v>-2.3699999999999997</c:v>
                </c:pt>
                <c:pt idx="134">
                  <c:v>-2.3600000000000003</c:v>
                </c:pt>
                <c:pt idx="135">
                  <c:v>-2.3499999999999988</c:v>
                </c:pt>
                <c:pt idx="136">
                  <c:v>-2.34</c:v>
                </c:pt>
                <c:pt idx="137">
                  <c:v>-2.3299999999999987</c:v>
                </c:pt>
                <c:pt idx="138">
                  <c:v>-2.3200000000000003</c:v>
                </c:pt>
                <c:pt idx="139">
                  <c:v>-2.3099999999999987</c:v>
                </c:pt>
                <c:pt idx="140">
                  <c:v>-2.2999999999999998</c:v>
                </c:pt>
                <c:pt idx="141">
                  <c:v>-2.29</c:v>
                </c:pt>
                <c:pt idx="142">
                  <c:v>-2.2800000000000002</c:v>
                </c:pt>
                <c:pt idx="143">
                  <c:v>-2.2699999999999996</c:v>
                </c:pt>
                <c:pt idx="144">
                  <c:v>-2.2599999999999998</c:v>
                </c:pt>
                <c:pt idx="145">
                  <c:v>-2.25</c:v>
                </c:pt>
                <c:pt idx="146">
                  <c:v>-2.2400000000000002</c:v>
                </c:pt>
                <c:pt idx="147">
                  <c:v>-2.2299999999999995</c:v>
                </c:pt>
                <c:pt idx="148">
                  <c:v>-2.2199999999999998</c:v>
                </c:pt>
                <c:pt idx="149">
                  <c:v>-2.21</c:v>
                </c:pt>
                <c:pt idx="150">
                  <c:v>-2.2000000000000002</c:v>
                </c:pt>
                <c:pt idx="151">
                  <c:v>-2.1900000000000004</c:v>
                </c:pt>
                <c:pt idx="152">
                  <c:v>-2.1799999999999997</c:v>
                </c:pt>
                <c:pt idx="153">
                  <c:v>-2.17</c:v>
                </c:pt>
                <c:pt idx="154">
                  <c:v>-2.16</c:v>
                </c:pt>
                <c:pt idx="155">
                  <c:v>-2.1500000000000004</c:v>
                </c:pt>
                <c:pt idx="156">
                  <c:v>-2.1399999999999997</c:v>
                </c:pt>
                <c:pt idx="157">
                  <c:v>-2.13</c:v>
                </c:pt>
                <c:pt idx="158">
                  <c:v>-2.12</c:v>
                </c:pt>
                <c:pt idx="159">
                  <c:v>-2.1100000000000003</c:v>
                </c:pt>
                <c:pt idx="160">
                  <c:v>-2.0999999999999988</c:v>
                </c:pt>
                <c:pt idx="161">
                  <c:v>-2.09</c:v>
                </c:pt>
                <c:pt idx="162">
                  <c:v>-2.08</c:v>
                </c:pt>
                <c:pt idx="163">
                  <c:v>-2.0700000000000003</c:v>
                </c:pt>
                <c:pt idx="164">
                  <c:v>-2.0599999999999987</c:v>
                </c:pt>
                <c:pt idx="165">
                  <c:v>-2.0499999999999998</c:v>
                </c:pt>
                <c:pt idx="166">
                  <c:v>-2.04</c:v>
                </c:pt>
                <c:pt idx="167">
                  <c:v>-2.0299999999999998</c:v>
                </c:pt>
                <c:pt idx="168">
                  <c:v>-2.0199999999999987</c:v>
                </c:pt>
                <c:pt idx="169">
                  <c:v>-2.0099999999999998</c:v>
                </c:pt>
                <c:pt idx="170">
                  <c:v>-1.9999999999999998</c:v>
                </c:pt>
                <c:pt idx="171">
                  <c:v>-1.9900000000000035</c:v>
                </c:pt>
                <c:pt idx="172">
                  <c:v>-1.9799999999999998</c:v>
                </c:pt>
                <c:pt idx="173">
                  <c:v>-1.9700000000000033</c:v>
                </c:pt>
                <c:pt idx="174">
                  <c:v>-1.9599999999999964</c:v>
                </c:pt>
                <c:pt idx="175">
                  <c:v>-1.9500000000000033</c:v>
                </c:pt>
                <c:pt idx="176">
                  <c:v>-1.9400000000000035</c:v>
                </c:pt>
                <c:pt idx="177">
                  <c:v>-1.9300000000000033</c:v>
                </c:pt>
                <c:pt idx="178">
                  <c:v>-1.9200000000000021</c:v>
                </c:pt>
                <c:pt idx="179">
                  <c:v>-1.9100000000000001</c:v>
                </c:pt>
                <c:pt idx="180">
                  <c:v>-1.9000000000000001</c:v>
                </c:pt>
                <c:pt idx="181">
                  <c:v>-1.8900000000000001</c:v>
                </c:pt>
                <c:pt idx="182">
                  <c:v>-1.8800000000000001</c:v>
                </c:pt>
                <c:pt idx="183">
                  <c:v>-1.8699999999999963</c:v>
                </c:pt>
                <c:pt idx="184">
                  <c:v>-1.86</c:v>
                </c:pt>
                <c:pt idx="185">
                  <c:v>-1.8499999999999956</c:v>
                </c:pt>
                <c:pt idx="186">
                  <c:v>-1.84</c:v>
                </c:pt>
                <c:pt idx="187">
                  <c:v>-1.8299999999999956</c:v>
                </c:pt>
                <c:pt idx="188">
                  <c:v>-1.82</c:v>
                </c:pt>
                <c:pt idx="189">
                  <c:v>-1.8099999999999952</c:v>
                </c:pt>
                <c:pt idx="190">
                  <c:v>-1.8</c:v>
                </c:pt>
                <c:pt idx="191">
                  <c:v>-1.7899999999999952</c:v>
                </c:pt>
                <c:pt idx="192">
                  <c:v>-1.78</c:v>
                </c:pt>
                <c:pt idx="193">
                  <c:v>-1.7699999999999951</c:v>
                </c:pt>
                <c:pt idx="194">
                  <c:v>-1.76</c:v>
                </c:pt>
                <c:pt idx="195">
                  <c:v>-1.749999999999994</c:v>
                </c:pt>
                <c:pt idx="196">
                  <c:v>-1.74</c:v>
                </c:pt>
                <c:pt idx="197">
                  <c:v>-1.7299999999999938</c:v>
                </c:pt>
                <c:pt idx="198">
                  <c:v>-1.72</c:v>
                </c:pt>
                <c:pt idx="199">
                  <c:v>-1.7099999999999931</c:v>
                </c:pt>
                <c:pt idx="200">
                  <c:v>-1.7</c:v>
                </c:pt>
                <c:pt idx="201">
                  <c:v>-1.6900000000000035</c:v>
                </c:pt>
                <c:pt idx="202">
                  <c:v>-1.6800000000000033</c:v>
                </c:pt>
                <c:pt idx="203">
                  <c:v>-1.6700000000000021</c:v>
                </c:pt>
                <c:pt idx="204">
                  <c:v>-1.6600000000000001</c:v>
                </c:pt>
                <c:pt idx="205">
                  <c:v>-1.6500000000000001</c:v>
                </c:pt>
                <c:pt idx="206">
                  <c:v>-1.6400000000000001</c:v>
                </c:pt>
                <c:pt idx="207">
                  <c:v>-1.6300000000000001</c:v>
                </c:pt>
                <c:pt idx="208">
                  <c:v>-1.6199999999999963</c:v>
                </c:pt>
                <c:pt idx="209">
                  <c:v>-1.61</c:v>
                </c:pt>
                <c:pt idx="210">
                  <c:v>-1.5999999999999956</c:v>
                </c:pt>
                <c:pt idx="211">
                  <c:v>-1.59</c:v>
                </c:pt>
                <c:pt idx="212">
                  <c:v>-1.5799999999999956</c:v>
                </c:pt>
                <c:pt idx="213">
                  <c:v>-1.57</c:v>
                </c:pt>
                <c:pt idx="214">
                  <c:v>-1.5599999999999952</c:v>
                </c:pt>
                <c:pt idx="215">
                  <c:v>-1.55</c:v>
                </c:pt>
                <c:pt idx="216">
                  <c:v>-1.5399999999999952</c:v>
                </c:pt>
                <c:pt idx="217">
                  <c:v>-1.53</c:v>
                </c:pt>
                <c:pt idx="218">
                  <c:v>-1.5199999999999951</c:v>
                </c:pt>
                <c:pt idx="219">
                  <c:v>-1.51</c:v>
                </c:pt>
                <c:pt idx="220">
                  <c:v>-1.499999999999994</c:v>
                </c:pt>
                <c:pt idx="221">
                  <c:v>-1.49</c:v>
                </c:pt>
                <c:pt idx="222">
                  <c:v>-1.4799999999999938</c:v>
                </c:pt>
                <c:pt idx="223">
                  <c:v>-1.47</c:v>
                </c:pt>
                <c:pt idx="224">
                  <c:v>-1.4599999999999931</c:v>
                </c:pt>
                <c:pt idx="225">
                  <c:v>-1.45</c:v>
                </c:pt>
                <c:pt idx="226">
                  <c:v>-1.4400000000000002</c:v>
                </c:pt>
                <c:pt idx="227">
                  <c:v>-1.43</c:v>
                </c:pt>
                <c:pt idx="228">
                  <c:v>-1.4200000000000002</c:v>
                </c:pt>
                <c:pt idx="229">
                  <c:v>-1.41</c:v>
                </c:pt>
                <c:pt idx="230">
                  <c:v>-1.4</c:v>
                </c:pt>
                <c:pt idx="231">
                  <c:v>-1.3900000000000001</c:v>
                </c:pt>
                <c:pt idx="232">
                  <c:v>-1.3800000000000001</c:v>
                </c:pt>
                <c:pt idx="233">
                  <c:v>-1.3699999999999963</c:v>
                </c:pt>
                <c:pt idx="234">
                  <c:v>-1.36</c:v>
                </c:pt>
                <c:pt idx="235">
                  <c:v>-1.3499999999999956</c:v>
                </c:pt>
                <c:pt idx="236">
                  <c:v>-1.34</c:v>
                </c:pt>
                <c:pt idx="237">
                  <c:v>-1.3299999999999956</c:v>
                </c:pt>
                <c:pt idx="238">
                  <c:v>-1.32</c:v>
                </c:pt>
                <c:pt idx="239">
                  <c:v>-1.3099999999999952</c:v>
                </c:pt>
                <c:pt idx="240">
                  <c:v>-1.3</c:v>
                </c:pt>
                <c:pt idx="241">
                  <c:v>-1.2899999999999952</c:v>
                </c:pt>
                <c:pt idx="242">
                  <c:v>-1.28</c:v>
                </c:pt>
                <c:pt idx="243">
                  <c:v>-1.2699999999999951</c:v>
                </c:pt>
                <c:pt idx="244">
                  <c:v>-1.26</c:v>
                </c:pt>
                <c:pt idx="245">
                  <c:v>-1.249999999999994</c:v>
                </c:pt>
                <c:pt idx="246">
                  <c:v>-1.24</c:v>
                </c:pt>
                <c:pt idx="247">
                  <c:v>-1.2299999999999938</c:v>
                </c:pt>
                <c:pt idx="248">
                  <c:v>-1.22</c:v>
                </c:pt>
                <c:pt idx="249">
                  <c:v>-1.2099999999999931</c:v>
                </c:pt>
                <c:pt idx="250">
                  <c:v>-1.2</c:v>
                </c:pt>
                <c:pt idx="251">
                  <c:v>-1.1900000000000033</c:v>
                </c:pt>
                <c:pt idx="252">
                  <c:v>-1.1800000000000033</c:v>
                </c:pt>
                <c:pt idx="253">
                  <c:v>-1.1700000000000021</c:v>
                </c:pt>
                <c:pt idx="254">
                  <c:v>-1.1599999999999964</c:v>
                </c:pt>
                <c:pt idx="255">
                  <c:v>-1.1499999999999964</c:v>
                </c:pt>
                <c:pt idx="256">
                  <c:v>-1.1399999999999963</c:v>
                </c:pt>
                <c:pt idx="257">
                  <c:v>-1.1299999999999963</c:v>
                </c:pt>
                <c:pt idx="258">
                  <c:v>-1.1199999999999963</c:v>
                </c:pt>
                <c:pt idx="259">
                  <c:v>-1.1099999999999957</c:v>
                </c:pt>
                <c:pt idx="260">
                  <c:v>-1.0999999999999956</c:v>
                </c:pt>
                <c:pt idx="261">
                  <c:v>-1.0899999999999956</c:v>
                </c:pt>
                <c:pt idx="262">
                  <c:v>-1.0799999999999956</c:v>
                </c:pt>
                <c:pt idx="263">
                  <c:v>-1.07</c:v>
                </c:pt>
                <c:pt idx="264">
                  <c:v>-1.06</c:v>
                </c:pt>
                <c:pt idx="265">
                  <c:v>-1.05</c:v>
                </c:pt>
                <c:pt idx="266">
                  <c:v>-1.04</c:v>
                </c:pt>
                <c:pt idx="267">
                  <c:v>-1.03</c:v>
                </c:pt>
                <c:pt idx="268">
                  <c:v>-1.02</c:v>
                </c:pt>
                <c:pt idx="269">
                  <c:v>-1.01</c:v>
                </c:pt>
                <c:pt idx="270">
                  <c:v>-1</c:v>
                </c:pt>
                <c:pt idx="271">
                  <c:v>-0.99</c:v>
                </c:pt>
                <c:pt idx="272">
                  <c:v>-0.98</c:v>
                </c:pt>
                <c:pt idx="273">
                  <c:v>-0.97000000000000064</c:v>
                </c:pt>
                <c:pt idx="274">
                  <c:v>-0.96000000000000063</c:v>
                </c:pt>
                <c:pt idx="275">
                  <c:v>-0.95000000000000062</c:v>
                </c:pt>
                <c:pt idx="276">
                  <c:v>-0.94000000000000061</c:v>
                </c:pt>
                <c:pt idx="277">
                  <c:v>-0.92999999999999994</c:v>
                </c:pt>
                <c:pt idx="278">
                  <c:v>-0.91999999999999993</c:v>
                </c:pt>
                <c:pt idx="279">
                  <c:v>-0.90999999999999992</c:v>
                </c:pt>
                <c:pt idx="280">
                  <c:v>-0.89999999999999991</c:v>
                </c:pt>
                <c:pt idx="281">
                  <c:v>-0.8899999999999999</c:v>
                </c:pt>
                <c:pt idx="282">
                  <c:v>-0.88</c:v>
                </c:pt>
                <c:pt idx="283">
                  <c:v>-0.87000000000000155</c:v>
                </c:pt>
                <c:pt idx="284">
                  <c:v>-0.86000000000000065</c:v>
                </c:pt>
                <c:pt idx="285">
                  <c:v>-0.85000000000000064</c:v>
                </c:pt>
                <c:pt idx="286">
                  <c:v>-0.84000000000000064</c:v>
                </c:pt>
                <c:pt idx="287">
                  <c:v>-0.82999999999999985</c:v>
                </c:pt>
                <c:pt idx="288">
                  <c:v>-0.82000000000000062</c:v>
                </c:pt>
                <c:pt idx="289">
                  <c:v>-0.81</c:v>
                </c:pt>
                <c:pt idx="290">
                  <c:v>-0.8</c:v>
                </c:pt>
                <c:pt idx="291">
                  <c:v>-0.79</c:v>
                </c:pt>
                <c:pt idx="292">
                  <c:v>-0.78</c:v>
                </c:pt>
                <c:pt idx="293">
                  <c:v>-0.77000000000000191</c:v>
                </c:pt>
                <c:pt idx="294">
                  <c:v>-0.7600000000000019</c:v>
                </c:pt>
                <c:pt idx="295">
                  <c:v>-0.75000000000000178</c:v>
                </c:pt>
                <c:pt idx="296">
                  <c:v>-0.74000000000000166</c:v>
                </c:pt>
                <c:pt idx="297">
                  <c:v>-0.73000000000000065</c:v>
                </c:pt>
                <c:pt idx="298">
                  <c:v>-0.72000000000000064</c:v>
                </c:pt>
                <c:pt idx="299">
                  <c:v>-0.71000000000000063</c:v>
                </c:pt>
                <c:pt idx="300">
                  <c:v>-0.70000000000000062</c:v>
                </c:pt>
                <c:pt idx="301">
                  <c:v>-0.69000000000000061</c:v>
                </c:pt>
                <c:pt idx="302">
                  <c:v>-0.68</c:v>
                </c:pt>
                <c:pt idx="303">
                  <c:v>-0.67000000000000204</c:v>
                </c:pt>
                <c:pt idx="304">
                  <c:v>-0.66000000000000203</c:v>
                </c:pt>
                <c:pt idx="305">
                  <c:v>-0.65000000000000191</c:v>
                </c:pt>
                <c:pt idx="306">
                  <c:v>-0.64000000000000179</c:v>
                </c:pt>
                <c:pt idx="307">
                  <c:v>-0.63000000000000178</c:v>
                </c:pt>
                <c:pt idx="308">
                  <c:v>-0.62000000000000155</c:v>
                </c:pt>
                <c:pt idx="309">
                  <c:v>-0.61000000000000065</c:v>
                </c:pt>
                <c:pt idx="310">
                  <c:v>-0.59999999999999987</c:v>
                </c:pt>
                <c:pt idx="311">
                  <c:v>-0.58999999999999986</c:v>
                </c:pt>
                <c:pt idx="312">
                  <c:v>-0.57999999999999985</c:v>
                </c:pt>
                <c:pt idx="313">
                  <c:v>-0.57000000000000062</c:v>
                </c:pt>
                <c:pt idx="314">
                  <c:v>-0.56000000000000005</c:v>
                </c:pt>
                <c:pt idx="315">
                  <c:v>-0.55000000000000004</c:v>
                </c:pt>
                <c:pt idx="316">
                  <c:v>-0.54</c:v>
                </c:pt>
                <c:pt idx="317">
                  <c:v>-0.53</c:v>
                </c:pt>
                <c:pt idx="318">
                  <c:v>-0.52</c:v>
                </c:pt>
                <c:pt idx="319">
                  <c:v>-0.51</c:v>
                </c:pt>
                <c:pt idx="320">
                  <c:v>-0.5</c:v>
                </c:pt>
                <c:pt idx="321">
                  <c:v>-0.49000000000000032</c:v>
                </c:pt>
                <c:pt idx="322">
                  <c:v>-0.48000000000000032</c:v>
                </c:pt>
                <c:pt idx="323">
                  <c:v>-0.47000000000000008</c:v>
                </c:pt>
                <c:pt idx="324">
                  <c:v>-0.46</c:v>
                </c:pt>
                <c:pt idx="325">
                  <c:v>-0.45</c:v>
                </c:pt>
                <c:pt idx="326">
                  <c:v>-0.44000000000000006</c:v>
                </c:pt>
                <c:pt idx="327">
                  <c:v>-0.43000000000000038</c:v>
                </c:pt>
                <c:pt idx="328">
                  <c:v>-0.42000000000000032</c:v>
                </c:pt>
                <c:pt idx="329">
                  <c:v>-0.41000000000000031</c:v>
                </c:pt>
                <c:pt idx="330">
                  <c:v>-0.4</c:v>
                </c:pt>
                <c:pt idx="331">
                  <c:v>-0.3900000000000009</c:v>
                </c:pt>
                <c:pt idx="332">
                  <c:v>-0.38000000000000089</c:v>
                </c:pt>
                <c:pt idx="333">
                  <c:v>-0.37000000000000038</c:v>
                </c:pt>
                <c:pt idx="334">
                  <c:v>-0.36000000000000032</c:v>
                </c:pt>
                <c:pt idx="335">
                  <c:v>-0.35000000000000031</c:v>
                </c:pt>
                <c:pt idx="336">
                  <c:v>-0.34000000000000008</c:v>
                </c:pt>
                <c:pt idx="337">
                  <c:v>-0.33000000000000101</c:v>
                </c:pt>
                <c:pt idx="338">
                  <c:v>-0.32000000000000101</c:v>
                </c:pt>
                <c:pt idx="339">
                  <c:v>-0.31000000000000089</c:v>
                </c:pt>
                <c:pt idx="340">
                  <c:v>-0.30000000000000032</c:v>
                </c:pt>
                <c:pt idx="341">
                  <c:v>-0.29000000000000031</c:v>
                </c:pt>
                <c:pt idx="342">
                  <c:v>-0.28000000000000008</c:v>
                </c:pt>
                <c:pt idx="343">
                  <c:v>-0.27</c:v>
                </c:pt>
                <c:pt idx="344">
                  <c:v>-0.26</c:v>
                </c:pt>
                <c:pt idx="345">
                  <c:v>-0.25</c:v>
                </c:pt>
                <c:pt idx="346">
                  <c:v>-0.24000000000000021</c:v>
                </c:pt>
                <c:pt idx="347">
                  <c:v>-0.23</c:v>
                </c:pt>
                <c:pt idx="348">
                  <c:v>-0.22000000000000003</c:v>
                </c:pt>
                <c:pt idx="349">
                  <c:v>-0.21000000000000021</c:v>
                </c:pt>
                <c:pt idx="350">
                  <c:v>-0.2</c:v>
                </c:pt>
                <c:pt idx="351">
                  <c:v>-0.19</c:v>
                </c:pt>
                <c:pt idx="352">
                  <c:v>-0.18000000000000024</c:v>
                </c:pt>
                <c:pt idx="353">
                  <c:v>-0.17</c:v>
                </c:pt>
                <c:pt idx="354">
                  <c:v>-0.16000000000000003</c:v>
                </c:pt>
                <c:pt idx="355">
                  <c:v>-0.15000000000000024</c:v>
                </c:pt>
                <c:pt idx="356">
                  <c:v>-0.14000000000000001</c:v>
                </c:pt>
                <c:pt idx="357">
                  <c:v>-0.13</c:v>
                </c:pt>
                <c:pt idx="358">
                  <c:v>-0.12000000000000002</c:v>
                </c:pt>
                <c:pt idx="359">
                  <c:v>-0.10999999999999999</c:v>
                </c:pt>
                <c:pt idx="360">
                  <c:v>-0.1</c:v>
                </c:pt>
                <c:pt idx="361">
                  <c:v>-9.0000000000000024E-2</c:v>
                </c:pt>
                <c:pt idx="362">
                  <c:v>-8.0000000000000043E-2</c:v>
                </c:pt>
                <c:pt idx="363">
                  <c:v>-6.9999999999999993E-2</c:v>
                </c:pt>
                <c:pt idx="364">
                  <c:v>-6.0000000000000032E-2</c:v>
                </c:pt>
                <c:pt idx="365">
                  <c:v>-4.9999999999999933E-2</c:v>
                </c:pt>
                <c:pt idx="366">
                  <c:v>-3.9999999999999931E-2</c:v>
                </c:pt>
                <c:pt idx="367">
                  <c:v>-2.9999999999999916E-2</c:v>
                </c:pt>
                <c:pt idx="368">
                  <c:v>-1.9999999999999907E-2</c:v>
                </c:pt>
                <c:pt idx="369">
                  <c:v>-1.0000000000000021E-2</c:v>
                </c:pt>
                <c:pt idx="370">
                  <c:v>0</c:v>
                </c:pt>
                <c:pt idx="371">
                  <c:v>1.0000000000000021E-2</c:v>
                </c:pt>
                <c:pt idx="372">
                  <c:v>2.0000000000000032E-2</c:v>
                </c:pt>
                <c:pt idx="373">
                  <c:v>3.0000000000000051E-2</c:v>
                </c:pt>
                <c:pt idx="374">
                  <c:v>4.0000000000000063E-2</c:v>
                </c:pt>
                <c:pt idx="375">
                  <c:v>5.0000000000000093E-2</c:v>
                </c:pt>
                <c:pt idx="376">
                  <c:v>6.0000000000000102E-2</c:v>
                </c:pt>
                <c:pt idx="377">
                  <c:v>7.000000000000009E-2</c:v>
                </c:pt>
                <c:pt idx="378">
                  <c:v>8.0000000000000127E-2</c:v>
                </c:pt>
                <c:pt idx="379">
                  <c:v>9.0000000000000094E-2</c:v>
                </c:pt>
                <c:pt idx="380">
                  <c:v>0.10000000000000009</c:v>
                </c:pt>
                <c:pt idx="381">
                  <c:v>0.1100000000000001</c:v>
                </c:pt>
                <c:pt idx="382">
                  <c:v>0.12000000000000002</c:v>
                </c:pt>
                <c:pt idx="383">
                  <c:v>0.13</c:v>
                </c:pt>
                <c:pt idx="384">
                  <c:v>0.14000000000000001</c:v>
                </c:pt>
                <c:pt idx="385">
                  <c:v>0.15000000000000024</c:v>
                </c:pt>
                <c:pt idx="386">
                  <c:v>0.16000000000000003</c:v>
                </c:pt>
                <c:pt idx="387">
                  <c:v>0.17000000000000004</c:v>
                </c:pt>
                <c:pt idx="388">
                  <c:v>0.18000000000000024</c:v>
                </c:pt>
                <c:pt idx="389">
                  <c:v>0.19000000000000006</c:v>
                </c:pt>
                <c:pt idx="390">
                  <c:v>0.20000000000000009</c:v>
                </c:pt>
                <c:pt idx="391">
                  <c:v>0.21000000000000021</c:v>
                </c:pt>
                <c:pt idx="392">
                  <c:v>0.22000000000000008</c:v>
                </c:pt>
                <c:pt idx="393">
                  <c:v>0.23000000000000009</c:v>
                </c:pt>
                <c:pt idx="394">
                  <c:v>0.24000000000000021</c:v>
                </c:pt>
                <c:pt idx="395">
                  <c:v>0.25</c:v>
                </c:pt>
                <c:pt idx="396">
                  <c:v>0.26</c:v>
                </c:pt>
                <c:pt idx="397">
                  <c:v>0.27</c:v>
                </c:pt>
                <c:pt idx="398">
                  <c:v>0.28000000000000008</c:v>
                </c:pt>
                <c:pt idx="399">
                  <c:v>0.29000000000000031</c:v>
                </c:pt>
                <c:pt idx="400">
                  <c:v>0.30000000000000032</c:v>
                </c:pt>
                <c:pt idx="401">
                  <c:v>0.31000000000000089</c:v>
                </c:pt>
                <c:pt idx="402">
                  <c:v>0.32000000000000101</c:v>
                </c:pt>
                <c:pt idx="403">
                  <c:v>0.33000000000000113</c:v>
                </c:pt>
                <c:pt idx="404">
                  <c:v>0.34</c:v>
                </c:pt>
                <c:pt idx="405">
                  <c:v>0.35000000000000031</c:v>
                </c:pt>
                <c:pt idx="406">
                  <c:v>0.36000000000000032</c:v>
                </c:pt>
                <c:pt idx="407">
                  <c:v>0.37000000000000038</c:v>
                </c:pt>
                <c:pt idx="408">
                  <c:v>0.380000000000001</c:v>
                </c:pt>
                <c:pt idx="409">
                  <c:v>0.39000000000000101</c:v>
                </c:pt>
                <c:pt idx="410">
                  <c:v>0.4</c:v>
                </c:pt>
                <c:pt idx="411">
                  <c:v>0.41000000000000031</c:v>
                </c:pt>
                <c:pt idx="412">
                  <c:v>0.42000000000000032</c:v>
                </c:pt>
                <c:pt idx="413">
                  <c:v>0.43000000000000038</c:v>
                </c:pt>
                <c:pt idx="414">
                  <c:v>0.44000000000000006</c:v>
                </c:pt>
                <c:pt idx="415">
                  <c:v>0.45000000000000007</c:v>
                </c:pt>
                <c:pt idx="416">
                  <c:v>0.46</c:v>
                </c:pt>
                <c:pt idx="417">
                  <c:v>0.47000000000000008</c:v>
                </c:pt>
                <c:pt idx="418">
                  <c:v>0.48000000000000032</c:v>
                </c:pt>
                <c:pt idx="419">
                  <c:v>0.49000000000000032</c:v>
                </c:pt>
                <c:pt idx="420">
                  <c:v>0.5</c:v>
                </c:pt>
                <c:pt idx="421">
                  <c:v>0.51</c:v>
                </c:pt>
                <c:pt idx="422">
                  <c:v>0.52</c:v>
                </c:pt>
                <c:pt idx="423">
                  <c:v>0.53</c:v>
                </c:pt>
                <c:pt idx="424">
                  <c:v>0.54</c:v>
                </c:pt>
                <c:pt idx="425">
                  <c:v>0.55000000000000004</c:v>
                </c:pt>
                <c:pt idx="426">
                  <c:v>0.56000000000000005</c:v>
                </c:pt>
                <c:pt idx="427">
                  <c:v>0.57000000000000062</c:v>
                </c:pt>
                <c:pt idx="428">
                  <c:v>0.58000000000000007</c:v>
                </c:pt>
                <c:pt idx="429">
                  <c:v>0.59000000000000008</c:v>
                </c:pt>
                <c:pt idx="430">
                  <c:v>0.60000000000000064</c:v>
                </c:pt>
                <c:pt idx="431">
                  <c:v>0.61000000000000065</c:v>
                </c:pt>
                <c:pt idx="432">
                  <c:v>0.62000000000000177</c:v>
                </c:pt>
                <c:pt idx="433">
                  <c:v>0.63000000000000189</c:v>
                </c:pt>
                <c:pt idx="434">
                  <c:v>0.6400000000000019</c:v>
                </c:pt>
                <c:pt idx="435">
                  <c:v>0.65000000000000202</c:v>
                </c:pt>
                <c:pt idx="436">
                  <c:v>0.66000000000000214</c:v>
                </c:pt>
                <c:pt idx="437">
                  <c:v>0.67000000000000215</c:v>
                </c:pt>
                <c:pt idx="438">
                  <c:v>0.68</c:v>
                </c:pt>
                <c:pt idx="439">
                  <c:v>0.69000000000000061</c:v>
                </c:pt>
                <c:pt idx="440">
                  <c:v>0.70000000000000062</c:v>
                </c:pt>
                <c:pt idx="441">
                  <c:v>0.71000000000000063</c:v>
                </c:pt>
                <c:pt idx="442">
                  <c:v>0.72000000000000064</c:v>
                </c:pt>
                <c:pt idx="443">
                  <c:v>0.73000000000000065</c:v>
                </c:pt>
                <c:pt idx="444">
                  <c:v>0.74000000000000166</c:v>
                </c:pt>
                <c:pt idx="445">
                  <c:v>0.75000000000000178</c:v>
                </c:pt>
                <c:pt idx="446">
                  <c:v>0.7600000000000019</c:v>
                </c:pt>
                <c:pt idx="447">
                  <c:v>0.77000000000000191</c:v>
                </c:pt>
                <c:pt idx="448">
                  <c:v>0.78</c:v>
                </c:pt>
                <c:pt idx="449">
                  <c:v>0.79</c:v>
                </c:pt>
                <c:pt idx="450">
                  <c:v>0.8</c:v>
                </c:pt>
                <c:pt idx="451">
                  <c:v>0.81</c:v>
                </c:pt>
                <c:pt idx="452">
                  <c:v>0.82000000000000062</c:v>
                </c:pt>
                <c:pt idx="453">
                  <c:v>0.83000000000000063</c:v>
                </c:pt>
                <c:pt idx="454">
                  <c:v>0.84000000000000064</c:v>
                </c:pt>
                <c:pt idx="455">
                  <c:v>0.85000000000000064</c:v>
                </c:pt>
                <c:pt idx="456">
                  <c:v>0.86000000000000065</c:v>
                </c:pt>
                <c:pt idx="457">
                  <c:v>0.87000000000000177</c:v>
                </c:pt>
                <c:pt idx="458">
                  <c:v>0.88</c:v>
                </c:pt>
                <c:pt idx="459">
                  <c:v>0.89</c:v>
                </c:pt>
                <c:pt idx="460">
                  <c:v>0.9</c:v>
                </c:pt>
                <c:pt idx="461">
                  <c:v>0.91</c:v>
                </c:pt>
                <c:pt idx="462">
                  <c:v>0.92</c:v>
                </c:pt>
                <c:pt idx="463">
                  <c:v>0.93</c:v>
                </c:pt>
                <c:pt idx="464">
                  <c:v>0.94000000000000061</c:v>
                </c:pt>
                <c:pt idx="465">
                  <c:v>0.95000000000000062</c:v>
                </c:pt>
                <c:pt idx="466">
                  <c:v>0.96000000000000063</c:v>
                </c:pt>
                <c:pt idx="467">
                  <c:v>0.97000000000000064</c:v>
                </c:pt>
                <c:pt idx="468">
                  <c:v>0.98</c:v>
                </c:pt>
                <c:pt idx="469">
                  <c:v>0.99</c:v>
                </c:pt>
                <c:pt idx="470">
                  <c:v>1</c:v>
                </c:pt>
                <c:pt idx="471">
                  <c:v>1.01</c:v>
                </c:pt>
                <c:pt idx="472">
                  <c:v>1.02</c:v>
                </c:pt>
                <c:pt idx="473">
                  <c:v>1.03</c:v>
                </c:pt>
                <c:pt idx="474">
                  <c:v>1.04</c:v>
                </c:pt>
                <c:pt idx="475">
                  <c:v>1.05</c:v>
                </c:pt>
                <c:pt idx="476">
                  <c:v>1.06</c:v>
                </c:pt>
                <c:pt idx="477">
                  <c:v>1.07</c:v>
                </c:pt>
                <c:pt idx="478">
                  <c:v>1.08</c:v>
                </c:pt>
                <c:pt idx="479">
                  <c:v>1.0900000000000001</c:v>
                </c:pt>
                <c:pt idx="480">
                  <c:v>1.1000000000000001</c:v>
                </c:pt>
                <c:pt idx="481">
                  <c:v>1.1100000000000001</c:v>
                </c:pt>
                <c:pt idx="482">
                  <c:v>1.1200000000000001</c:v>
                </c:pt>
                <c:pt idx="483">
                  <c:v>1.1300000000000001</c:v>
                </c:pt>
                <c:pt idx="484">
                  <c:v>1.1400000000000001</c:v>
                </c:pt>
                <c:pt idx="485">
                  <c:v>1.1499999999999964</c:v>
                </c:pt>
                <c:pt idx="486">
                  <c:v>1.1600000000000001</c:v>
                </c:pt>
                <c:pt idx="487">
                  <c:v>1.1700000000000021</c:v>
                </c:pt>
                <c:pt idx="488">
                  <c:v>1.1800000000000035</c:v>
                </c:pt>
                <c:pt idx="489">
                  <c:v>1.1900000000000033</c:v>
                </c:pt>
                <c:pt idx="490">
                  <c:v>1.2000000000000002</c:v>
                </c:pt>
                <c:pt idx="491">
                  <c:v>1.21</c:v>
                </c:pt>
                <c:pt idx="492">
                  <c:v>1.22</c:v>
                </c:pt>
                <c:pt idx="493">
                  <c:v>1.23</c:v>
                </c:pt>
                <c:pt idx="494">
                  <c:v>1.24</c:v>
                </c:pt>
                <c:pt idx="495">
                  <c:v>1.25</c:v>
                </c:pt>
                <c:pt idx="496">
                  <c:v>1.26</c:v>
                </c:pt>
                <c:pt idx="497">
                  <c:v>1.27</c:v>
                </c:pt>
                <c:pt idx="498">
                  <c:v>1.28</c:v>
                </c:pt>
                <c:pt idx="499">
                  <c:v>1.29</c:v>
                </c:pt>
                <c:pt idx="500">
                  <c:v>1.3</c:v>
                </c:pt>
                <c:pt idx="501">
                  <c:v>1.31</c:v>
                </c:pt>
                <c:pt idx="502">
                  <c:v>1.32</c:v>
                </c:pt>
                <c:pt idx="503">
                  <c:v>1.33</c:v>
                </c:pt>
                <c:pt idx="504">
                  <c:v>1.34</c:v>
                </c:pt>
                <c:pt idx="505">
                  <c:v>1.35</c:v>
                </c:pt>
                <c:pt idx="506">
                  <c:v>1.36</c:v>
                </c:pt>
                <c:pt idx="507">
                  <c:v>1.37</c:v>
                </c:pt>
                <c:pt idx="508">
                  <c:v>1.3800000000000001</c:v>
                </c:pt>
                <c:pt idx="509">
                  <c:v>1.3900000000000001</c:v>
                </c:pt>
                <c:pt idx="510">
                  <c:v>1.4</c:v>
                </c:pt>
                <c:pt idx="511">
                  <c:v>1.41</c:v>
                </c:pt>
                <c:pt idx="512">
                  <c:v>1.42</c:v>
                </c:pt>
                <c:pt idx="513">
                  <c:v>1.4300000000000002</c:v>
                </c:pt>
                <c:pt idx="514">
                  <c:v>1.44</c:v>
                </c:pt>
                <c:pt idx="515">
                  <c:v>1.4500000000000002</c:v>
                </c:pt>
                <c:pt idx="516">
                  <c:v>1.46</c:v>
                </c:pt>
                <c:pt idx="517">
                  <c:v>1.4700000000000002</c:v>
                </c:pt>
                <c:pt idx="518">
                  <c:v>1.48</c:v>
                </c:pt>
                <c:pt idx="519">
                  <c:v>1.49</c:v>
                </c:pt>
                <c:pt idx="520">
                  <c:v>1.5</c:v>
                </c:pt>
                <c:pt idx="521">
                  <c:v>1.51</c:v>
                </c:pt>
                <c:pt idx="522">
                  <c:v>1.52</c:v>
                </c:pt>
                <c:pt idx="523">
                  <c:v>1.53</c:v>
                </c:pt>
                <c:pt idx="524">
                  <c:v>1.54</c:v>
                </c:pt>
                <c:pt idx="525">
                  <c:v>1.55</c:v>
                </c:pt>
                <c:pt idx="526">
                  <c:v>1.56</c:v>
                </c:pt>
                <c:pt idx="527">
                  <c:v>1.57</c:v>
                </c:pt>
                <c:pt idx="528">
                  <c:v>1.58</c:v>
                </c:pt>
                <c:pt idx="529">
                  <c:v>1.59</c:v>
                </c:pt>
                <c:pt idx="530">
                  <c:v>1.6</c:v>
                </c:pt>
                <c:pt idx="531">
                  <c:v>1.61</c:v>
                </c:pt>
                <c:pt idx="532">
                  <c:v>1.62</c:v>
                </c:pt>
                <c:pt idx="533">
                  <c:v>1.6300000000000001</c:v>
                </c:pt>
                <c:pt idx="534">
                  <c:v>1.6400000000000001</c:v>
                </c:pt>
                <c:pt idx="535">
                  <c:v>1.6500000000000001</c:v>
                </c:pt>
                <c:pt idx="536">
                  <c:v>1.6600000000000001</c:v>
                </c:pt>
                <c:pt idx="537">
                  <c:v>1.6700000000000021</c:v>
                </c:pt>
                <c:pt idx="538">
                  <c:v>1.6800000000000035</c:v>
                </c:pt>
                <c:pt idx="539">
                  <c:v>1.6900000000000033</c:v>
                </c:pt>
                <c:pt idx="540">
                  <c:v>1.7000000000000002</c:v>
                </c:pt>
                <c:pt idx="541">
                  <c:v>1.71</c:v>
                </c:pt>
                <c:pt idx="542">
                  <c:v>1.7200000000000002</c:v>
                </c:pt>
                <c:pt idx="543">
                  <c:v>1.73</c:v>
                </c:pt>
                <c:pt idx="544">
                  <c:v>1.74</c:v>
                </c:pt>
                <c:pt idx="545">
                  <c:v>1.75</c:v>
                </c:pt>
                <c:pt idx="546">
                  <c:v>1.76</c:v>
                </c:pt>
                <c:pt idx="547">
                  <c:v>1.77</c:v>
                </c:pt>
                <c:pt idx="548">
                  <c:v>1.78</c:v>
                </c:pt>
                <c:pt idx="549">
                  <c:v>1.79</c:v>
                </c:pt>
                <c:pt idx="550">
                  <c:v>1.8</c:v>
                </c:pt>
                <c:pt idx="551">
                  <c:v>1.81</c:v>
                </c:pt>
                <c:pt idx="552">
                  <c:v>1.82</c:v>
                </c:pt>
                <c:pt idx="553">
                  <c:v>1.83</c:v>
                </c:pt>
                <c:pt idx="554">
                  <c:v>1.84</c:v>
                </c:pt>
                <c:pt idx="555">
                  <c:v>1.85</c:v>
                </c:pt>
                <c:pt idx="556">
                  <c:v>1.86</c:v>
                </c:pt>
                <c:pt idx="557">
                  <c:v>1.87</c:v>
                </c:pt>
                <c:pt idx="558">
                  <c:v>1.8800000000000001</c:v>
                </c:pt>
                <c:pt idx="559">
                  <c:v>1.8900000000000001</c:v>
                </c:pt>
                <c:pt idx="560">
                  <c:v>1.9000000000000001</c:v>
                </c:pt>
                <c:pt idx="561">
                  <c:v>1.9100000000000001</c:v>
                </c:pt>
                <c:pt idx="562">
                  <c:v>1.9200000000000021</c:v>
                </c:pt>
                <c:pt idx="563">
                  <c:v>1.9300000000000033</c:v>
                </c:pt>
                <c:pt idx="564">
                  <c:v>1.9400000000000033</c:v>
                </c:pt>
                <c:pt idx="565">
                  <c:v>1.9500000000000033</c:v>
                </c:pt>
                <c:pt idx="566">
                  <c:v>1.9600000000000033</c:v>
                </c:pt>
                <c:pt idx="567">
                  <c:v>1.9700000000000033</c:v>
                </c:pt>
                <c:pt idx="568">
                  <c:v>1.9800000000000035</c:v>
                </c:pt>
                <c:pt idx="569">
                  <c:v>1.9900000000000035</c:v>
                </c:pt>
                <c:pt idx="570">
                  <c:v>2</c:v>
                </c:pt>
                <c:pt idx="571">
                  <c:v>2.0099999999999998</c:v>
                </c:pt>
                <c:pt idx="572">
                  <c:v>2.02</c:v>
                </c:pt>
                <c:pt idx="573">
                  <c:v>2.0299999999999998</c:v>
                </c:pt>
                <c:pt idx="574">
                  <c:v>2.04</c:v>
                </c:pt>
                <c:pt idx="575">
                  <c:v>2.0499999999999998</c:v>
                </c:pt>
                <c:pt idx="576">
                  <c:v>2.06</c:v>
                </c:pt>
                <c:pt idx="577">
                  <c:v>2.0700000000000003</c:v>
                </c:pt>
                <c:pt idx="578">
                  <c:v>2.08</c:v>
                </c:pt>
                <c:pt idx="579">
                  <c:v>2.09</c:v>
                </c:pt>
                <c:pt idx="580">
                  <c:v>2.1</c:v>
                </c:pt>
                <c:pt idx="581">
                  <c:v>2.1100000000000003</c:v>
                </c:pt>
                <c:pt idx="582">
                  <c:v>2.12</c:v>
                </c:pt>
                <c:pt idx="583">
                  <c:v>2.13</c:v>
                </c:pt>
                <c:pt idx="584">
                  <c:v>2.14</c:v>
                </c:pt>
                <c:pt idx="585">
                  <c:v>2.1500000000000004</c:v>
                </c:pt>
                <c:pt idx="586">
                  <c:v>2.16</c:v>
                </c:pt>
                <c:pt idx="587">
                  <c:v>2.17</c:v>
                </c:pt>
                <c:pt idx="588">
                  <c:v>2.1799999999999997</c:v>
                </c:pt>
                <c:pt idx="589">
                  <c:v>2.19</c:v>
                </c:pt>
                <c:pt idx="590">
                  <c:v>2.2000000000000002</c:v>
                </c:pt>
                <c:pt idx="591">
                  <c:v>2.21</c:v>
                </c:pt>
                <c:pt idx="592">
                  <c:v>2.2199999999999998</c:v>
                </c:pt>
                <c:pt idx="593">
                  <c:v>2.23</c:v>
                </c:pt>
                <c:pt idx="594">
                  <c:v>2.2400000000000002</c:v>
                </c:pt>
                <c:pt idx="595">
                  <c:v>2.25</c:v>
                </c:pt>
                <c:pt idx="596">
                  <c:v>2.2599999999999998</c:v>
                </c:pt>
                <c:pt idx="597">
                  <c:v>2.27</c:v>
                </c:pt>
                <c:pt idx="598">
                  <c:v>2.2800000000000002</c:v>
                </c:pt>
                <c:pt idx="599">
                  <c:v>2.29</c:v>
                </c:pt>
                <c:pt idx="600">
                  <c:v>2.2999999999999998</c:v>
                </c:pt>
                <c:pt idx="601">
                  <c:v>2.3099999999999987</c:v>
                </c:pt>
                <c:pt idx="602">
                  <c:v>2.3200000000000003</c:v>
                </c:pt>
                <c:pt idx="603">
                  <c:v>2.3299999999999987</c:v>
                </c:pt>
                <c:pt idx="604">
                  <c:v>2.34</c:v>
                </c:pt>
                <c:pt idx="605">
                  <c:v>2.3499999999999988</c:v>
                </c:pt>
                <c:pt idx="606">
                  <c:v>2.3600000000000003</c:v>
                </c:pt>
                <c:pt idx="607">
                  <c:v>2.3699999999999997</c:v>
                </c:pt>
                <c:pt idx="608">
                  <c:v>2.38</c:v>
                </c:pt>
                <c:pt idx="609">
                  <c:v>2.3899999999999997</c:v>
                </c:pt>
                <c:pt idx="610">
                  <c:v>2.4000000000000004</c:v>
                </c:pt>
                <c:pt idx="611">
                  <c:v>2.4099999999999997</c:v>
                </c:pt>
                <c:pt idx="612">
                  <c:v>2.42</c:v>
                </c:pt>
                <c:pt idx="613">
                  <c:v>2.4299999999999997</c:v>
                </c:pt>
                <c:pt idx="614">
                  <c:v>2.44</c:v>
                </c:pt>
                <c:pt idx="615">
                  <c:v>2.4499999999999997</c:v>
                </c:pt>
                <c:pt idx="616">
                  <c:v>2.46</c:v>
                </c:pt>
                <c:pt idx="617">
                  <c:v>2.4699999999999998</c:v>
                </c:pt>
                <c:pt idx="618">
                  <c:v>2.48</c:v>
                </c:pt>
                <c:pt idx="619">
                  <c:v>2.4899999999999998</c:v>
                </c:pt>
                <c:pt idx="620">
                  <c:v>2.5</c:v>
                </c:pt>
                <c:pt idx="621">
                  <c:v>2.5099999999999998</c:v>
                </c:pt>
                <c:pt idx="622">
                  <c:v>2.52</c:v>
                </c:pt>
                <c:pt idx="623">
                  <c:v>2.5299999999999998</c:v>
                </c:pt>
                <c:pt idx="624">
                  <c:v>2.54</c:v>
                </c:pt>
                <c:pt idx="625">
                  <c:v>2.5499999999999998</c:v>
                </c:pt>
                <c:pt idx="626">
                  <c:v>2.56</c:v>
                </c:pt>
                <c:pt idx="627">
                  <c:v>2.5700000000000003</c:v>
                </c:pt>
                <c:pt idx="628">
                  <c:v>2.58</c:v>
                </c:pt>
                <c:pt idx="629">
                  <c:v>2.59</c:v>
                </c:pt>
                <c:pt idx="630">
                  <c:v>2.6</c:v>
                </c:pt>
                <c:pt idx="631">
                  <c:v>2.6100000000000003</c:v>
                </c:pt>
                <c:pt idx="632">
                  <c:v>2.62</c:v>
                </c:pt>
                <c:pt idx="633">
                  <c:v>2.63</c:v>
                </c:pt>
                <c:pt idx="634">
                  <c:v>2.64</c:v>
                </c:pt>
                <c:pt idx="635">
                  <c:v>2.6500000000000004</c:v>
                </c:pt>
                <c:pt idx="636">
                  <c:v>2.66</c:v>
                </c:pt>
                <c:pt idx="637">
                  <c:v>2.67</c:v>
                </c:pt>
                <c:pt idx="638">
                  <c:v>2.6799999999999997</c:v>
                </c:pt>
                <c:pt idx="639">
                  <c:v>2.69</c:v>
                </c:pt>
                <c:pt idx="640">
                  <c:v>2.7</c:v>
                </c:pt>
                <c:pt idx="641">
                  <c:v>2.71</c:v>
                </c:pt>
                <c:pt idx="642">
                  <c:v>2.7199999999999998</c:v>
                </c:pt>
                <c:pt idx="643">
                  <c:v>2.73</c:v>
                </c:pt>
                <c:pt idx="644">
                  <c:v>2.74</c:v>
                </c:pt>
                <c:pt idx="645">
                  <c:v>2.75</c:v>
                </c:pt>
                <c:pt idx="646">
                  <c:v>2.7600000000000002</c:v>
                </c:pt>
                <c:pt idx="647">
                  <c:v>2.77</c:v>
                </c:pt>
                <c:pt idx="648">
                  <c:v>2.7800000000000002</c:v>
                </c:pt>
                <c:pt idx="649">
                  <c:v>2.79</c:v>
                </c:pt>
                <c:pt idx="650">
                  <c:v>2.8</c:v>
                </c:pt>
                <c:pt idx="651">
                  <c:v>2.8099999999999987</c:v>
                </c:pt>
                <c:pt idx="652">
                  <c:v>2.8200000000000003</c:v>
                </c:pt>
                <c:pt idx="653">
                  <c:v>2.8299999999999987</c:v>
                </c:pt>
                <c:pt idx="654">
                  <c:v>2.84</c:v>
                </c:pt>
                <c:pt idx="655">
                  <c:v>2.8499999999999988</c:v>
                </c:pt>
                <c:pt idx="656">
                  <c:v>2.8600000000000003</c:v>
                </c:pt>
                <c:pt idx="657">
                  <c:v>2.8699999999999997</c:v>
                </c:pt>
                <c:pt idx="658">
                  <c:v>2.88</c:v>
                </c:pt>
                <c:pt idx="659">
                  <c:v>2.8899999999999997</c:v>
                </c:pt>
                <c:pt idx="660">
                  <c:v>2.9000000000000004</c:v>
                </c:pt>
                <c:pt idx="661">
                  <c:v>2.9099999999999997</c:v>
                </c:pt>
                <c:pt idx="662">
                  <c:v>2.92</c:v>
                </c:pt>
                <c:pt idx="663">
                  <c:v>2.9299999999999997</c:v>
                </c:pt>
                <c:pt idx="664">
                  <c:v>2.9400000000000004</c:v>
                </c:pt>
                <c:pt idx="665">
                  <c:v>2.9499999999999997</c:v>
                </c:pt>
                <c:pt idx="666">
                  <c:v>2.96</c:v>
                </c:pt>
                <c:pt idx="667">
                  <c:v>2.9699999999999998</c:v>
                </c:pt>
                <c:pt idx="668">
                  <c:v>2.9800000000000004</c:v>
                </c:pt>
                <c:pt idx="669">
                  <c:v>2.9899999999999998</c:v>
                </c:pt>
                <c:pt idx="670">
                  <c:v>3</c:v>
                </c:pt>
                <c:pt idx="671">
                  <c:v>3.01</c:v>
                </c:pt>
                <c:pt idx="672">
                  <c:v>3.0200000000000005</c:v>
                </c:pt>
                <c:pt idx="673">
                  <c:v>3.03</c:v>
                </c:pt>
                <c:pt idx="674">
                  <c:v>3.04</c:v>
                </c:pt>
                <c:pt idx="675">
                  <c:v>3.05</c:v>
                </c:pt>
                <c:pt idx="676">
                  <c:v>3.0599999999999987</c:v>
                </c:pt>
                <c:pt idx="677">
                  <c:v>3.0700000000000003</c:v>
                </c:pt>
                <c:pt idx="678">
                  <c:v>3.08</c:v>
                </c:pt>
                <c:pt idx="679">
                  <c:v>3.09</c:v>
                </c:pt>
                <c:pt idx="680">
                  <c:v>3.0999999999999988</c:v>
                </c:pt>
                <c:pt idx="681">
                  <c:v>3.1100000000000003</c:v>
                </c:pt>
                <c:pt idx="682">
                  <c:v>3.12</c:v>
                </c:pt>
                <c:pt idx="683">
                  <c:v>3.13</c:v>
                </c:pt>
                <c:pt idx="684">
                  <c:v>3.1399999999999997</c:v>
                </c:pt>
                <c:pt idx="685">
                  <c:v>3.1500000000000004</c:v>
                </c:pt>
                <c:pt idx="686">
                  <c:v>3.16</c:v>
                </c:pt>
                <c:pt idx="687">
                  <c:v>3.17</c:v>
                </c:pt>
                <c:pt idx="688">
                  <c:v>3.1799999999999997</c:v>
                </c:pt>
                <c:pt idx="689">
                  <c:v>3.1900000000000004</c:v>
                </c:pt>
                <c:pt idx="690">
                  <c:v>3.2</c:v>
                </c:pt>
                <c:pt idx="691">
                  <c:v>3.21</c:v>
                </c:pt>
                <c:pt idx="692">
                  <c:v>3.2199999999999998</c:v>
                </c:pt>
                <c:pt idx="693">
                  <c:v>3.2300000000000004</c:v>
                </c:pt>
                <c:pt idx="694">
                  <c:v>3.24</c:v>
                </c:pt>
                <c:pt idx="695">
                  <c:v>3.25</c:v>
                </c:pt>
                <c:pt idx="696">
                  <c:v>3.2600000000000002</c:v>
                </c:pt>
                <c:pt idx="697">
                  <c:v>3.2700000000000005</c:v>
                </c:pt>
                <c:pt idx="698">
                  <c:v>3.2800000000000002</c:v>
                </c:pt>
                <c:pt idx="699">
                  <c:v>3.29</c:v>
                </c:pt>
                <c:pt idx="700">
                  <c:v>3.3</c:v>
                </c:pt>
                <c:pt idx="701">
                  <c:v>3.3099999999999987</c:v>
                </c:pt>
                <c:pt idx="702">
                  <c:v>3.3200000000000003</c:v>
                </c:pt>
                <c:pt idx="703">
                  <c:v>3.3299999999999987</c:v>
                </c:pt>
                <c:pt idx="704">
                  <c:v>3.34</c:v>
                </c:pt>
                <c:pt idx="705">
                  <c:v>3.3499999999999988</c:v>
                </c:pt>
                <c:pt idx="706">
                  <c:v>3.3600000000000003</c:v>
                </c:pt>
                <c:pt idx="707">
                  <c:v>3.3699999999999997</c:v>
                </c:pt>
                <c:pt idx="708">
                  <c:v>3.38</c:v>
                </c:pt>
                <c:pt idx="709">
                  <c:v>3.3899999999999997</c:v>
                </c:pt>
                <c:pt idx="710">
                  <c:v>3.4000000000000004</c:v>
                </c:pt>
                <c:pt idx="711">
                  <c:v>3.4099999999999997</c:v>
                </c:pt>
                <c:pt idx="712">
                  <c:v>3.42</c:v>
                </c:pt>
                <c:pt idx="713">
                  <c:v>3.4299999999999997</c:v>
                </c:pt>
                <c:pt idx="714">
                  <c:v>3.4400000000000004</c:v>
                </c:pt>
                <c:pt idx="715">
                  <c:v>3.4499999999999997</c:v>
                </c:pt>
                <c:pt idx="716">
                  <c:v>3.46</c:v>
                </c:pt>
                <c:pt idx="717">
                  <c:v>3.4699999999999998</c:v>
                </c:pt>
                <c:pt idx="718">
                  <c:v>3.4800000000000004</c:v>
                </c:pt>
                <c:pt idx="719">
                  <c:v>3.4899999999999998</c:v>
                </c:pt>
                <c:pt idx="720">
                  <c:v>3.5</c:v>
                </c:pt>
                <c:pt idx="721">
                  <c:v>3.51</c:v>
                </c:pt>
                <c:pt idx="722">
                  <c:v>3.5200000000000005</c:v>
                </c:pt>
                <c:pt idx="723">
                  <c:v>3.53</c:v>
                </c:pt>
                <c:pt idx="724">
                  <c:v>3.54</c:v>
                </c:pt>
                <c:pt idx="725">
                  <c:v>3.55</c:v>
                </c:pt>
                <c:pt idx="726">
                  <c:v>3.5599999999999987</c:v>
                </c:pt>
                <c:pt idx="727">
                  <c:v>3.5700000000000003</c:v>
                </c:pt>
                <c:pt idx="728">
                  <c:v>3.58</c:v>
                </c:pt>
                <c:pt idx="729">
                  <c:v>3.59</c:v>
                </c:pt>
                <c:pt idx="730">
                  <c:v>3.5999999999999988</c:v>
                </c:pt>
                <c:pt idx="731">
                  <c:v>3.6100000000000003</c:v>
                </c:pt>
                <c:pt idx="732">
                  <c:v>3.62</c:v>
                </c:pt>
                <c:pt idx="733">
                  <c:v>3.63</c:v>
                </c:pt>
                <c:pt idx="734">
                  <c:v>3.6399999999999997</c:v>
                </c:pt>
                <c:pt idx="735">
                  <c:v>3.6500000000000004</c:v>
                </c:pt>
                <c:pt idx="736">
                  <c:v>3.66</c:v>
                </c:pt>
                <c:pt idx="737">
                  <c:v>3.67</c:v>
                </c:pt>
                <c:pt idx="738">
                  <c:v>3.6799999999999997</c:v>
                </c:pt>
                <c:pt idx="739">
                  <c:v>3.6900000000000004</c:v>
                </c:pt>
                <c:pt idx="740">
                  <c:v>3.7</c:v>
                </c:pt>
                <c:pt idx="741">
                  <c:v>3.71</c:v>
                </c:pt>
                <c:pt idx="742">
                  <c:v>3.7199999999999998</c:v>
                </c:pt>
                <c:pt idx="743">
                  <c:v>3.7300000000000004</c:v>
                </c:pt>
                <c:pt idx="744">
                  <c:v>3.74</c:v>
                </c:pt>
                <c:pt idx="745">
                  <c:v>3.75</c:v>
                </c:pt>
                <c:pt idx="746">
                  <c:v>3.7600000000000002</c:v>
                </c:pt>
                <c:pt idx="747">
                  <c:v>3.7700000000000005</c:v>
                </c:pt>
                <c:pt idx="748">
                  <c:v>3.7800000000000002</c:v>
                </c:pt>
                <c:pt idx="749">
                  <c:v>3.79</c:v>
                </c:pt>
                <c:pt idx="750">
                  <c:v>3.8</c:v>
                </c:pt>
                <c:pt idx="751">
                  <c:v>3.8099999999999987</c:v>
                </c:pt>
                <c:pt idx="752">
                  <c:v>3.8200000000000003</c:v>
                </c:pt>
                <c:pt idx="753">
                  <c:v>3.8299999999999987</c:v>
                </c:pt>
                <c:pt idx="754">
                  <c:v>3.84</c:v>
                </c:pt>
                <c:pt idx="755">
                  <c:v>3.8499999999999988</c:v>
                </c:pt>
                <c:pt idx="756">
                  <c:v>3.8600000000000003</c:v>
                </c:pt>
                <c:pt idx="757">
                  <c:v>3.8699999999999997</c:v>
                </c:pt>
                <c:pt idx="758">
                  <c:v>3.88</c:v>
                </c:pt>
                <c:pt idx="759">
                  <c:v>3.8899999999999997</c:v>
                </c:pt>
                <c:pt idx="760">
                  <c:v>3.9000000000000004</c:v>
                </c:pt>
                <c:pt idx="761">
                  <c:v>3.9099999999999997</c:v>
                </c:pt>
                <c:pt idx="762">
                  <c:v>3.92</c:v>
                </c:pt>
                <c:pt idx="763">
                  <c:v>3.9299999999999997</c:v>
                </c:pt>
                <c:pt idx="764">
                  <c:v>3.9400000000000004</c:v>
                </c:pt>
                <c:pt idx="765">
                  <c:v>3.9499999999999997</c:v>
                </c:pt>
                <c:pt idx="766">
                  <c:v>3.96</c:v>
                </c:pt>
                <c:pt idx="767">
                  <c:v>3.9699999999999998</c:v>
                </c:pt>
                <c:pt idx="768">
                  <c:v>3.9800000000000004</c:v>
                </c:pt>
                <c:pt idx="769">
                  <c:v>3.9899999999999998</c:v>
                </c:pt>
                <c:pt idx="770">
                  <c:v>4</c:v>
                </c:pt>
                <c:pt idx="771">
                  <c:v>4.01</c:v>
                </c:pt>
                <c:pt idx="772">
                  <c:v>4.0200000000000005</c:v>
                </c:pt>
                <c:pt idx="773">
                  <c:v>4.03</c:v>
                </c:pt>
                <c:pt idx="774">
                  <c:v>4.04</c:v>
                </c:pt>
                <c:pt idx="775">
                  <c:v>4.05</c:v>
                </c:pt>
                <c:pt idx="776">
                  <c:v>4.0599999999999996</c:v>
                </c:pt>
                <c:pt idx="777">
                  <c:v>4.07</c:v>
                </c:pt>
                <c:pt idx="778">
                  <c:v>4.08</c:v>
                </c:pt>
                <c:pt idx="779">
                  <c:v>4.09</c:v>
                </c:pt>
                <c:pt idx="780">
                  <c:v>4.0999999999999996</c:v>
                </c:pt>
                <c:pt idx="781">
                  <c:v>4.1099999999999985</c:v>
                </c:pt>
                <c:pt idx="782">
                  <c:v>4.1199999999999966</c:v>
                </c:pt>
                <c:pt idx="783">
                  <c:v>4.13</c:v>
                </c:pt>
                <c:pt idx="784">
                  <c:v>4.1399999999999997</c:v>
                </c:pt>
                <c:pt idx="785">
                  <c:v>4.1499999999999995</c:v>
                </c:pt>
                <c:pt idx="786">
                  <c:v>4.1599999999999975</c:v>
                </c:pt>
                <c:pt idx="787">
                  <c:v>4.17</c:v>
                </c:pt>
                <c:pt idx="788">
                  <c:v>4.18</c:v>
                </c:pt>
                <c:pt idx="789">
                  <c:v>4.1899999999999995</c:v>
                </c:pt>
                <c:pt idx="790">
                  <c:v>4.2</c:v>
                </c:pt>
                <c:pt idx="791">
                  <c:v>4.21</c:v>
                </c:pt>
                <c:pt idx="792">
                  <c:v>4.22</c:v>
                </c:pt>
                <c:pt idx="793">
                  <c:v>4.2300000000000004</c:v>
                </c:pt>
                <c:pt idx="794">
                  <c:v>4.24</c:v>
                </c:pt>
                <c:pt idx="795">
                  <c:v>4.25</c:v>
                </c:pt>
                <c:pt idx="796">
                  <c:v>4.26</c:v>
                </c:pt>
                <c:pt idx="797">
                  <c:v>4.2700000000000014</c:v>
                </c:pt>
                <c:pt idx="798">
                  <c:v>4.28</c:v>
                </c:pt>
                <c:pt idx="799">
                  <c:v>4.29</c:v>
                </c:pt>
                <c:pt idx="800">
                  <c:v>4.3</c:v>
                </c:pt>
                <c:pt idx="801">
                  <c:v>4.3099999999999996</c:v>
                </c:pt>
                <c:pt idx="802">
                  <c:v>4.3199999999999985</c:v>
                </c:pt>
                <c:pt idx="803">
                  <c:v>4.33</c:v>
                </c:pt>
                <c:pt idx="804">
                  <c:v>4.34</c:v>
                </c:pt>
                <c:pt idx="805">
                  <c:v>4.3499999999999996</c:v>
                </c:pt>
                <c:pt idx="806">
                  <c:v>4.3599999999999985</c:v>
                </c:pt>
                <c:pt idx="807">
                  <c:v>4.37</c:v>
                </c:pt>
                <c:pt idx="808">
                  <c:v>4.38</c:v>
                </c:pt>
                <c:pt idx="809">
                  <c:v>4.3899999999999997</c:v>
                </c:pt>
                <c:pt idx="810">
                  <c:v>4.4000000000000004</c:v>
                </c:pt>
                <c:pt idx="811">
                  <c:v>4.41</c:v>
                </c:pt>
                <c:pt idx="812">
                  <c:v>4.42</c:v>
                </c:pt>
                <c:pt idx="813">
                  <c:v>4.4300000000000024</c:v>
                </c:pt>
                <c:pt idx="814">
                  <c:v>4.4400000000000004</c:v>
                </c:pt>
                <c:pt idx="815">
                  <c:v>4.45</c:v>
                </c:pt>
                <c:pt idx="816">
                  <c:v>4.46</c:v>
                </c:pt>
                <c:pt idx="817">
                  <c:v>4.4700000000000024</c:v>
                </c:pt>
                <c:pt idx="818">
                  <c:v>4.4800000000000102</c:v>
                </c:pt>
                <c:pt idx="819">
                  <c:v>4.49</c:v>
                </c:pt>
                <c:pt idx="820">
                  <c:v>4.5000000000000098</c:v>
                </c:pt>
                <c:pt idx="821">
                  <c:v>4.51</c:v>
                </c:pt>
                <c:pt idx="822">
                  <c:v>4.5200000000000085</c:v>
                </c:pt>
                <c:pt idx="823">
                  <c:v>4.53000000000001</c:v>
                </c:pt>
                <c:pt idx="824">
                  <c:v>4.5400000000000098</c:v>
                </c:pt>
                <c:pt idx="825">
                  <c:v>4.5500000000000105</c:v>
                </c:pt>
                <c:pt idx="826">
                  <c:v>4.5600000000000085</c:v>
                </c:pt>
                <c:pt idx="827">
                  <c:v>4.5700000000000101</c:v>
                </c:pt>
                <c:pt idx="828">
                  <c:v>4.5800000000000098</c:v>
                </c:pt>
                <c:pt idx="829">
                  <c:v>4.5900000000000096</c:v>
                </c:pt>
                <c:pt idx="830">
                  <c:v>4.6000000000000085</c:v>
                </c:pt>
                <c:pt idx="831">
                  <c:v>4.6100000000000065</c:v>
                </c:pt>
                <c:pt idx="832">
                  <c:v>4.6200000000000045</c:v>
                </c:pt>
                <c:pt idx="833">
                  <c:v>4.6300000000000097</c:v>
                </c:pt>
                <c:pt idx="834">
                  <c:v>4.6400000000000095</c:v>
                </c:pt>
                <c:pt idx="835">
                  <c:v>4.6500000000000075</c:v>
                </c:pt>
                <c:pt idx="836">
                  <c:v>4.6600000000000055</c:v>
                </c:pt>
                <c:pt idx="837">
                  <c:v>4.6700000000000097</c:v>
                </c:pt>
                <c:pt idx="838">
                  <c:v>4.6800000000000095</c:v>
                </c:pt>
                <c:pt idx="839">
                  <c:v>4.6900000000000075</c:v>
                </c:pt>
                <c:pt idx="840">
                  <c:v>4.7000000000000099</c:v>
                </c:pt>
                <c:pt idx="841">
                  <c:v>4.7100000000000097</c:v>
                </c:pt>
                <c:pt idx="842">
                  <c:v>4.7200000000000095</c:v>
                </c:pt>
                <c:pt idx="843">
                  <c:v>4.7300000000000102</c:v>
                </c:pt>
                <c:pt idx="844">
                  <c:v>4.74000000000001</c:v>
                </c:pt>
                <c:pt idx="845">
                  <c:v>4.7500000000000098</c:v>
                </c:pt>
                <c:pt idx="846">
                  <c:v>4.7600000000000096</c:v>
                </c:pt>
                <c:pt idx="847">
                  <c:v>4.7700000000000102</c:v>
                </c:pt>
                <c:pt idx="848">
                  <c:v>4.78000000000001</c:v>
                </c:pt>
                <c:pt idx="849">
                  <c:v>4.7900000000000098</c:v>
                </c:pt>
                <c:pt idx="850">
                  <c:v>4.8000000000000096</c:v>
                </c:pt>
                <c:pt idx="851">
                  <c:v>4.8100000000000085</c:v>
                </c:pt>
                <c:pt idx="852">
                  <c:v>4.8200000000000065</c:v>
                </c:pt>
                <c:pt idx="853">
                  <c:v>4.8300000000000098</c:v>
                </c:pt>
                <c:pt idx="854">
                  <c:v>4.8400000000000096</c:v>
                </c:pt>
                <c:pt idx="855">
                  <c:v>4.8500000000000085</c:v>
                </c:pt>
                <c:pt idx="856">
                  <c:v>4.8600000000000065</c:v>
                </c:pt>
                <c:pt idx="857">
                  <c:v>4.8700000000000099</c:v>
                </c:pt>
                <c:pt idx="858">
                  <c:v>4.8800000000000097</c:v>
                </c:pt>
                <c:pt idx="859">
                  <c:v>4.8900000000000095</c:v>
                </c:pt>
                <c:pt idx="860">
                  <c:v>4.9000000000000101</c:v>
                </c:pt>
                <c:pt idx="861">
                  <c:v>4.9100000000000197</c:v>
                </c:pt>
                <c:pt idx="862">
                  <c:v>4.9200000000000195</c:v>
                </c:pt>
                <c:pt idx="863">
                  <c:v>4.9300000000000104</c:v>
                </c:pt>
                <c:pt idx="864">
                  <c:v>4.9400000000000102</c:v>
                </c:pt>
                <c:pt idx="865">
                  <c:v>4.9500000000000099</c:v>
                </c:pt>
                <c:pt idx="866">
                  <c:v>4.9600000000000195</c:v>
                </c:pt>
                <c:pt idx="867">
                  <c:v>4.9700000000000344</c:v>
                </c:pt>
                <c:pt idx="868">
                  <c:v>4.9800000000000324</c:v>
                </c:pt>
                <c:pt idx="869">
                  <c:v>4.9900000000000198</c:v>
                </c:pt>
                <c:pt idx="870">
                  <c:v>5.0000000000000195</c:v>
                </c:pt>
                <c:pt idx="871">
                  <c:v>5.0100000000000202</c:v>
                </c:pt>
                <c:pt idx="872">
                  <c:v>5.02000000000002</c:v>
                </c:pt>
                <c:pt idx="873">
                  <c:v>5.0300000000000198</c:v>
                </c:pt>
                <c:pt idx="874">
                  <c:v>5.0400000000000196</c:v>
                </c:pt>
                <c:pt idx="875">
                  <c:v>5.0500000000000203</c:v>
                </c:pt>
                <c:pt idx="876">
                  <c:v>5.06000000000002</c:v>
                </c:pt>
                <c:pt idx="877">
                  <c:v>5.0700000000000198</c:v>
                </c:pt>
                <c:pt idx="878">
                  <c:v>5.0800000000000196</c:v>
                </c:pt>
                <c:pt idx="879">
                  <c:v>5.0900000000000185</c:v>
                </c:pt>
                <c:pt idx="880">
                  <c:v>5.1000000000000201</c:v>
                </c:pt>
                <c:pt idx="881">
                  <c:v>5.1100000000000145</c:v>
                </c:pt>
                <c:pt idx="882">
                  <c:v>5.1200000000000054</c:v>
                </c:pt>
                <c:pt idx="883">
                  <c:v>5.1300000000000185</c:v>
                </c:pt>
                <c:pt idx="884">
                  <c:v>5.1400000000000201</c:v>
                </c:pt>
                <c:pt idx="885">
                  <c:v>5.1500000000000155</c:v>
                </c:pt>
                <c:pt idx="886">
                  <c:v>5.1600000000000064</c:v>
                </c:pt>
                <c:pt idx="887">
                  <c:v>5.1700000000000195</c:v>
                </c:pt>
                <c:pt idx="888">
                  <c:v>5.1800000000000201</c:v>
                </c:pt>
                <c:pt idx="889">
                  <c:v>5.1900000000000155</c:v>
                </c:pt>
                <c:pt idx="890">
                  <c:v>5.2000000000000197</c:v>
                </c:pt>
                <c:pt idx="891">
                  <c:v>5.2100000000000195</c:v>
                </c:pt>
                <c:pt idx="892">
                  <c:v>5.2200000000000202</c:v>
                </c:pt>
                <c:pt idx="893">
                  <c:v>5.2300000000000324</c:v>
                </c:pt>
                <c:pt idx="894">
                  <c:v>5.2400000000000198</c:v>
                </c:pt>
                <c:pt idx="895">
                  <c:v>5.2500000000000195</c:v>
                </c:pt>
                <c:pt idx="896">
                  <c:v>5.2600000000000202</c:v>
                </c:pt>
                <c:pt idx="897">
                  <c:v>5.2700000000000324</c:v>
                </c:pt>
                <c:pt idx="898">
                  <c:v>5.2800000000000198</c:v>
                </c:pt>
                <c:pt idx="899">
                  <c:v>5.2900000000000196</c:v>
                </c:pt>
                <c:pt idx="900">
                  <c:v>5.3000000000000203</c:v>
                </c:pt>
              </c:numCache>
            </c:numRef>
          </c:xVal>
          <c:yVal>
            <c:numRef>
              <c:f>Z!$D$2:$D$902</c:f>
              <c:numCache>
                <c:formatCode>0.0000</c:formatCode>
                <c:ptCount val="901"/>
                <c:pt idx="0">
                  <c:v>0</c:v>
                </c:pt>
                <c:pt idx="1">
                  <c:v>1.6348559184198432E-7</c:v>
                </c:pt>
                <c:pt idx="2">
                  <c:v>1.7099323512681569E-7</c:v>
                </c:pt>
                <c:pt idx="3">
                  <c:v>1.788279102576962E-7</c:v>
                </c:pt>
                <c:pt idx="4">
                  <c:v>1.8700278692218747E-7</c:v>
                </c:pt>
                <c:pt idx="5">
                  <c:v>1.9553183661091944E-7</c:v>
                </c:pt>
                <c:pt idx="6">
                  <c:v>2.0442941628395963E-7</c:v>
                </c:pt>
                <c:pt idx="7">
                  <c:v>2.1371050829000104E-7</c:v>
                </c:pt>
                <c:pt idx="8">
                  <c:v>2.233906618576161E-7</c:v>
                </c:pt>
                <c:pt idx="9">
                  <c:v>2.3348588717997395E-7</c:v>
                </c:pt>
                <c:pt idx="10">
                  <c:v>2.4401295795062508E-7</c:v>
                </c:pt>
                <c:pt idx="11">
                  <c:v>2.5498911471189196E-7</c:v>
                </c:pt>
                <c:pt idx="12">
                  <c:v>2.6643241368695881E-7</c:v>
                </c:pt>
                <c:pt idx="13">
                  <c:v>2.7836136784476221E-7</c:v>
                </c:pt>
                <c:pt idx="14">
                  <c:v>2.9079538410581492E-7</c:v>
                </c:pt>
                <c:pt idx="15">
                  <c:v>3.0375440396302054E-7</c:v>
                </c:pt>
                <c:pt idx="16">
                  <c:v>3.1725920390801672E-7</c:v>
                </c:pt>
                <c:pt idx="17">
                  <c:v>3.3133128929385871E-7</c:v>
                </c:pt>
                <c:pt idx="18">
                  <c:v>3.4599294740367408E-7</c:v>
                </c:pt>
                <c:pt idx="19">
                  <c:v>3.6126726388197129E-7</c:v>
                </c:pt>
                <c:pt idx="20">
                  <c:v>3.7717816514515668E-7</c:v>
                </c:pt>
                <c:pt idx="21">
                  <c:v>3.937504395867844E-7</c:v>
                </c:pt>
                <c:pt idx="22">
                  <c:v>4.1100977277164224E-7</c:v>
                </c:pt>
                <c:pt idx="23">
                  <c:v>4.2898269014824166E-7</c:v>
                </c:pt>
                <c:pt idx="24">
                  <c:v>4.4769679397039105E-7</c:v>
                </c:pt>
                <c:pt idx="25">
                  <c:v>4.6718060653372584E-7</c:v>
                </c:pt>
                <c:pt idx="26">
                  <c:v>4.8746354064377413E-7</c:v>
                </c:pt>
                <c:pt idx="27">
                  <c:v>5.085762724288442E-7</c:v>
                </c:pt>
                <c:pt idx="28">
                  <c:v>5.3055034365812292E-7</c:v>
                </c:pt>
                <c:pt idx="29">
                  <c:v>5.5341846794121511E-7</c:v>
                </c:pt>
                <c:pt idx="30">
                  <c:v>5.7721461521609635E-7</c:v>
                </c:pt>
                <c:pt idx="31">
                  <c:v>6.0197372042658864E-7</c:v>
                </c:pt>
                <c:pt idx="32">
                  <c:v>6.2773205622424273E-7</c:v>
                </c:pt>
                <c:pt idx="33">
                  <c:v>6.5452715458658553E-7</c:v>
                </c:pt>
                <c:pt idx="34">
                  <c:v>6.8239776518375328E-7</c:v>
                </c:pt>
                <c:pt idx="35">
                  <c:v>7.1138401480652911E-7</c:v>
                </c:pt>
                <c:pt idx="36">
                  <c:v>7.4152733775534785E-7</c:v>
                </c:pt>
                <c:pt idx="37">
                  <c:v>7.7287065947118634E-7</c:v>
                </c:pt>
                <c:pt idx="38">
                  <c:v>8.0545821479205966E-7</c:v>
                </c:pt>
                <c:pt idx="39">
                  <c:v>8.3933593164609858E-7</c:v>
                </c:pt>
                <c:pt idx="40">
                  <c:v>8.7455104358369912E-7</c:v>
                </c:pt>
                <c:pt idx="41">
                  <c:v>9.1115253231244592E-7</c:v>
                </c:pt>
                <c:pt idx="42">
                  <c:v>9.4919093451828865E-7</c:v>
                </c:pt>
                <c:pt idx="43">
                  <c:v>9.887184890811159E-7</c:v>
                </c:pt>
                <c:pt idx="44">
                  <c:v>1.0297890937760495E-6</c:v>
                </c:pt>
                <c:pt idx="45">
                  <c:v>1.0724585157717682E-6</c:v>
                </c:pt>
                <c:pt idx="46">
                  <c:v>1.1167842333126328E-6</c:v>
                </c:pt>
                <c:pt idx="47">
                  <c:v>1.1628257190476925E-6</c:v>
                </c:pt>
                <c:pt idx="48">
                  <c:v>1.2106442798254261E-6</c:v>
                </c:pt>
                <c:pt idx="49">
                  <c:v>1.2603032090163839E-6</c:v>
                </c:pt>
                <c:pt idx="50">
                  <c:v>1.3118679120793801E-6</c:v>
                </c:pt>
                <c:pt idx="51">
                  <c:v>1.3654057890999425E-6</c:v>
                </c:pt>
                <c:pt idx="52">
                  <c:v>1.4209864949155178E-6</c:v>
                </c:pt>
                <c:pt idx="53">
                  <c:v>1.4786817863488089E-6</c:v>
                </c:pt>
                <c:pt idx="54">
                  <c:v>1.5385657843314329E-6</c:v>
                </c:pt>
                <c:pt idx="55">
                  <c:v>1.6007149135077827E-6</c:v>
                </c:pt>
                <c:pt idx="56">
                  <c:v>1.6652079553036813E-6</c:v>
                </c:pt>
                <c:pt idx="57">
                  <c:v>1.7321262265612798E-6</c:v>
                </c:pt>
                <c:pt idx="58">
                  <c:v>1.8015535245830138E-6</c:v>
                </c:pt>
                <c:pt idx="59">
                  <c:v>1.8735762506993961E-6</c:v>
                </c:pt>
                <c:pt idx="60">
                  <c:v>1.9482834584527835E-6</c:v>
                </c:pt>
                <c:pt idx="61">
                  <c:v>2.0257669745005274E-6</c:v>
                </c:pt>
                <c:pt idx="62">
                  <c:v>2.1061214074969016E-6</c:v>
                </c:pt>
                <c:pt idx="63">
                  <c:v>2.1894442319148132E-6</c:v>
                </c:pt>
                <c:pt idx="64">
                  <c:v>2.2758359046193379E-6</c:v>
                </c:pt>
                <c:pt idx="65">
                  <c:v>2.3653998786343968E-6</c:v>
                </c:pt>
                <c:pt idx="66">
                  <c:v>2.4582427639030551E-6</c:v>
                </c:pt>
                <c:pt idx="67">
                  <c:v>2.5544743080807687E-6</c:v>
                </c:pt>
                <c:pt idx="68">
                  <c:v>2.6542075379776451E-6</c:v>
                </c:pt>
                <c:pt idx="69">
                  <c:v>2.757558850707849E-6</c:v>
                </c:pt>
                <c:pt idx="70">
                  <c:v>2.8646480458860534E-6</c:v>
                </c:pt>
                <c:pt idx="71">
                  <c:v>2.975598455634564E-6</c:v>
                </c:pt>
                <c:pt idx="72">
                  <c:v>3.0905370043132898E-6</c:v>
                </c:pt>
                <c:pt idx="73">
                  <c:v>3.209594318320821E-6</c:v>
                </c:pt>
                <c:pt idx="74">
                  <c:v>3.3329047930408319E-6</c:v>
                </c:pt>
                <c:pt idx="75">
                  <c:v>3.4606067061959906E-6</c:v>
                </c:pt>
                <c:pt idx="76">
                  <c:v>3.5928422713604861E-6</c:v>
                </c:pt>
                <c:pt idx="77">
                  <c:v>3.7297577943906866E-6</c:v>
                </c:pt>
                <c:pt idx="78">
                  <c:v>3.8715037071757256E-6</c:v>
                </c:pt>
                <c:pt idx="79">
                  <c:v>4.0182346985329212E-6</c:v>
                </c:pt>
                <c:pt idx="80">
                  <c:v>4.1701098042468344E-6</c:v>
                </c:pt>
                <c:pt idx="81">
                  <c:v>4.3272925044357671E-6</c:v>
                </c:pt>
                <c:pt idx="82">
                  <c:v>4.4899508333529248E-6</c:v>
                </c:pt>
                <c:pt idx="83">
                  <c:v>4.6582574704246109E-6</c:v>
                </c:pt>
                <c:pt idx="84">
                  <c:v>4.8323898520497104E-6</c:v>
                </c:pt>
                <c:pt idx="85">
                  <c:v>5.0125302827330929E-6</c:v>
                </c:pt>
                <c:pt idx="86">
                  <c:v>5.1988660253466019E-6</c:v>
                </c:pt>
                <c:pt idx="87">
                  <c:v>5.3915894293599287E-6</c:v>
                </c:pt>
                <c:pt idx="88">
                  <c:v>5.5908980307606627E-6</c:v>
                </c:pt>
                <c:pt idx="89">
                  <c:v>5.7969946669622799E-6</c:v>
                </c:pt>
                <c:pt idx="90">
                  <c:v>6.0100875842739331E-6</c:v>
                </c:pt>
                <c:pt idx="91">
                  <c:v>6.2303905630223704E-6</c:v>
                </c:pt>
                <c:pt idx="92">
                  <c:v>6.4581230254657089E-6</c:v>
                </c:pt>
                <c:pt idx="93">
                  <c:v>6.6935101586951423E-6</c:v>
                </c:pt>
                <c:pt idx="94">
                  <c:v>6.9367830280997907E-6</c:v>
                </c:pt>
                <c:pt idx="95">
                  <c:v>7.1881787008232604E-6</c:v>
                </c:pt>
                <c:pt idx="96">
                  <c:v>7.4479403745497985E-6</c:v>
                </c:pt>
                <c:pt idx="97">
                  <c:v>7.7163174714290117E-6</c:v>
                </c:pt>
                <c:pt idx="98">
                  <c:v>7.9935658154895285E-6</c:v>
                </c:pt>
                <c:pt idx="99">
                  <c:v>8.2799476958106851E-6</c:v>
                </c:pt>
                <c:pt idx="100">
                  <c:v>8.5757320430480448E-6</c:v>
                </c:pt>
                <c:pt idx="101">
                  <c:v>8.8811945342382717E-6</c:v>
                </c:pt>
                <c:pt idx="102">
                  <c:v>9.1966177128144739E-6</c:v>
                </c:pt>
                <c:pt idx="103">
                  <c:v>9.5222911457027068E-6</c:v>
                </c:pt>
                <c:pt idx="104">
                  <c:v>9.8585115366756799E-6</c:v>
                </c:pt>
                <c:pt idx="105">
                  <c:v>1.0205582853028983E-5</c:v>
                </c:pt>
                <c:pt idx="106">
                  <c:v>1.0563816474795651E-5</c:v>
                </c:pt>
                <c:pt idx="107">
                  <c:v>1.0933531316537176E-5</c:v>
                </c:pt>
                <c:pt idx="108">
                  <c:v>1.1315053973448562E-5</c:v>
                </c:pt>
                <c:pt idx="109">
                  <c:v>1.1708718838043821E-5</c:v>
                </c:pt>
                <c:pt idx="110">
                  <c:v>1.2114868257029363E-5</c:v>
                </c:pt>
                <c:pt idx="111">
                  <c:v>1.2533852662755018E-5</c:v>
                </c:pt>
                <c:pt idx="112">
                  <c:v>1.2966030693228948E-5</c:v>
                </c:pt>
                <c:pt idx="113">
                  <c:v>1.3411769367088853E-5</c:v>
                </c:pt>
                <c:pt idx="114">
                  <c:v>1.3871444182300724E-5</c:v>
                </c:pt>
                <c:pt idx="115">
                  <c:v>1.4345439282359495E-5</c:v>
                </c:pt>
                <c:pt idx="116">
                  <c:v>1.4834147585407481E-5</c:v>
                </c:pt>
                <c:pt idx="117">
                  <c:v>1.5337970932449707E-5</c:v>
                </c:pt>
                <c:pt idx="118">
                  <c:v>1.5857320210255308E-5</c:v>
                </c:pt>
                <c:pt idx="119">
                  <c:v>1.6392615515892278E-5</c:v>
                </c:pt>
                <c:pt idx="120">
                  <c:v>1.6944286275966209E-5</c:v>
                </c:pt>
                <c:pt idx="121">
                  <c:v>1.7512771401606632E-5</c:v>
                </c:pt>
                <c:pt idx="122">
                  <c:v>1.809851942180536E-5</c:v>
                </c:pt>
                <c:pt idx="123">
                  <c:v>1.8701988621971992E-5</c:v>
                </c:pt>
                <c:pt idx="124">
                  <c:v>1.9323647194369282E-5</c:v>
                </c:pt>
                <c:pt idx="125">
                  <c:v>1.996397336678794E-5</c:v>
                </c:pt>
                <c:pt idx="126">
                  <c:v>2.0623455543433791E-5</c:v>
                </c:pt>
                <c:pt idx="127">
                  <c:v>2.1302592453142992E-5</c:v>
                </c:pt>
                <c:pt idx="128">
                  <c:v>2.2001893272616447E-5</c:v>
                </c:pt>
                <c:pt idx="129">
                  <c:v>2.2721877779741283E-5</c:v>
                </c:pt>
                <c:pt idx="130">
                  <c:v>2.3463076476160249E-5</c:v>
                </c:pt>
                <c:pt idx="131">
                  <c:v>2.4226030729268612E-5</c:v>
                </c:pt>
                <c:pt idx="132">
                  <c:v>2.5011292909216282E-5</c:v>
                </c:pt>
                <c:pt idx="133">
                  <c:v>2.5819426513140708E-5</c:v>
                </c:pt>
                <c:pt idx="134">
                  <c:v>2.6651006307942852E-5</c:v>
                </c:pt>
                <c:pt idx="135">
                  <c:v>2.7506618453188127E-5</c:v>
                </c:pt>
                <c:pt idx="136">
                  <c:v>2.8386860630114194E-5</c:v>
                </c:pt>
                <c:pt idx="137">
                  <c:v>2.9292342172970937E-5</c:v>
                </c:pt>
                <c:pt idx="138">
                  <c:v>3.0223684190255895E-5</c:v>
                </c:pt>
                <c:pt idx="139">
                  <c:v>3.1181519691836411E-5</c:v>
                </c:pt>
                <c:pt idx="140">
                  <c:v>3.2166493704410832E-5</c:v>
                </c:pt>
                <c:pt idx="141">
                  <c:v>3.3179263395855056E-5</c:v>
                </c:pt>
                <c:pt idx="142">
                  <c:v>3.4220498188908286E-5</c:v>
                </c:pt>
                <c:pt idx="143">
                  <c:v>3.5290879875860189E-5</c:v>
                </c:pt>
                <c:pt idx="144">
                  <c:v>3.6391102730126866E-5</c:v>
                </c:pt>
                <c:pt idx="145">
                  <c:v>3.7521873613832936E-5</c:v>
                </c:pt>
                <c:pt idx="146">
                  <c:v>3.8683912081616541E-5</c:v>
                </c:pt>
                <c:pt idx="147">
                  <c:v>3.987795048776585E-5</c:v>
                </c:pt>
                <c:pt idx="148">
                  <c:v>4.1104734079922132E-5</c:v>
                </c:pt>
                <c:pt idx="149">
                  <c:v>4.2365021097335052E-5</c:v>
                </c:pt>
                <c:pt idx="150">
                  <c:v>4.3659582860677817E-5</c:v>
                </c:pt>
                <c:pt idx="151">
                  <c:v>4.4989203862200415E-5</c:v>
                </c:pt>
                <c:pt idx="152">
                  <c:v>4.6354681847549536E-5</c:v>
                </c:pt>
                <c:pt idx="153">
                  <c:v>4.7756827897372085E-5</c:v>
                </c:pt>
                <c:pt idx="154">
                  <c:v>4.9196466500922928E-5</c:v>
                </c:pt>
                <c:pt idx="155">
                  <c:v>5.0674435626785332E-5</c:v>
                </c:pt>
                <c:pt idx="156">
                  <c:v>5.2191586792149819E-5</c:v>
                </c:pt>
                <c:pt idx="157">
                  <c:v>5.3748785120211453E-5</c:v>
                </c:pt>
                <c:pt idx="158">
                  <c:v>5.5346909398679321E-5</c:v>
                </c:pt>
                <c:pt idx="159">
                  <c:v>5.6986852130513923E-5</c:v>
                </c:pt>
                <c:pt idx="160">
                  <c:v>5.8669519577225784E-5</c:v>
                </c:pt>
                <c:pt idx="161">
                  <c:v>6.0395831804283391E-5</c:v>
                </c:pt>
                <c:pt idx="162">
                  <c:v>6.2166722706202934E-5</c:v>
                </c:pt>
                <c:pt idx="163">
                  <c:v>6.3983140045409433E-5</c:v>
                </c:pt>
                <c:pt idx="164">
                  <c:v>6.5846045465112191E-5</c:v>
                </c:pt>
                <c:pt idx="165">
                  <c:v>6.7756414508624453E-5</c:v>
                </c:pt>
                <c:pt idx="166">
                  <c:v>6.9715236628798322E-5</c:v>
                </c:pt>
                <c:pt idx="167">
                  <c:v>7.1723515189581457E-5</c:v>
                </c:pt>
                <c:pt idx="168">
                  <c:v>7.3782267457467678E-5</c:v>
                </c:pt>
                <c:pt idx="169">
                  <c:v>7.5892524596943859E-5</c:v>
                </c:pt>
                <c:pt idx="170">
                  <c:v>7.8055331641735786E-5</c:v>
                </c:pt>
                <c:pt idx="171">
                  <c:v>8.0271747477045352E-5</c:v>
                </c:pt>
                <c:pt idx="172">
                  <c:v>8.2542844796585182E-5</c:v>
                </c:pt>
                <c:pt idx="173">
                  <c:v>8.4869710063495527E-5</c:v>
                </c:pt>
                <c:pt idx="174">
                  <c:v>8.7253443460944045E-5</c:v>
                </c:pt>
                <c:pt idx="175">
                  <c:v>8.9695158828618241E-5</c:v>
                </c:pt>
                <c:pt idx="176">
                  <c:v>9.2195983596000161E-5</c:v>
                </c:pt>
                <c:pt idx="177">
                  <c:v>9.4757058707207404E-5</c:v>
                </c:pt>
                <c:pt idx="178">
                  <c:v>9.7379538533504145E-5</c:v>
                </c:pt>
                <c:pt idx="179">
                  <c:v>1.0006459077793743E-4</c:v>
                </c:pt>
                <c:pt idx="180">
                  <c:v>1.0281339637141547E-4</c:v>
                </c:pt>
                <c:pt idx="181">
                  <c:v>1.0562714935902262E-4</c:v>
                </c:pt>
                <c:pt idx="182">
                  <c:v>1.0850705677545365E-4</c:v>
                </c:pt>
                <c:pt idx="183">
                  <c:v>1.1145433851045283E-4</c:v>
                </c:pt>
                <c:pt idx="184">
                  <c:v>1.144702271671525E-4</c:v>
                </c:pt>
                <c:pt idx="185">
                  <c:v>1.1755596790574703E-4</c:v>
                </c:pt>
                <c:pt idx="186">
                  <c:v>1.2071281827774616E-4</c:v>
                </c:pt>
                <c:pt idx="187">
                  <c:v>1.23942048052994E-4</c:v>
                </c:pt>
                <c:pt idx="188">
                  <c:v>1.2724493903226719E-4</c:v>
                </c:pt>
                <c:pt idx="189">
                  <c:v>1.3062278484599101E-4</c:v>
                </c:pt>
                <c:pt idx="190">
                  <c:v>1.3407689075128925E-4</c:v>
                </c:pt>
                <c:pt idx="191">
                  <c:v>1.3760857340761154E-4</c:v>
                </c:pt>
                <c:pt idx="192">
                  <c:v>1.4121916064424589E-4</c:v>
                </c:pt>
                <c:pt idx="193">
                  <c:v>1.4490999122052095E-4</c:v>
                </c:pt>
                <c:pt idx="194">
                  <c:v>1.4868241456467192E-4</c:v>
                </c:pt>
                <c:pt idx="195">
                  <c:v>1.5253779051083226E-4</c:v>
                </c:pt>
                <c:pt idx="196">
                  <c:v>1.5647748901581604E-4</c:v>
                </c:pt>
                <c:pt idx="197">
                  <c:v>1.6050288986813095E-4</c:v>
                </c:pt>
                <c:pt idx="198">
                  <c:v>1.6461538238199505E-4</c:v>
                </c:pt>
                <c:pt idx="199">
                  <c:v>1.6881636507992724E-4</c:v>
                </c:pt>
                <c:pt idx="200">
                  <c:v>1.7310724536345761E-4</c:v>
                </c:pt>
                <c:pt idx="201">
                  <c:v>1.7748943916728879E-4</c:v>
                </c:pt>
                <c:pt idx="202">
                  <c:v>1.8196437060336078E-4</c:v>
                </c:pt>
                <c:pt idx="203">
                  <c:v>1.8653347159403041E-4</c:v>
                </c:pt>
                <c:pt idx="204">
                  <c:v>1.9119818148349889E-4</c:v>
                </c:pt>
                <c:pt idx="205">
                  <c:v>1.9595994664722911E-4</c:v>
                </c:pt>
                <c:pt idx="206">
                  <c:v>2.0082022007705889E-4</c:v>
                </c:pt>
                <c:pt idx="207">
                  <c:v>2.0578046096086941E-4</c:v>
                </c:pt>
                <c:pt idx="208">
                  <c:v>2.108421342446063E-4</c:v>
                </c:pt>
                <c:pt idx="209">
                  <c:v>2.1600671017962895E-4</c:v>
                </c:pt>
                <c:pt idx="210">
                  <c:v>2.2127566386254209E-4</c:v>
                </c:pt>
                <c:pt idx="211">
                  <c:v>2.2665047474945902E-4</c:v>
                </c:pt>
                <c:pt idx="212">
                  <c:v>2.3213262617116808E-4</c:v>
                </c:pt>
                <c:pt idx="213">
                  <c:v>2.3772360482044057E-4</c:v>
                </c:pt>
                <c:pt idx="214">
                  <c:v>2.4342490023576691E-4</c:v>
                </c:pt>
                <c:pt idx="215">
                  <c:v>2.4923800426568485E-4</c:v>
                </c:pt>
                <c:pt idx="216">
                  <c:v>2.5516441051998129E-4</c:v>
                </c:pt>
                <c:pt idx="217">
                  <c:v>2.6120561380571505E-4</c:v>
                </c:pt>
                <c:pt idx="218">
                  <c:v>2.6736310955555311E-4</c:v>
                </c:pt>
                <c:pt idx="219">
                  <c:v>2.7363839323113611E-4</c:v>
                </c:pt>
                <c:pt idx="220">
                  <c:v>2.800329597250086E-4</c:v>
                </c:pt>
                <c:pt idx="221">
                  <c:v>2.8654830273566815E-4</c:v>
                </c:pt>
                <c:pt idx="222">
                  <c:v>2.9318591414129202E-4</c:v>
                </c:pt>
                <c:pt idx="223">
                  <c:v>2.9994728335058785E-4</c:v>
                </c:pt>
                <c:pt idx="224">
                  <c:v>3.0683389664354523E-4</c:v>
                </c:pt>
                <c:pt idx="225">
                  <c:v>3.1384723649763421E-4</c:v>
                </c:pt>
                <c:pt idx="226">
                  <c:v>3.2098878090192176E-4</c:v>
                </c:pt>
                <c:pt idx="227">
                  <c:v>3.2826000265540165E-4</c:v>
                </c:pt>
                <c:pt idx="228">
                  <c:v>3.3566236865423358E-4</c:v>
                </c:pt>
                <c:pt idx="229">
                  <c:v>3.4319733916365896E-4</c:v>
                </c:pt>
                <c:pt idx="230">
                  <c:v>3.5086636707870703E-4</c:v>
                </c:pt>
                <c:pt idx="231">
                  <c:v>3.58670897170234E-4</c:v>
                </c:pt>
                <c:pt idx="232">
                  <c:v>3.6661236532031891E-4</c:v>
                </c:pt>
                <c:pt idx="233">
                  <c:v>3.7469219774322255E-4</c:v>
                </c:pt>
                <c:pt idx="234">
                  <c:v>3.8291181019312092E-4</c:v>
                </c:pt>
                <c:pt idx="235">
                  <c:v>3.91272607164984E-4</c:v>
                </c:pt>
                <c:pt idx="236">
                  <c:v>3.9977598107565773E-4</c:v>
                </c:pt>
                <c:pt idx="237">
                  <c:v>4.0842331143897914E-4</c:v>
                </c:pt>
                <c:pt idx="238">
                  <c:v>4.1721596402788402E-4</c:v>
                </c:pt>
                <c:pt idx="239">
                  <c:v>4.2615529002421238E-4</c:v>
                </c:pt>
                <c:pt idx="240">
                  <c:v>4.3524262515926004E-4</c:v>
                </c:pt>
                <c:pt idx="241">
                  <c:v>4.4447928884250423E-4</c:v>
                </c:pt>
                <c:pt idx="242">
                  <c:v>4.5386658327884073E-4</c:v>
                </c:pt>
                <c:pt idx="243">
                  <c:v>4.6340579257942024E-4</c:v>
                </c:pt>
                <c:pt idx="244">
                  <c:v>4.7309818185958807E-4</c:v>
                </c:pt>
                <c:pt idx="245">
                  <c:v>4.8294499632772824E-4</c:v>
                </c:pt>
                <c:pt idx="246">
                  <c:v>4.9294746036565584E-4</c:v>
                </c:pt>
                <c:pt idx="247">
                  <c:v>5.0310677660214893E-4</c:v>
                </c:pt>
                <c:pt idx="248">
                  <c:v>5.1342412497468182E-4</c:v>
                </c:pt>
                <c:pt idx="249">
                  <c:v>5.239006617846491E-4</c:v>
                </c:pt>
                <c:pt idx="250">
                  <c:v>5.3453751874765927E-4</c:v>
                </c:pt>
                <c:pt idx="251">
                  <c:v>5.4533580203253401E-4</c:v>
                </c:pt>
                <c:pt idx="252">
                  <c:v>5.5629659129674547E-4</c:v>
                </c:pt>
                <c:pt idx="253">
                  <c:v>5.6742093871387151E-4</c:v>
                </c:pt>
                <c:pt idx="254">
                  <c:v>5.7870986799790733E-4</c:v>
                </c:pt>
                <c:pt idx="255">
                  <c:v>5.9016437341830594E-4</c:v>
                </c:pt>
                <c:pt idx="256">
                  <c:v>6.0178541881406034E-4</c:v>
                </c:pt>
                <c:pt idx="257">
                  <c:v>6.1357393660221914E-4</c:v>
                </c:pt>
                <c:pt idx="258">
                  <c:v>6.2553082678196332E-4</c:v>
                </c:pt>
                <c:pt idx="259">
                  <c:v>6.3765695593565139E-4</c:v>
                </c:pt>
                <c:pt idx="260">
                  <c:v>6.4995315622939931E-4</c:v>
                </c:pt>
                <c:pt idx="261">
                  <c:v>6.624202244074356E-4</c:v>
                </c:pt>
                <c:pt idx="262">
                  <c:v>6.7505892079045113E-4</c:v>
                </c:pt>
                <c:pt idx="263">
                  <c:v>6.878699682662014E-4</c:v>
                </c:pt>
                <c:pt idx="264">
                  <c:v>7.0085405128661644E-4</c:v>
                </c:pt>
                <c:pt idx="265">
                  <c:v>7.1401181486097098E-4</c:v>
                </c:pt>
                <c:pt idx="266">
                  <c:v>7.2734386355011605E-4</c:v>
                </c:pt>
                <c:pt idx="267">
                  <c:v>7.4085076046459747E-4</c:v>
                </c:pt>
                <c:pt idx="268">
                  <c:v>7.5453302626160589E-4</c:v>
                </c:pt>
                <c:pt idx="269">
                  <c:v>7.6839113814874981E-4</c:v>
                </c:pt>
                <c:pt idx="270">
                  <c:v>7.8242552888718904E-4</c:v>
                </c:pt>
                <c:pt idx="271">
                  <c:v>7.9663658580031752E-4</c:v>
                </c:pt>
                <c:pt idx="272">
                  <c:v>8.1102464979066348E-4</c:v>
                </c:pt>
                <c:pt idx="273">
                  <c:v>8.2559001435456383E-4</c:v>
                </c:pt>
                <c:pt idx="274">
                  <c:v>8.4033292461127562E-4</c:v>
                </c:pt>
                <c:pt idx="275">
                  <c:v>8.5525357633443183E-4</c:v>
                </c:pt>
                <c:pt idx="276">
                  <c:v>8.7035211499020271E-4</c:v>
                </c:pt>
                <c:pt idx="277">
                  <c:v>8.8562863478758834E-4</c:v>
                </c:pt>
                <c:pt idx="278">
                  <c:v>9.0108317773407724E-4</c:v>
                </c:pt>
                <c:pt idx="279">
                  <c:v>9.1671573270302262E-4</c:v>
                </c:pt>
                <c:pt idx="280">
                  <c:v>9.325262345111254E-4</c:v>
                </c:pt>
                <c:pt idx="281">
                  <c:v>9.4851456300682694E-4</c:v>
                </c:pt>
                <c:pt idx="282">
                  <c:v>9.6468054217013755E-4</c:v>
                </c:pt>
                <c:pt idx="283">
                  <c:v>9.8102393922727747E-4</c:v>
                </c:pt>
                <c:pt idx="284">
                  <c:v>9.9754446377554418E-4</c:v>
                </c:pt>
                <c:pt idx="285">
                  <c:v>1.0142417669252223E-3</c:v>
                </c:pt>
                <c:pt idx="286">
                  <c:v>1.0311154404558688E-3</c:v>
                </c:pt>
                <c:pt idx="287">
                  <c:v>1.0481650159854805E-3</c:v>
                </c:pt>
                <c:pt idx="288">
                  <c:v>1.0653899641626151E-3</c:v>
                </c:pt>
                <c:pt idx="289">
                  <c:v>1.0827896938676584E-3</c:v>
                </c:pt>
                <c:pt idx="290">
                  <c:v>1.1003635514382818E-3</c:v>
                </c:pt>
                <c:pt idx="291">
                  <c:v>1.1181108199115424E-3</c:v>
                </c:pt>
                <c:pt idx="292">
                  <c:v>1.1360307182846101E-3</c:v>
                </c:pt>
                <c:pt idx="293">
                  <c:v>1.154122400798934E-3</c:v>
                </c:pt>
                <c:pt idx="294">
                  <c:v>1.1723849562399501E-3</c:v>
                </c:pt>
                <c:pt idx="295">
                  <c:v>1.1908174072659031E-3</c:v>
                </c:pt>
                <c:pt idx="296">
                  <c:v>1.2094187097531081E-3</c:v>
                </c:pt>
                <c:pt idx="297">
                  <c:v>1.2281877521664881E-3</c:v>
                </c:pt>
                <c:pt idx="298">
                  <c:v>1.2471233549573579E-3</c:v>
                </c:pt>
                <c:pt idx="299">
                  <c:v>1.2662242699805761E-3</c:v>
                </c:pt>
                <c:pt idx="300">
                  <c:v>1.2854891799416505E-3</c:v>
                </c:pt>
                <c:pt idx="301">
                  <c:v>1.3049166978673639E-3</c:v>
                </c:pt>
                <c:pt idx="302">
                  <c:v>1.3245053666063389E-3</c:v>
                </c:pt>
                <c:pt idx="303">
                  <c:v>1.3442536583537818E-3</c:v>
                </c:pt>
                <c:pt idx="304">
                  <c:v>1.3641599742082557E-3</c:v>
                </c:pt>
                <c:pt idx="305">
                  <c:v>1.3842226437547106E-3</c:v>
                </c:pt>
                <c:pt idx="306">
                  <c:v>1.4044399246787651E-3</c:v>
                </c:pt>
                <c:pt idx="307">
                  <c:v>1.4248100024116805E-3</c:v>
                </c:pt>
                <c:pt idx="308">
                  <c:v>1.4453309898074806E-3</c:v>
                </c:pt>
                <c:pt idx="309">
                  <c:v>1.4660009268459083E-3</c:v>
                </c:pt>
                <c:pt idx="310">
                  <c:v>1.48681778037885E-3</c:v>
                </c:pt>
                <c:pt idx="311">
                  <c:v>1.5077794438977943E-3</c:v>
                </c:pt>
                <c:pt idx="312">
                  <c:v>1.5288837373452781E-3</c:v>
                </c:pt>
                <c:pt idx="313">
                  <c:v>1.5501284069527942E-3</c:v>
                </c:pt>
                <c:pt idx="314">
                  <c:v>1.571511125117998E-3</c:v>
                </c:pt>
                <c:pt idx="315">
                  <c:v>1.593029490316922E-3</c:v>
                </c:pt>
                <c:pt idx="316">
                  <c:v>1.6146810270505404E-3</c:v>
                </c:pt>
                <c:pt idx="317">
                  <c:v>1.6364631858283346E-3</c:v>
                </c:pt>
                <c:pt idx="318">
                  <c:v>1.6583733431910835E-3</c:v>
                </c:pt>
                <c:pt idx="319">
                  <c:v>1.6804088017671264E-3</c:v>
                </c:pt>
                <c:pt idx="320">
                  <c:v>1.7025667903712849E-3</c:v>
                </c:pt>
                <c:pt idx="321">
                  <c:v>1.7248444641375694E-3</c:v>
                </c:pt>
                <c:pt idx="322">
                  <c:v>1.7472389046941927E-3</c:v>
                </c:pt>
                <c:pt idx="323">
                  <c:v>1.7697471203770361E-3</c:v>
                </c:pt>
                <c:pt idx="324">
                  <c:v>1.7923660464813688E-3</c:v>
                </c:pt>
                <c:pt idx="325">
                  <c:v>1.8150925455548981E-3</c:v>
                </c:pt>
                <c:pt idx="326">
                  <c:v>1.8379234077314788E-3</c:v>
                </c:pt>
                <c:pt idx="327">
                  <c:v>1.8608553511050353E-3</c:v>
                </c:pt>
                <c:pt idx="328">
                  <c:v>1.8838850221429841E-3</c:v>
                </c:pt>
                <c:pt idx="329">
                  <c:v>1.9070089961423838E-3</c:v>
                </c:pt>
                <c:pt idx="330">
                  <c:v>1.9302237777310059E-3</c:v>
                </c:pt>
                <c:pt idx="331">
                  <c:v>1.95352580140052E-3</c:v>
                </c:pt>
                <c:pt idx="332">
                  <c:v>1.9769114320920054E-3</c:v>
                </c:pt>
                <c:pt idx="333">
                  <c:v>2.0003769658175729E-3</c:v>
                </c:pt>
                <c:pt idx="334">
                  <c:v>2.0239186303251402E-3</c:v>
                </c:pt>
                <c:pt idx="335">
                  <c:v>2.0475325858069385E-3</c:v>
                </c:pt>
                <c:pt idx="336">
                  <c:v>2.0712149256478796E-3</c:v>
                </c:pt>
                <c:pt idx="337">
                  <c:v>2.0949616772194626E-3</c:v>
                </c:pt>
                <c:pt idx="338">
                  <c:v>2.1187688027128962E-3</c:v>
                </c:pt>
                <c:pt idx="339">
                  <c:v>2.1426322000166545E-3</c:v>
                </c:pt>
                <c:pt idx="340">
                  <c:v>2.1665477036354555E-3</c:v>
                </c:pt>
                <c:pt idx="341">
                  <c:v>2.1905110856528338E-3</c:v>
                </c:pt>
                <c:pt idx="342">
                  <c:v>2.2145180567336802E-3</c:v>
                </c:pt>
                <c:pt idx="343">
                  <c:v>2.2385642671701868E-3</c:v>
                </c:pt>
                <c:pt idx="344">
                  <c:v>2.262645307970268E-3</c:v>
                </c:pt>
                <c:pt idx="345">
                  <c:v>2.2867567119862027E-3</c:v>
                </c:pt>
                <c:pt idx="346">
                  <c:v>2.3108939550855472E-3</c:v>
                </c:pt>
                <c:pt idx="347">
                  <c:v>2.3350524573624298E-3</c:v>
                </c:pt>
                <c:pt idx="348">
                  <c:v>2.3592275843911112E-3</c:v>
                </c:pt>
                <c:pt idx="349">
                  <c:v>2.383414648519776E-3</c:v>
                </c:pt>
                <c:pt idx="350">
                  <c:v>2.4076089102024211E-3</c:v>
                </c:pt>
                <c:pt idx="351">
                  <c:v>2.4318055793738328E-3</c:v>
                </c:pt>
                <c:pt idx="352">
                  <c:v>2.4559998168616252E-3</c:v>
                </c:pt>
                <c:pt idx="353">
                  <c:v>2.4801867358370667E-3</c:v>
                </c:pt>
                <c:pt idx="354">
                  <c:v>2.5043614033082306E-3</c:v>
                </c:pt>
                <c:pt idx="355">
                  <c:v>2.5285188416440791E-3</c:v>
                </c:pt>
                <c:pt idx="356">
                  <c:v>2.5526540301428198E-3</c:v>
                </c:pt>
                <c:pt idx="357">
                  <c:v>2.5767619066332514E-3</c:v>
                </c:pt>
                <c:pt idx="358">
                  <c:v>2.6008373691138792E-3</c:v>
                </c:pt>
                <c:pt idx="359">
                  <c:v>2.6248752774254E-3</c:v>
                </c:pt>
                <c:pt idx="360">
                  <c:v>2.6488704549623263E-3</c:v>
                </c:pt>
                <c:pt idx="361">
                  <c:v>2.6728176904131638E-3</c:v>
                </c:pt>
                <c:pt idx="362">
                  <c:v>2.6967117395394549E-3</c:v>
                </c:pt>
                <c:pt idx="363">
                  <c:v>2.7205473269840239E-3</c:v>
                </c:pt>
                <c:pt idx="364">
                  <c:v>2.7443191481123755E-3</c:v>
                </c:pt>
                <c:pt idx="365">
                  <c:v>2.7680218708838848E-3</c:v>
                </c:pt>
                <c:pt idx="366">
                  <c:v>2.7916501377574002E-3</c:v>
                </c:pt>
                <c:pt idx="367">
                  <c:v>2.8151985676186952E-3</c:v>
                </c:pt>
                <c:pt idx="368">
                  <c:v>2.8386617577446189E-3</c:v>
                </c:pt>
                <c:pt idx="369">
                  <c:v>2.8620342857885801E-3</c:v>
                </c:pt>
                <c:pt idx="370">
                  <c:v>2.8853107117951071E-3</c:v>
                </c:pt>
                <c:pt idx="371">
                  <c:v>2.9084855802402609E-3</c:v>
                </c:pt>
                <c:pt idx="372">
                  <c:v>2.931553422096167E-3</c:v>
                </c:pt>
                <c:pt idx="373">
                  <c:v>2.954508756916508E-3</c:v>
                </c:pt>
                <c:pt idx="374">
                  <c:v>2.9773460949498176E-3</c:v>
                </c:pt>
                <c:pt idx="375">
                  <c:v>3.0000599392687728E-3</c:v>
                </c:pt>
                <c:pt idx="376">
                  <c:v>3.0226447879223707E-3</c:v>
                </c:pt>
                <c:pt idx="377">
                  <c:v>3.0450951361068457E-3</c:v>
                </c:pt>
                <c:pt idx="378">
                  <c:v>3.0674054783537152E-3</c:v>
                </c:pt>
                <c:pt idx="379">
                  <c:v>3.0895703107355456E-3</c:v>
                </c:pt>
                <c:pt idx="380">
                  <c:v>3.1115841330863212E-3</c:v>
                </c:pt>
                <c:pt idx="381">
                  <c:v>3.1334414512364074E-3</c:v>
                </c:pt>
                <c:pt idx="382">
                  <c:v>3.1551367792611688E-3</c:v>
                </c:pt>
                <c:pt idx="383">
                  <c:v>3.1766646417394997E-3</c:v>
                </c:pt>
                <c:pt idx="384">
                  <c:v>3.1980195760260666E-3</c:v>
                </c:pt>
                <c:pt idx="385">
                  <c:v>3.2191961345285902E-3</c:v>
                </c:pt>
                <c:pt idx="386">
                  <c:v>3.2401888869968555E-3</c:v>
                </c:pt>
                <c:pt idx="387">
                  <c:v>3.2609924228159822E-3</c:v>
                </c:pt>
                <c:pt idx="388">
                  <c:v>3.2816013533054755E-3</c:v>
                </c:pt>
                <c:pt idx="389">
                  <c:v>3.3020103140226631E-3</c:v>
                </c:pt>
                <c:pt idx="390">
                  <c:v>3.322213967068E-3</c:v>
                </c:pt>
                <c:pt idx="391">
                  <c:v>3.3422070033912732E-3</c:v>
                </c:pt>
                <c:pt idx="392">
                  <c:v>3.3619841450994847E-3</c:v>
                </c:pt>
                <c:pt idx="393">
                  <c:v>3.3815401477598206E-3</c:v>
                </c:pt>
                <c:pt idx="394">
                  <c:v>3.4008698027028252E-3</c:v>
                </c:pt>
                <c:pt idx="395">
                  <c:v>3.4199679393193132E-3</c:v>
                </c:pt>
                <c:pt idx="396">
                  <c:v>3.4388294273517417E-3</c:v>
                </c:pt>
                <c:pt idx="397">
                  <c:v>3.4574491791783397E-3</c:v>
                </c:pt>
                <c:pt idx="398">
                  <c:v>3.475822152089747E-3</c:v>
                </c:pt>
                <c:pt idx="399">
                  <c:v>3.4939433505533184E-3</c:v>
                </c:pt>
                <c:pt idx="400">
                  <c:v>3.5118078284673959E-3</c:v>
                </c:pt>
                <c:pt idx="401">
                  <c:v>3.5294106914036671E-3</c:v>
                </c:pt>
                <c:pt idx="402">
                  <c:v>3.5467470988320851E-3</c:v>
                </c:pt>
                <c:pt idx="403">
                  <c:v>3.5638122663331864E-3</c:v>
                </c:pt>
                <c:pt idx="404">
                  <c:v>3.5806014677920608E-3</c:v>
                </c:pt>
                <c:pt idx="405">
                  <c:v>3.5971100375722515E-3</c:v>
                </c:pt>
                <c:pt idx="406">
                  <c:v>3.6133333726735711E-3</c:v>
                </c:pt>
                <c:pt idx="407">
                  <c:v>3.6292669348640949E-3</c:v>
                </c:pt>
                <c:pt idx="408">
                  <c:v>3.6449062527918103E-3</c:v>
                </c:pt>
                <c:pt idx="409">
                  <c:v>3.6602469240730739E-3</c:v>
                </c:pt>
                <c:pt idx="410">
                  <c:v>3.675284617353225E-3</c:v>
                </c:pt>
                <c:pt idx="411">
                  <c:v>3.6900150743417459E-3</c:v>
                </c:pt>
                <c:pt idx="412">
                  <c:v>3.7044341118196576E-3</c:v>
                </c:pt>
                <c:pt idx="413">
                  <c:v>3.7185376236159719E-3</c:v>
                </c:pt>
                <c:pt idx="414">
                  <c:v>3.7323215825556698E-3</c:v>
                </c:pt>
                <c:pt idx="415">
                  <c:v>3.7457820423722117E-3</c:v>
                </c:pt>
                <c:pt idx="416">
                  <c:v>3.7589151395909241E-3</c:v>
                </c:pt>
                <c:pt idx="417">
                  <c:v>3.7717170953746166E-3</c:v>
                </c:pt>
                <c:pt idx="418">
                  <c:v>3.7841842173334207E-3</c:v>
                </c:pt>
                <c:pt idx="419">
                  <c:v>3.7963129013007801E-3</c:v>
                </c:pt>
                <c:pt idx="420">
                  <c:v>3.8080996330667194E-3</c:v>
                </c:pt>
                <c:pt idx="421">
                  <c:v>3.8195409900751978E-3</c:v>
                </c:pt>
                <c:pt idx="422">
                  <c:v>3.8306336430801212E-3</c:v>
                </c:pt>
                <c:pt idx="423">
                  <c:v>3.8413743577577933E-3</c:v>
                </c:pt>
                <c:pt idx="424">
                  <c:v>3.8517599962789584E-3</c:v>
                </c:pt>
                <c:pt idx="425">
                  <c:v>3.8617875188368283E-3</c:v>
                </c:pt>
                <c:pt idx="426">
                  <c:v>3.8714539851278928E-3</c:v>
                </c:pt>
                <c:pt idx="427">
                  <c:v>3.8807565557899123E-3</c:v>
                </c:pt>
                <c:pt idx="428">
                  <c:v>3.8896924937912303E-3</c:v>
                </c:pt>
                <c:pt idx="429">
                  <c:v>3.8982591657723644E-3</c:v>
                </c:pt>
                <c:pt idx="430">
                  <c:v>3.9064540433393392E-3</c:v>
                </c:pt>
                <c:pt idx="431">
                  <c:v>3.9142747043075096E-3</c:v>
                </c:pt>
                <c:pt idx="432">
                  <c:v>3.921718833894805E-3</c:v>
                </c:pt>
                <c:pt idx="433">
                  <c:v>3.92878422586231E-3</c:v>
                </c:pt>
                <c:pt idx="434">
                  <c:v>3.9354687836055113E-3</c:v>
                </c:pt>
                <c:pt idx="435">
                  <c:v>3.9417705211903927E-3</c:v>
                </c:pt>
                <c:pt idx="436">
                  <c:v>3.9476875643360701E-3</c:v>
                </c:pt>
                <c:pt idx="437">
                  <c:v>3.9532181513453092E-3</c:v>
                </c:pt>
                <c:pt idx="438">
                  <c:v>3.9583606339772546E-3</c:v>
                </c:pt>
                <c:pt idx="439">
                  <c:v>3.9631134782670725E-3</c:v>
                </c:pt>
                <c:pt idx="440">
                  <c:v>3.9674752652878583E-3</c:v>
                </c:pt>
                <c:pt idx="441">
                  <c:v>3.9714446918568402E-3</c:v>
                </c:pt>
                <c:pt idx="442">
                  <c:v>3.9750205711848192E-3</c:v>
                </c:pt>
                <c:pt idx="443">
                  <c:v>3.9782018334661995E-3</c:v>
                </c:pt>
                <c:pt idx="444">
                  <c:v>3.980987526414308E-3</c:v>
                </c:pt>
                <c:pt idx="445">
                  <c:v>3.9833768157343666E-3</c:v>
                </c:pt>
                <c:pt idx="446">
                  <c:v>3.9853689855416955E-3</c:v>
                </c:pt>
                <c:pt idx="447">
                  <c:v>3.9869634387181829E-3</c:v>
                </c:pt>
                <c:pt idx="448">
                  <c:v>3.9881596972106692E-3</c:v>
                </c:pt>
                <c:pt idx="449">
                  <c:v>3.988957402270359E-3</c:v>
                </c:pt>
                <c:pt idx="450">
                  <c:v>3.9893563146316006E-3</c:v>
                </c:pt>
                <c:pt idx="451">
                  <c:v>3.9893563146316006E-3</c:v>
                </c:pt>
                <c:pt idx="452">
                  <c:v>3.988957402270359E-3</c:v>
                </c:pt>
                <c:pt idx="453">
                  <c:v>3.9881596972106692E-3</c:v>
                </c:pt>
                <c:pt idx="454">
                  <c:v>3.9869634387181829E-3</c:v>
                </c:pt>
                <c:pt idx="455">
                  <c:v>3.9853689855416955E-3</c:v>
                </c:pt>
                <c:pt idx="456">
                  <c:v>3.9833768157343666E-3</c:v>
                </c:pt>
                <c:pt idx="457">
                  <c:v>3.980987526414308E-3</c:v>
                </c:pt>
                <c:pt idx="458">
                  <c:v>3.9782018334661995E-3</c:v>
                </c:pt>
                <c:pt idx="459">
                  <c:v>3.9750205711848192E-3</c:v>
                </c:pt>
                <c:pt idx="460">
                  <c:v>3.9714446918568402E-3</c:v>
                </c:pt>
                <c:pt idx="461">
                  <c:v>3.9674752652878583E-3</c:v>
                </c:pt>
                <c:pt idx="462">
                  <c:v>3.9631134782670725E-3</c:v>
                </c:pt>
                <c:pt idx="463">
                  <c:v>3.9583606339772546E-3</c:v>
                </c:pt>
                <c:pt idx="464">
                  <c:v>3.9532181513453092E-3</c:v>
                </c:pt>
                <c:pt idx="465">
                  <c:v>3.9476875643360701E-3</c:v>
                </c:pt>
                <c:pt idx="466">
                  <c:v>3.9417705211903927E-3</c:v>
                </c:pt>
                <c:pt idx="467">
                  <c:v>3.9354687836055113E-3</c:v>
                </c:pt>
                <c:pt idx="468">
                  <c:v>3.92878422586231E-3</c:v>
                </c:pt>
                <c:pt idx="469">
                  <c:v>3.921718833894805E-3</c:v>
                </c:pt>
                <c:pt idx="470">
                  <c:v>3.9142747043075096E-3</c:v>
                </c:pt>
                <c:pt idx="471">
                  <c:v>3.9064540433393392E-3</c:v>
                </c:pt>
                <c:pt idx="472">
                  <c:v>3.8982591657723644E-3</c:v>
                </c:pt>
                <c:pt idx="473">
                  <c:v>3.8896924937912303E-3</c:v>
                </c:pt>
                <c:pt idx="474">
                  <c:v>3.8807565557899123E-3</c:v>
                </c:pt>
                <c:pt idx="475">
                  <c:v>3.8714539851278928E-3</c:v>
                </c:pt>
                <c:pt idx="476">
                  <c:v>3.8617875188368283E-3</c:v>
                </c:pt>
                <c:pt idx="477">
                  <c:v>3.8517599962789584E-3</c:v>
                </c:pt>
                <c:pt idx="478">
                  <c:v>3.8413743577577933E-3</c:v>
                </c:pt>
                <c:pt idx="479">
                  <c:v>3.8306336430801212E-3</c:v>
                </c:pt>
                <c:pt idx="480">
                  <c:v>3.8195409900751978E-3</c:v>
                </c:pt>
                <c:pt idx="481">
                  <c:v>3.8080996330667194E-3</c:v>
                </c:pt>
                <c:pt idx="482">
                  <c:v>3.7963129013007801E-3</c:v>
                </c:pt>
                <c:pt idx="483">
                  <c:v>3.7841842173334207E-3</c:v>
                </c:pt>
                <c:pt idx="484">
                  <c:v>3.7717170953746166E-3</c:v>
                </c:pt>
                <c:pt idx="485">
                  <c:v>3.7589151395909241E-3</c:v>
                </c:pt>
                <c:pt idx="486">
                  <c:v>3.7457820423722117E-3</c:v>
                </c:pt>
                <c:pt idx="487">
                  <c:v>3.7323215825556698E-3</c:v>
                </c:pt>
                <c:pt idx="488">
                  <c:v>3.7185376236159719E-3</c:v>
                </c:pt>
                <c:pt idx="489">
                  <c:v>3.7044341118196576E-3</c:v>
                </c:pt>
                <c:pt idx="490">
                  <c:v>3.6900150743417459E-3</c:v>
                </c:pt>
                <c:pt idx="491">
                  <c:v>3.675284617353225E-3</c:v>
                </c:pt>
                <c:pt idx="492">
                  <c:v>3.6602469240730739E-3</c:v>
                </c:pt>
                <c:pt idx="493">
                  <c:v>3.6449062527918103E-3</c:v>
                </c:pt>
                <c:pt idx="494">
                  <c:v>3.6292669348640949E-3</c:v>
                </c:pt>
                <c:pt idx="495">
                  <c:v>3.6133333726735711E-3</c:v>
                </c:pt>
                <c:pt idx="496">
                  <c:v>3.5971100375722515E-3</c:v>
                </c:pt>
                <c:pt idx="497">
                  <c:v>3.5806014677920608E-3</c:v>
                </c:pt>
                <c:pt idx="498">
                  <c:v>3.5638122663331864E-3</c:v>
                </c:pt>
                <c:pt idx="499">
                  <c:v>3.5467470988320851E-3</c:v>
                </c:pt>
                <c:pt idx="500">
                  <c:v>3.5294106914036671E-3</c:v>
                </c:pt>
                <c:pt idx="501">
                  <c:v>3.5118078284673959E-3</c:v>
                </c:pt>
                <c:pt idx="502">
                  <c:v>3.4939433505533184E-3</c:v>
                </c:pt>
                <c:pt idx="503">
                  <c:v>3.475822152089747E-3</c:v>
                </c:pt>
                <c:pt idx="504">
                  <c:v>3.4574491791783397E-3</c:v>
                </c:pt>
                <c:pt idx="505">
                  <c:v>3.4388294273517417E-3</c:v>
                </c:pt>
                <c:pt idx="506">
                  <c:v>3.4199679393193132E-3</c:v>
                </c:pt>
                <c:pt idx="507">
                  <c:v>3.4008698027028252E-3</c:v>
                </c:pt>
                <c:pt idx="508">
                  <c:v>3.3815401477598206E-3</c:v>
                </c:pt>
                <c:pt idx="509">
                  <c:v>3.3619841450994847E-3</c:v>
                </c:pt>
                <c:pt idx="510">
                  <c:v>3.3422070033912732E-3</c:v>
                </c:pt>
                <c:pt idx="511">
                  <c:v>3.322213967068E-3</c:v>
                </c:pt>
                <c:pt idx="512">
                  <c:v>3.3020103140226631E-3</c:v>
                </c:pt>
                <c:pt idx="513">
                  <c:v>3.2816013533054755E-3</c:v>
                </c:pt>
                <c:pt idx="514">
                  <c:v>3.2609924228159822E-3</c:v>
                </c:pt>
                <c:pt idx="515">
                  <c:v>3.2401888869968555E-3</c:v>
                </c:pt>
                <c:pt idx="516">
                  <c:v>3.2191961345285902E-3</c:v>
                </c:pt>
                <c:pt idx="517">
                  <c:v>3.1980195760260666E-3</c:v>
                </c:pt>
                <c:pt idx="518">
                  <c:v>3.1766646417394997E-3</c:v>
                </c:pt>
                <c:pt idx="519">
                  <c:v>3.1551367792611688E-3</c:v>
                </c:pt>
                <c:pt idx="520">
                  <c:v>3.1334414512364074E-3</c:v>
                </c:pt>
                <c:pt idx="521">
                  <c:v>3.1115841330863212E-3</c:v>
                </c:pt>
                <c:pt idx="522">
                  <c:v>3.0895703107355456E-3</c:v>
                </c:pt>
                <c:pt idx="523">
                  <c:v>3.0674054783537152E-3</c:v>
                </c:pt>
                <c:pt idx="524">
                  <c:v>3.0450951361068457E-3</c:v>
                </c:pt>
                <c:pt idx="525">
                  <c:v>3.0226447879223707E-3</c:v>
                </c:pt>
                <c:pt idx="526">
                  <c:v>3.0000599392687728E-3</c:v>
                </c:pt>
                <c:pt idx="527">
                  <c:v>2.9773460949498176E-3</c:v>
                </c:pt>
                <c:pt idx="528">
                  <c:v>2.954508756916508E-3</c:v>
                </c:pt>
                <c:pt idx="529">
                  <c:v>2.931553422096167E-3</c:v>
                </c:pt>
                <c:pt idx="530">
                  <c:v>2.9084855802402609E-3</c:v>
                </c:pt>
                <c:pt idx="531">
                  <c:v>2.8853107117951071E-3</c:v>
                </c:pt>
                <c:pt idx="532">
                  <c:v>2.8620342857885801E-3</c:v>
                </c:pt>
                <c:pt idx="533">
                  <c:v>2.8386617577446189E-3</c:v>
                </c:pt>
                <c:pt idx="534">
                  <c:v>2.8151985676186952E-3</c:v>
                </c:pt>
                <c:pt idx="535">
                  <c:v>2.7916501377574002E-3</c:v>
                </c:pt>
                <c:pt idx="536">
                  <c:v>2.7680218708838848E-3</c:v>
                </c:pt>
                <c:pt idx="537">
                  <c:v>2.7443191481123755E-3</c:v>
                </c:pt>
                <c:pt idx="538">
                  <c:v>2.7205473269840239E-3</c:v>
                </c:pt>
                <c:pt idx="539">
                  <c:v>2.6967117395394549E-3</c:v>
                </c:pt>
                <c:pt idx="540">
                  <c:v>2.6728176904131638E-3</c:v>
                </c:pt>
                <c:pt idx="541">
                  <c:v>2.6488704549623263E-3</c:v>
                </c:pt>
                <c:pt idx="542">
                  <c:v>2.6248752774254E-3</c:v>
                </c:pt>
                <c:pt idx="543">
                  <c:v>2.6008373691138792E-3</c:v>
                </c:pt>
                <c:pt idx="544">
                  <c:v>2.5767619066332514E-3</c:v>
                </c:pt>
                <c:pt idx="545">
                  <c:v>2.5526540301428198E-3</c:v>
                </c:pt>
                <c:pt idx="546">
                  <c:v>2.5285188416440791E-3</c:v>
                </c:pt>
                <c:pt idx="547">
                  <c:v>2.5043614033082306E-3</c:v>
                </c:pt>
                <c:pt idx="548">
                  <c:v>2.4801867358370667E-3</c:v>
                </c:pt>
                <c:pt idx="549">
                  <c:v>2.4559998168616252E-3</c:v>
                </c:pt>
                <c:pt idx="550">
                  <c:v>2.4318055793738328E-3</c:v>
                </c:pt>
                <c:pt idx="551">
                  <c:v>2.4076089102024211E-3</c:v>
                </c:pt>
                <c:pt idx="552">
                  <c:v>2.383414648519776E-3</c:v>
                </c:pt>
                <c:pt idx="553">
                  <c:v>2.3592275843911112E-3</c:v>
                </c:pt>
                <c:pt idx="554">
                  <c:v>2.3350524573624298E-3</c:v>
                </c:pt>
                <c:pt idx="555">
                  <c:v>2.3108939550855472E-3</c:v>
                </c:pt>
                <c:pt idx="556">
                  <c:v>2.2867567119862027E-3</c:v>
                </c:pt>
                <c:pt idx="557">
                  <c:v>2.262645307970268E-3</c:v>
                </c:pt>
                <c:pt idx="558">
                  <c:v>2.2385642671701868E-3</c:v>
                </c:pt>
                <c:pt idx="559">
                  <c:v>2.2145180567336802E-3</c:v>
                </c:pt>
                <c:pt idx="560">
                  <c:v>2.1905110856528338E-3</c:v>
                </c:pt>
                <c:pt idx="561">
                  <c:v>2.1665477036354555E-3</c:v>
                </c:pt>
                <c:pt idx="562">
                  <c:v>2.1426322000166545E-3</c:v>
                </c:pt>
                <c:pt idx="563">
                  <c:v>2.1187688027128962E-3</c:v>
                </c:pt>
                <c:pt idx="564">
                  <c:v>2.0949616772194626E-3</c:v>
                </c:pt>
                <c:pt idx="565">
                  <c:v>2.0712149256478796E-3</c:v>
                </c:pt>
                <c:pt idx="566">
                  <c:v>2.0475325858069385E-3</c:v>
                </c:pt>
                <c:pt idx="567">
                  <c:v>2.0239186303251402E-3</c:v>
                </c:pt>
                <c:pt idx="568">
                  <c:v>2.0003769658175729E-3</c:v>
                </c:pt>
                <c:pt idx="569">
                  <c:v>1.9769114320920054E-3</c:v>
                </c:pt>
                <c:pt idx="570">
                  <c:v>1.95352580140052E-3</c:v>
                </c:pt>
                <c:pt idx="571">
                  <c:v>1.9302237777310059E-3</c:v>
                </c:pt>
                <c:pt idx="572">
                  <c:v>1.9070089961423838E-3</c:v>
                </c:pt>
                <c:pt idx="573">
                  <c:v>1.8838850221429841E-3</c:v>
                </c:pt>
                <c:pt idx="574">
                  <c:v>1.8608553511050353E-3</c:v>
                </c:pt>
                <c:pt idx="575">
                  <c:v>1.8379234077314788E-3</c:v>
                </c:pt>
                <c:pt idx="576">
                  <c:v>1.8150925455548981E-3</c:v>
                </c:pt>
                <c:pt idx="577">
                  <c:v>1.7923660464813688E-3</c:v>
                </c:pt>
                <c:pt idx="578">
                  <c:v>1.7697471203770361E-3</c:v>
                </c:pt>
                <c:pt idx="579">
                  <c:v>1.7472389046941927E-3</c:v>
                </c:pt>
                <c:pt idx="580">
                  <c:v>1.7248444641375694E-3</c:v>
                </c:pt>
                <c:pt idx="581">
                  <c:v>1.7025667903712849E-3</c:v>
                </c:pt>
                <c:pt idx="582">
                  <c:v>1.6804088017671264E-3</c:v>
                </c:pt>
                <c:pt idx="583">
                  <c:v>1.6583733431910835E-3</c:v>
                </c:pt>
                <c:pt idx="584">
                  <c:v>1.6364631858283346E-3</c:v>
                </c:pt>
                <c:pt idx="585">
                  <c:v>1.6146810270505404E-3</c:v>
                </c:pt>
                <c:pt idx="586">
                  <c:v>1.593029490316922E-3</c:v>
                </c:pt>
                <c:pt idx="587">
                  <c:v>1.571511125117998E-3</c:v>
                </c:pt>
                <c:pt idx="588">
                  <c:v>1.5501284069527942E-3</c:v>
                </c:pt>
                <c:pt idx="589">
                  <c:v>1.5288837373452781E-3</c:v>
                </c:pt>
                <c:pt idx="590">
                  <c:v>1.5077794438977943E-3</c:v>
                </c:pt>
                <c:pt idx="591">
                  <c:v>1.48681778037885E-3</c:v>
                </c:pt>
                <c:pt idx="592">
                  <c:v>1.4660009268459083E-3</c:v>
                </c:pt>
                <c:pt idx="593">
                  <c:v>1.4453309898074806E-3</c:v>
                </c:pt>
                <c:pt idx="594">
                  <c:v>1.4248100024116805E-3</c:v>
                </c:pt>
                <c:pt idx="595">
                  <c:v>1.4044399246787651E-3</c:v>
                </c:pt>
                <c:pt idx="596">
                  <c:v>1.3842226437547106E-3</c:v>
                </c:pt>
                <c:pt idx="597">
                  <c:v>1.3641599742082557E-3</c:v>
                </c:pt>
                <c:pt idx="598">
                  <c:v>1.3442536583537818E-3</c:v>
                </c:pt>
                <c:pt idx="599">
                  <c:v>1.3245053666063389E-3</c:v>
                </c:pt>
                <c:pt idx="600">
                  <c:v>1.3049166978673639E-3</c:v>
                </c:pt>
                <c:pt idx="601">
                  <c:v>1.2854891799416505E-3</c:v>
                </c:pt>
                <c:pt idx="602">
                  <c:v>1.2662242699805761E-3</c:v>
                </c:pt>
                <c:pt idx="603">
                  <c:v>1.2471233549573579E-3</c:v>
                </c:pt>
                <c:pt idx="604">
                  <c:v>1.2281877521664881E-3</c:v>
                </c:pt>
                <c:pt idx="605">
                  <c:v>1.2094187097531081E-3</c:v>
                </c:pt>
                <c:pt idx="606">
                  <c:v>1.1908174072659031E-3</c:v>
                </c:pt>
                <c:pt idx="607">
                  <c:v>1.1723849562399501E-3</c:v>
                </c:pt>
                <c:pt idx="608">
                  <c:v>1.154122400798934E-3</c:v>
                </c:pt>
                <c:pt idx="609">
                  <c:v>1.1360307182846101E-3</c:v>
                </c:pt>
                <c:pt idx="610">
                  <c:v>1.1181108199115424E-3</c:v>
                </c:pt>
                <c:pt idx="611">
                  <c:v>1.1003635514382818E-3</c:v>
                </c:pt>
                <c:pt idx="612">
                  <c:v>1.0827896938676584E-3</c:v>
                </c:pt>
                <c:pt idx="613">
                  <c:v>1.0653899641626151E-3</c:v>
                </c:pt>
                <c:pt idx="614">
                  <c:v>1.0481650159854805E-3</c:v>
                </c:pt>
                <c:pt idx="615">
                  <c:v>1.0311154404558688E-3</c:v>
                </c:pt>
                <c:pt idx="616">
                  <c:v>1.0142417669252223E-3</c:v>
                </c:pt>
                <c:pt idx="617">
                  <c:v>9.9754446377554418E-4</c:v>
                </c:pt>
                <c:pt idx="618">
                  <c:v>9.8102393922727747E-4</c:v>
                </c:pt>
                <c:pt idx="619">
                  <c:v>9.6468054217013755E-4</c:v>
                </c:pt>
                <c:pt idx="620">
                  <c:v>9.4851456300682694E-4</c:v>
                </c:pt>
                <c:pt idx="621">
                  <c:v>9.325262345111254E-4</c:v>
                </c:pt>
                <c:pt idx="622">
                  <c:v>9.1671573270302262E-4</c:v>
                </c:pt>
                <c:pt idx="623">
                  <c:v>9.0108317773407724E-4</c:v>
                </c:pt>
                <c:pt idx="624">
                  <c:v>8.8562863478758834E-4</c:v>
                </c:pt>
                <c:pt idx="625">
                  <c:v>8.7035211499020271E-4</c:v>
                </c:pt>
                <c:pt idx="626">
                  <c:v>8.5525357633443183E-4</c:v>
                </c:pt>
                <c:pt idx="627">
                  <c:v>8.4033292461127562E-4</c:v>
                </c:pt>
                <c:pt idx="628">
                  <c:v>8.2559001435456383E-4</c:v>
                </c:pt>
                <c:pt idx="629">
                  <c:v>8.1102464979066348E-4</c:v>
                </c:pt>
                <c:pt idx="630">
                  <c:v>7.9663658580031752E-4</c:v>
                </c:pt>
                <c:pt idx="631">
                  <c:v>7.8242552888718904E-4</c:v>
                </c:pt>
                <c:pt idx="632">
                  <c:v>7.6839113814874981E-4</c:v>
                </c:pt>
                <c:pt idx="633">
                  <c:v>7.5453302626160589E-4</c:v>
                </c:pt>
                <c:pt idx="634">
                  <c:v>7.4085076046459747E-4</c:v>
                </c:pt>
                <c:pt idx="635">
                  <c:v>7.2734386355011605E-4</c:v>
                </c:pt>
                <c:pt idx="636">
                  <c:v>7.1401181486097098E-4</c:v>
                </c:pt>
                <c:pt idx="637">
                  <c:v>7.0085405128661644E-4</c:v>
                </c:pt>
                <c:pt idx="638">
                  <c:v>6.878699682662014E-4</c:v>
                </c:pt>
                <c:pt idx="639">
                  <c:v>6.7505892079045113E-4</c:v>
                </c:pt>
                <c:pt idx="640">
                  <c:v>6.624202244074356E-4</c:v>
                </c:pt>
                <c:pt idx="641">
                  <c:v>6.4995315622939931E-4</c:v>
                </c:pt>
                <c:pt idx="642">
                  <c:v>6.3765695593565139E-4</c:v>
                </c:pt>
                <c:pt idx="643">
                  <c:v>6.2553082678196332E-4</c:v>
                </c:pt>
                <c:pt idx="644">
                  <c:v>6.1357393660221914E-4</c:v>
                </c:pt>
                <c:pt idx="645">
                  <c:v>6.0178541881406034E-4</c:v>
                </c:pt>
                <c:pt idx="646">
                  <c:v>5.9016437341830594E-4</c:v>
                </c:pt>
                <c:pt idx="647">
                  <c:v>5.7870986799790733E-4</c:v>
                </c:pt>
                <c:pt idx="648">
                  <c:v>5.6742093871387151E-4</c:v>
                </c:pt>
                <c:pt idx="649">
                  <c:v>5.5629659129674547E-4</c:v>
                </c:pt>
                <c:pt idx="650">
                  <c:v>5.4533580203253401E-4</c:v>
                </c:pt>
                <c:pt idx="651">
                  <c:v>5.3453751874765927E-4</c:v>
                </c:pt>
                <c:pt idx="652">
                  <c:v>5.239006617846491E-4</c:v>
                </c:pt>
                <c:pt idx="653">
                  <c:v>5.1342412497468182E-4</c:v>
                </c:pt>
                <c:pt idx="654">
                  <c:v>5.0310677660214893E-4</c:v>
                </c:pt>
                <c:pt idx="655">
                  <c:v>4.9294746036565584E-4</c:v>
                </c:pt>
                <c:pt idx="656">
                  <c:v>4.8294499632772824E-4</c:v>
                </c:pt>
                <c:pt idx="657">
                  <c:v>4.7309818185958807E-4</c:v>
                </c:pt>
                <c:pt idx="658">
                  <c:v>4.6340579257942024E-4</c:v>
                </c:pt>
                <c:pt idx="659">
                  <c:v>4.5386658327884073E-4</c:v>
                </c:pt>
                <c:pt idx="660">
                  <c:v>4.4447928884250423E-4</c:v>
                </c:pt>
                <c:pt idx="661">
                  <c:v>4.3524262515926004E-4</c:v>
                </c:pt>
                <c:pt idx="662">
                  <c:v>4.2615529002421238E-4</c:v>
                </c:pt>
                <c:pt idx="663">
                  <c:v>4.1721596402788402E-4</c:v>
                </c:pt>
                <c:pt idx="664">
                  <c:v>4.0842331143897914E-4</c:v>
                </c:pt>
                <c:pt idx="665">
                  <c:v>3.9977598107565773E-4</c:v>
                </c:pt>
                <c:pt idx="666">
                  <c:v>3.91272607164984E-4</c:v>
                </c:pt>
                <c:pt idx="667">
                  <c:v>3.8291181019312092E-4</c:v>
                </c:pt>
                <c:pt idx="668">
                  <c:v>3.7469219774322255E-4</c:v>
                </c:pt>
                <c:pt idx="669">
                  <c:v>3.6661236532031891E-4</c:v>
                </c:pt>
                <c:pt idx="670">
                  <c:v>3.58670897170234E-4</c:v>
                </c:pt>
                <c:pt idx="671">
                  <c:v>3.5086636707870703E-4</c:v>
                </c:pt>
                <c:pt idx="672">
                  <c:v>3.4319733916365896E-4</c:v>
                </c:pt>
                <c:pt idx="673">
                  <c:v>3.3566236865423358E-4</c:v>
                </c:pt>
                <c:pt idx="674">
                  <c:v>3.2826000265540165E-4</c:v>
                </c:pt>
                <c:pt idx="675">
                  <c:v>3.2098878090192176E-4</c:v>
                </c:pt>
                <c:pt idx="676">
                  <c:v>3.1384723649763421E-4</c:v>
                </c:pt>
                <c:pt idx="677">
                  <c:v>3.0683389664354523E-4</c:v>
                </c:pt>
                <c:pt idx="678">
                  <c:v>2.9994728335058785E-4</c:v>
                </c:pt>
                <c:pt idx="679">
                  <c:v>2.9318591414129202E-4</c:v>
                </c:pt>
                <c:pt idx="680">
                  <c:v>2.8654830273566815E-4</c:v>
                </c:pt>
                <c:pt idx="681">
                  <c:v>2.800329597250086E-4</c:v>
                </c:pt>
                <c:pt idx="682">
                  <c:v>2.7363839323113611E-4</c:v>
                </c:pt>
                <c:pt idx="683">
                  <c:v>2.6736310955555311E-4</c:v>
                </c:pt>
                <c:pt idx="684">
                  <c:v>2.6120561380571505E-4</c:v>
                </c:pt>
                <c:pt idx="685">
                  <c:v>2.5516441051998129E-4</c:v>
                </c:pt>
                <c:pt idx="686">
                  <c:v>2.4923800426568485E-4</c:v>
                </c:pt>
                <c:pt idx="687">
                  <c:v>2.4342490023576691E-4</c:v>
                </c:pt>
                <c:pt idx="688">
                  <c:v>2.3772360482044057E-4</c:v>
                </c:pt>
                <c:pt idx="689">
                  <c:v>2.3213262617116808E-4</c:v>
                </c:pt>
                <c:pt idx="690">
                  <c:v>2.2665047474945902E-4</c:v>
                </c:pt>
                <c:pt idx="691">
                  <c:v>2.2127566386254209E-4</c:v>
                </c:pt>
                <c:pt idx="692">
                  <c:v>2.1600671017962895E-4</c:v>
                </c:pt>
                <c:pt idx="693">
                  <c:v>2.108421342446063E-4</c:v>
                </c:pt>
                <c:pt idx="694">
                  <c:v>2.0578046096086941E-4</c:v>
                </c:pt>
                <c:pt idx="695">
                  <c:v>2.0082022007705889E-4</c:v>
                </c:pt>
                <c:pt idx="696">
                  <c:v>1.9595994664722911E-4</c:v>
                </c:pt>
                <c:pt idx="697">
                  <c:v>1.9119818148349889E-4</c:v>
                </c:pt>
                <c:pt idx="698">
                  <c:v>1.8653347159403041E-4</c:v>
                </c:pt>
                <c:pt idx="699">
                  <c:v>1.8196437060336078E-4</c:v>
                </c:pt>
                <c:pt idx="700">
                  <c:v>1.7748943916728879E-4</c:v>
                </c:pt>
                <c:pt idx="701">
                  <c:v>1.7310724536345761E-4</c:v>
                </c:pt>
                <c:pt idx="702">
                  <c:v>1.6881636507992724E-4</c:v>
                </c:pt>
                <c:pt idx="703">
                  <c:v>1.6461538238199505E-4</c:v>
                </c:pt>
                <c:pt idx="704">
                  <c:v>1.6050288986813095E-4</c:v>
                </c:pt>
                <c:pt idx="705">
                  <c:v>1.5647748901581604E-4</c:v>
                </c:pt>
                <c:pt idx="706">
                  <c:v>1.5253779051083226E-4</c:v>
                </c:pt>
                <c:pt idx="707">
                  <c:v>1.4868241456467192E-4</c:v>
                </c:pt>
                <c:pt idx="708">
                  <c:v>1.4490999122052095E-4</c:v>
                </c:pt>
                <c:pt idx="709">
                  <c:v>1.4121916064424589E-4</c:v>
                </c:pt>
                <c:pt idx="710">
                  <c:v>1.3760857340761154E-4</c:v>
                </c:pt>
                <c:pt idx="711">
                  <c:v>1.3407689075128925E-4</c:v>
                </c:pt>
                <c:pt idx="712">
                  <c:v>1.3062278484599101E-4</c:v>
                </c:pt>
                <c:pt idx="713">
                  <c:v>1.2724493903226719E-4</c:v>
                </c:pt>
                <c:pt idx="714">
                  <c:v>1.23942048052994E-4</c:v>
                </c:pt>
                <c:pt idx="715">
                  <c:v>1.2071281827774616E-4</c:v>
                </c:pt>
                <c:pt idx="716">
                  <c:v>1.1755596790574703E-4</c:v>
                </c:pt>
                <c:pt idx="717">
                  <c:v>1.144702271671525E-4</c:v>
                </c:pt>
                <c:pt idx="718">
                  <c:v>1.1145433851045283E-4</c:v>
                </c:pt>
                <c:pt idx="719">
                  <c:v>1.0850705677545365E-4</c:v>
                </c:pt>
                <c:pt idx="720">
                  <c:v>1.0562714935902262E-4</c:v>
                </c:pt>
                <c:pt idx="721">
                  <c:v>1.0281339637141547E-4</c:v>
                </c:pt>
                <c:pt idx="722">
                  <c:v>1.0006459077793743E-4</c:v>
                </c:pt>
                <c:pt idx="723">
                  <c:v>9.7379538533504145E-5</c:v>
                </c:pt>
                <c:pt idx="724">
                  <c:v>9.4757058707207404E-5</c:v>
                </c:pt>
                <c:pt idx="725">
                  <c:v>9.2195983596000161E-5</c:v>
                </c:pt>
                <c:pt idx="726">
                  <c:v>8.9695158828618241E-5</c:v>
                </c:pt>
                <c:pt idx="727">
                  <c:v>8.7253443460944045E-5</c:v>
                </c:pt>
                <c:pt idx="728">
                  <c:v>8.4869710063495527E-5</c:v>
                </c:pt>
                <c:pt idx="729">
                  <c:v>8.2542844796585182E-5</c:v>
                </c:pt>
                <c:pt idx="730">
                  <c:v>8.0271747477045352E-5</c:v>
                </c:pt>
                <c:pt idx="731">
                  <c:v>7.8055331641735786E-5</c:v>
                </c:pt>
                <c:pt idx="732">
                  <c:v>7.5892524596943859E-5</c:v>
                </c:pt>
                <c:pt idx="733">
                  <c:v>7.3782267457467678E-5</c:v>
                </c:pt>
                <c:pt idx="734">
                  <c:v>7.1723515189581457E-5</c:v>
                </c:pt>
                <c:pt idx="735">
                  <c:v>6.9715236628798322E-5</c:v>
                </c:pt>
                <c:pt idx="736">
                  <c:v>6.7756414508624453E-5</c:v>
                </c:pt>
                <c:pt idx="737">
                  <c:v>6.5846045465112191E-5</c:v>
                </c:pt>
                <c:pt idx="738">
                  <c:v>6.3983140045409433E-5</c:v>
                </c:pt>
                <c:pt idx="739">
                  <c:v>6.2166722706202934E-5</c:v>
                </c:pt>
                <c:pt idx="740">
                  <c:v>6.0395831804283391E-5</c:v>
                </c:pt>
                <c:pt idx="741">
                  <c:v>5.8669519577225784E-5</c:v>
                </c:pt>
                <c:pt idx="742">
                  <c:v>5.6986852130513923E-5</c:v>
                </c:pt>
                <c:pt idx="743">
                  <c:v>5.5346909398679321E-5</c:v>
                </c:pt>
                <c:pt idx="744">
                  <c:v>5.3748785120211453E-5</c:v>
                </c:pt>
                <c:pt idx="745">
                  <c:v>5.2191586792149819E-5</c:v>
                </c:pt>
                <c:pt idx="746">
                  <c:v>5.0674435626785332E-5</c:v>
                </c:pt>
                <c:pt idx="747">
                  <c:v>4.9196466500922928E-5</c:v>
                </c:pt>
                <c:pt idx="748">
                  <c:v>4.7756827897372085E-5</c:v>
                </c:pt>
                <c:pt idx="749">
                  <c:v>4.6354681847549536E-5</c:v>
                </c:pt>
                <c:pt idx="750">
                  <c:v>4.4989203862200415E-5</c:v>
                </c:pt>
                <c:pt idx="751">
                  <c:v>4.3659582860677817E-5</c:v>
                </c:pt>
                <c:pt idx="752">
                  <c:v>4.2365021097335052E-5</c:v>
                </c:pt>
                <c:pt idx="753">
                  <c:v>4.1104734079922132E-5</c:v>
                </c:pt>
                <c:pt idx="754">
                  <c:v>3.987795048776585E-5</c:v>
                </c:pt>
                <c:pt idx="755">
                  <c:v>3.8683912081616541E-5</c:v>
                </c:pt>
                <c:pt idx="756">
                  <c:v>3.7521873613832936E-5</c:v>
                </c:pt>
                <c:pt idx="757">
                  <c:v>3.6391102730126866E-5</c:v>
                </c:pt>
                <c:pt idx="758">
                  <c:v>3.5290879875860189E-5</c:v>
                </c:pt>
                <c:pt idx="759">
                  <c:v>3.4220498188908286E-5</c:v>
                </c:pt>
                <c:pt idx="760">
                  <c:v>3.3179263395855056E-5</c:v>
                </c:pt>
                <c:pt idx="761">
                  <c:v>3.2166493704410832E-5</c:v>
                </c:pt>
                <c:pt idx="762">
                  <c:v>3.1181519691836411E-5</c:v>
                </c:pt>
                <c:pt idx="763">
                  <c:v>3.0223684190255895E-5</c:v>
                </c:pt>
                <c:pt idx="764">
                  <c:v>2.9292342172970937E-5</c:v>
                </c:pt>
                <c:pt idx="765">
                  <c:v>2.8386860630114194E-5</c:v>
                </c:pt>
                <c:pt idx="766">
                  <c:v>2.7506618453188127E-5</c:v>
                </c:pt>
                <c:pt idx="767">
                  <c:v>2.6651006307942852E-5</c:v>
                </c:pt>
                <c:pt idx="768">
                  <c:v>2.5819426513140708E-5</c:v>
                </c:pt>
                <c:pt idx="769">
                  <c:v>2.5011292909216282E-5</c:v>
                </c:pt>
                <c:pt idx="770">
                  <c:v>2.4226030729268612E-5</c:v>
                </c:pt>
                <c:pt idx="771">
                  <c:v>2.3463076476160249E-5</c:v>
                </c:pt>
                <c:pt idx="772">
                  <c:v>2.2721877779741283E-5</c:v>
                </c:pt>
                <c:pt idx="773">
                  <c:v>2.2001893272616447E-5</c:v>
                </c:pt>
                <c:pt idx="774">
                  <c:v>2.1302592453142992E-5</c:v>
                </c:pt>
                <c:pt idx="775">
                  <c:v>2.0623455543433791E-5</c:v>
                </c:pt>
                <c:pt idx="776">
                  <c:v>1.996397336678794E-5</c:v>
                </c:pt>
                <c:pt idx="777">
                  <c:v>1.9323647194369282E-5</c:v>
                </c:pt>
                <c:pt idx="778">
                  <c:v>1.8701988621971992E-5</c:v>
                </c:pt>
                <c:pt idx="779">
                  <c:v>1.809851942180536E-5</c:v>
                </c:pt>
                <c:pt idx="780">
                  <c:v>1.7512771401606632E-5</c:v>
                </c:pt>
                <c:pt idx="781">
                  <c:v>1.6944286275966209E-5</c:v>
                </c:pt>
                <c:pt idx="782">
                  <c:v>1.6392615515892278E-5</c:v>
                </c:pt>
                <c:pt idx="783">
                  <c:v>1.5857320210255308E-5</c:v>
                </c:pt>
                <c:pt idx="784">
                  <c:v>1.5337970932449707E-5</c:v>
                </c:pt>
                <c:pt idx="785">
                  <c:v>1.4834147585407481E-5</c:v>
                </c:pt>
                <c:pt idx="786">
                  <c:v>1.4345439282359495E-5</c:v>
                </c:pt>
                <c:pt idx="787">
                  <c:v>1.3871444182300724E-5</c:v>
                </c:pt>
                <c:pt idx="788">
                  <c:v>1.3411769367088853E-5</c:v>
                </c:pt>
                <c:pt idx="789">
                  <c:v>1.2966030693228948E-5</c:v>
                </c:pt>
                <c:pt idx="790">
                  <c:v>1.2533852662755018E-5</c:v>
                </c:pt>
                <c:pt idx="791">
                  <c:v>1.2114868257029363E-5</c:v>
                </c:pt>
                <c:pt idx="792">
                  <c:v>1.1708718838043821E-5</c:v>
                </c:pt>
                <c:pt idx="793">
                  <c:v>1.1315053973448562E-5</c:v>
                </c:pt>
                <c:pt idx="794">
                  <c:v>1.0933531316537176E-5</c:v>
                </c:pt>
                <c:pt idx="795">
                  <c:v>1.0563816474795651E-5</c:v>
                </c:pt>
                <c:pt idx="796">
                  <c:v>1.0205582853028983E-5</c:v>
                </c:pt>
                <c:pt idx="797">
                  <c:v>9.8585115366756799E-6</c:v>
                </c:pt>
                <c:pt idx="798">
                  <c:v>9.5222911457027068E-6</c:v>
                </c:pt>
                <c:pt idx="799">
                  <c:v>9.1966177128144739E-6</c:v>
                </c:pt>
                <c:pt idx="800">
                  <c:v>8.8811945342382717E-6</c:v>
                </c:pt>
                <c:pt idx="801">
                  <c:v>8.5757320430480448E-6</c:v>
                </c:pt>
                <c:pt idx="802">
                  <c:v>8.2799476958106851E-6</c:v>
                </c:pt>
                <c:pt idx="803">
                  <c:v>7.9935658154895285E-6</c:v>
                </c:pt>
                <c:pt idx="804">
                  <c:v>7.7163174714290117E-6</c:v>
                </c:pt>
                <c:pt idx="805">
                  <c:v>7.4479403745497985E-6</c:v>
                </c:pt>
                <c:pt idx="806">
                  <c:v>7.1881787008232604E-6</c:v>
                </c:pt>
                <c:pt idx="807">
                  <c:v>6.9367830280997907E-6</c:v>
                </c:pt>
                <c:pt idx="808">
                  <c:v>6.6935101586951423E-6</c:v>
                </c:pt>
                <c:pt idx="809">
                  <c:v>6.4581230254657089E-6</c:v>
                </c:pt>
                <c:pt idx="810">
                  <c:v>6.2303905630223704E-6</c:v>
                </c:pt>
                <c:pt idx="811">
                  <c:v>6.0100875842739331E-6</c:v>
                </c:pt>
                <c:pt idx="812">
                  <c:v>5.7969946669622799E-6</c:v>
                </c:pt>
                <c:pt idx="813">
                  <c:v>5.5908980307606627E-6</c:v>
                </c:pt>
                <c:pt idx="814">
                  <c:v>5.3915894293599287E-6</c:v>
                </c:pt>
                <c:pt idx="815">
                  <c:v>5.1988660253466019E-6</c:v>
                </c:pt>
                <c:pt idx="816">
                  <c:v>5.0125302827330929E-6</c:v>
                </c:pt>
                <c:pt idx="817">
                  <c:v>4.8323898520497104E-6</c:v>
                </c:pt>
                <c:pt idx="818">
                  <c:v>4.6582574713127893E-6</c:v>
                </c:pt>
                <c:pt idx="819">
                  <c:v>4.489950832464754E-6</c:v>
                </c:pt>
                <c:pt idx="820">
                  <c:v>4.3272925043247541E-6</c:v>
                </c:pt>
                <c:pt idx="821">
                  <c:v>4.1701098043578541E-6</c:v>
                </c:pt>
                <c:pt idx="822">
                  <c:v>4.0182347000872334E-6</c:v>
                </c:pt>
                <c:pt idx="823">
                  <c:v>3.8715037067316406E-6</c:v>
                </c:pt>
                <c:pt idx="824">
                  <c:v>3.7297577903938807E-6</c:v>
                </c:pt>
                <c:pt idx="825">
                  <c:v>3.5928422756903576E-6</c:v>
                </c:pt>
                <c:pt idx="826">
                  <c:v>3.4606067025322542E-6</c:v>
                </c:pt>
                <c:pt idx="827">
                  <c:v>3.3329047953723104E-6</c:v>
                </c:pt>
                <c:pt idx="828">
                  <c:v>3.2095943179877571E-6</c:v>
                </c:pt>
                <c:pt idx="829">
                  <c:v>3.0905370063117014E-6</c:v>
                </c:pt>
                <c:pt idx="830">
                  <c:v>2.9755984536361621E-6</c:v>
                </c:pt>
                <c:pt idx="831">
                  <c:v>2.8646480452199196E-6</c:v>
                </c:pt>
                <c:pt idx="832">
                  <c:v>2.7575588488204762E-6</c:v>
                </c:pt>
                <c:pt idx="833">
                  <c:v>2.6542075410862695E-6</c:v>
                </c:pt>
                <c:pt idx="834">
                  <c:v>2.5544743075256584E-6</c:v>
                </c:pt>
                <c:pt idx="835">
                  <c:v>2.4582427600172805E-6</c:v>
                </c:pt>
                <c:pt idx="836">
                  <c:v>2.3653998831863027E-6</c:v>
                </c:pt>
                <c:pt idx="837">
                  <c:v>2.2758359059516055E-6</c:v>
                </c:pt>
                <c:pt idx="838">
                  <c:v>2.1894442290282282E-6</c:v>
                </c:pt>
                <c:pt idx="839">
                  <c:v>2.1061214050544097E-6</c:v>
                </c:pt>
                <c:pt idx="840">
                  <c:v>2.0257669786083594E-6</c:v>
                </c:pt>
                <c:pt idx="841">
                  <c:v>1.9482834643369702E-6</c:v>
                </c:pt>
                <c:pt idx="842">
                  <c:v>1.8735762454813522E-6</c:v>
                </c:pt>
                <c:pt idx="843">
                  <c:v>1.8015535212523422E-6</c:v>
                </c:pt>
                <c:pt idx="844">
                  <c:v>1.7321262271163873E-6</c:v>
                </c:pt>
                <c:pt idx="845">
                  <c:v>1.6652079666279589E-6</c:v>
                </c:pt>
                <c:pt idx="846">
                  <c:v>1.6007149055141727E-6</c:v>
                </c:pt>
                <c:pt idx="847">
                  <c:v>1.5385657823330298E-6</c:v>
                </c:pt>
                <c:pt idx="848">
                  <c:v>1.4786817855716511E-6</c:v>
                </c:pt>
                <c:pt idx="849">
                  <c:v>1.4209864861447543E-6</c:v>
                </c:pt>
                <c:pt idx="850">
                  <c:v>1.3654057978707065E-6</c:v>
                </c:pt>
                <c:pt idx="851">
                  <c:v>1.3118679104140483E-6</c:v>
                </c:pt>
                <c:pt idx="852">
                  <c:v>1.2603032178981621E-6</c:v>
                </c:pt>
                <c:pt idx="853">
                  <c:v>1.2106442602854983E-6</c:v>
                </c:pt>
                <c:pt idx="854">
                  <c:v>1.1628257328144561E-6</c:v>
                </c:pt>
                <c:pt idx="855">
                  <c:v>1.1167842379755703E-6</c:v>
                </c:pt>
                <c:pt idx="856">
                  <c:v>1.0724585153276737E-6</c:v>
                </c:pt>
                <c:pt idx="857">
                  <c:v>1.0297890941091141E-6</c:v>
                </c:pt>
                <c:pt idx="858">
                  <c:v>9.8871848408511144E-7</c:v>
                </c:pt>
                <c:pt idx="859">
                  <c:v>9.4919093229784366E-7</c:v>
                </c:pt>
                <c:pt idx="860">
                  <c:v>9.1115253331164664E-7</c:v>
                </c:pt>
                <c:pt idx="861">
                  <c:v>8.7455103858769455E-7</c:v>
                </c:pt>
                <c:pt idx="862">
                  <c:v>8.3933591965568557E-7</c:v>
                </c:pt>
                <c:pt idx="863">
                  <c:v>8.0545825065226727E-7</c:v>
                </c:pt>
                <c:pt idx="864">
                  <c:v>7.7287062871800729E-7</c:v>
                </c:pt>
                <c:pt idx="865">
                  <c:v>7.4152734852451362E-7</c:v>
                </c:pt>
                <c:pt idx="866">
                  <c:v>7.1138402069070934E-7</c:v>
                </c:pt>
                <c:pt idx="867">
                  <c:v>6.8239774775325169E-7</c:v>
                </c:pt>
                <c:pt idx="868">
                  <c:v>6.5452717634695756E-7</c:v>
                </c:pt>
                <c:pt idx="869">
                  <c:v>6.2773205977695704E-7</c:v>
                </c:pt>
                <c:pt idx="870">
                  <c:v>6.019737115448054E-7</c:v>
                </c:pt>
                <c:pt idx="871">
                  <c:v>5.7721459290061302E-7</c:v>
                </c:pt>
                <c:pt idx="872">
                  <c:v>5.5341848415047021E-7</c:v>
                </c:pt>
                <c:pt idx="873">
                  <c:v>5.3055034032745575E-7</c:v>
                </c:pt>
                <c:pt idx="874">
                  <c:v>5.0857625955025838E-7</c:v>
                </c:pt>
                <c:pt idx="875">
                  <c:v>4.8746354974760442E-7</c:v>
                </c:pt>
                <c:pt idx="876">
                  <c:v>4.6718059409922823E-7</c:v>
                </c:pt>
                <c:pt idx="877">
                  <c:v>4.4769682239210021E-7</c:v>
                </c:pt>
                <c:pt idx="878">
                  <c:v>4.2898269658753525E-7</c:v>
                </c:pt>
                <c:pt idx="879">
                  <c:v>4.1100976788666093E-7</c:v>
                </c:pt>
                <c:pt idx="880">
                  <c:v>3.937504327034017E-7</c:v>
                </c:pt>
                <c:pt idx="881">
                  <c:v>3.7717817069627196E-7</c:v>
                </c:pt>
                <c:pt idx="882">
                  <c:v>3.6126725777574581E-7</c:v>
                </c:pt>
                <c:pt idx="883">
                  <c:v>3.4599292020321093E-7</c:v>
                </c:pt>
                <c:pt idx="884">
                  <c:v>3.3133131793761264E-7</c:v>
                </c:pt>
                <c:pt idx="885">
                  <c:v>3.1725918459013831E-7</c:v>
                </c:pt>
                <c:pt idx="886">
                  <c:v>3.0375441728569795E-7</c:v>
                </c:pt>
                <c:pt idx="887">
                  <c:v>2.9079533847564861E-7</c:v>
                </c:pt>
                <c:pt idx="888">
                  <c:v>2.7836145810589405E-7</c:v>
                </c:pt>
                <c:pt idx="889">
                  <c:v>2.664323994761041E-7</c:v>
                </c:pt>
                <c:pt idx="890">
                  <c:v>2.5498908118315651E-7</c:v>
                </c:pt>
                <c:pt idx="891">
                  <c:v>2.440129517333762E-7</c:v>
                </c:pt>
                <c:pt idx="892">
                  <c:v>2.3348591049465752E-7</c:v>
                </c:pt>
                <c:pt idx="893">
                  <c:v>2.2339061944709616E-7</c:v>
                </c:pt>
                <c:pt idx="894">
                  <c:v>2.1371053937624533E-7</c:v>
                </c:pt>
                <c:pt idx="895">
                  <c:v>2.0442944248522237E-7</c:v>
                </c:pt>
                <c:pt idx="896">
                  <c:v>1.955317949775567E-7</c:v>
                </c:pt>
                <c:pt idx="897">
                  <c:v>1.8700280368655488E-7</c:v>
                </c:pt>
                <c:pt idx="898">
                  <c:v>1.788279158088112E-7</c:v>
                </c:pt>
                <c:pt idx="899">
                  <c:v>1.7099327775937997E-7</c:v>
                </c:pt>
                <c:pt idx="900">
                  <c:v>1.634855878451817E-7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5EAE-4278-AB64-6C135D2C0108}"/>
            </c:ext>
          </c:extLst>
        </c:ser>
        <c:axId val="68180224"/>
        <c:axId val="68231552"/>
      </c:scatterChart>
      <c:valAx>
        <c:axId val="68180224"/>
        <c:scaling>
          <c:orientation val="minMax"/>
          <c:max val="6"/>
          <c:min val="-6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/>
                  <a:t>Z</a:t>
                </a:r>
              </a:p>
            </c:rich>
          </c:tx>
        </c:title>
        <c:numFmt formatCode="0.00" sourceLinked="1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68231552"/>
        <c:crosses val="autoZero"/>
        <c:crossBetween val="midCat"/>
      </c:valAx>
      <c:valAx>
        <c:axId val="682315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f(Z)</a:t>
                </a:r>
              </a:p>
            </c:rich>
          </c:tx>
        </c:title>
        <c:numFmt formatCode="0.0000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68180224"/>
        <c:crossesAt val="-6"/>
        <c:crossBetween val="midCat"/>
      </c:valAx>
    </c:plotArea>
    <c:plotVisOnly val="1"/>
    <c:dispBlanksAs val="gap"/>
  </c:chart>
  <c:spPr>
    <a:solidFill>
      <a:schemeClr val="bg1"/>
    </a:solidFill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/>
            </a:pPr>
            <a:r>
              <a:rPr lang="en-US"/>
              <a:t>Z(0.0;1) vs Z(0.5;1) - effetto medio</a:t>
            </a:r>
          </a:p>
        </c:rich>
      </c:tx>
      <c:layout>
        <c:manualLayout>
          <c:xMode val="edge"/>
          <c:yMode val="edge"/>
          <c:x val="0.23992139833091072"/>
          <c:y val="2.5204788909892879E-2"/>
        </c:manualLayout>
      </c:layout>
    </c:title>
    <c:plotArea>
      <c:layout/>
      <c:scatterChart>
        <c:scatterStyle val="smoothMarker"/>
        <c:ser>
          <c:idx val="0"/>
          <c:order val="0"/>
          <c:tx>
            <c:v>Z(0.0;1)</c:v>
          </c:tx>
          <c:marker>
            <c:symbol val="none"/>
          </c:marker>
          <c:xVal>
            <c:numRef>
              <c:f>Z!$E$2:$E$902</c:f>
              <c:numCache>
                <c:formatCode>0.00</c:formatCode>
                <c:ptCount val="901"/>
                <c:pt idx="0">
                  <c:v>-4.4999999999999813</c:v>
                </c:pt>
                <c:pt idx="1">
                  <c:v>-4.4899999999999824</c:v>
                </c:pt>
                <c:pt idx="2">
                  <c:v>-4.4799999999999889</c:v>
                </c:pt>
                <c:pt idx="3">
                  <c:v>-4.4699999999999802</c:v>
                </c:pt>
                <c:pt idx="4">
                  <c:v>-4.4599999999999804</c:v>
                </c:pt>
                <c:pt idx="5">
                  <c:v>-4.4499999999999824</c:v>
                </c:pt>
                <c:pt idx="6">
                  <c:v>-4.4399999999999888</c:v>
                </c:pt>
                <c:pt idx="7">
                  <c:v>-4.4299999999999802</c:v>
                </c:pt>
                <c:pt idx="8">
                  <c:v>-4.4199999999999804</c:v>
                </c:pt>
                <c:pt idx="9">
                  <c:v>-4.4099999999999824</c:v>
                </c:pt>
                <c:pt idx="10">
                  <c:v>-4.3999999999999799</c:v>
                </c:pt>
                <c:pt idx="11">
                  <c:v>-4.3899999999999801</c:v>
                </c:pt>
                <c:pt idx="12">
                  <c:v>-4.3799999999999804</c:v>
                </c:pt>
                <c:pt idx="13">
                  <c:v>-4.3699999999999797</c:v>
                </c:pt>
                <c:pt idx="14">
                  <c:v>-4.3599999999999799</c:v>
                </c:pt>
                <c:pt idx="15">
                  <c:v>-4.3499999999999801</c:v>
                </c:pt>
                <c:pt idx="16">
                  <c:v>-4.3399999999999803</c:v>
                </c:pt>
                <c:pt idx="17">
                  <c:v>-4.3299999999999796</c:v>
                </c:pt>
                <c:pt idx="18">
                  <c:v>-4.3199999999999799</c:v>
                </c:pt>
                <c:pt idx="19">
                  <c:v>-4.3099999999999801</c:v>
                </c:pt>
                <c:pt idx="20">
                  <c:v>-4.2999999999999803</c:v>
                </c:pt>
                <c:pt idx="21">
                  <c:v>-4.2899999999999814</c:v>
                </c:pt>
                <c:pt idx="22">
                  <c:v>-4.2799999999999834</c:v>
                </c:pt>
                <c:pt idx="23">
                  <c:v>-4.26999999999998</c:v>
                </c:pt>
                <c:pt idx="24">
                  <c:v>-4.2599999999999802</c:v>
                </c:pt>
                <c:pt idx="25">
                  <c:v>-4.2499999999999813</c:v>
                </c:pt>
                <c:pt idx="26">
                  <c:v>-4.2399999999999824</c:v>
                </c:pt>
                <c:pt idx="27">
                  <c:v>-4.22999999999998</c:v>
                </c:pt>
                <c:pt idx="28">
                  <c:v>-4.2199999999999802</c:v>
                </c:pt>
                <c:pt idx="29">
                  <c:v>-4.2099999999999804</c:v>
                </c:pt>
                <c:pt idx="30">
                  <c:v>-4.1999999999999797</c:v>
                </c:pt>
                <c:pt idx="31">
                  <c:v>-4.18999999999998</c:v>
                </c:pt>
                <c:pt idx="32">
                  <c:v>-4.1799999999999802</c:v>
                </c:pt>
                <c:pt idx="33">
                  <c:v>-4.1699999999999795</c:v>
                </c:pt>
                <c:pt idx="34">
                  <c:v>-4.1599999999999797</c:v>
                </c:pt>
                <c:pt idx="35">
                  <c:v>-4.1499999999999799</c:v>
                </c:pt>
                <c:pt idx="36">
                  <c:v>-4.1399999999999801</c:v>
                </c:pt>
                <c:pt idx="37">
                  <c:v>-4.1299999999999795</c:v>
                </c:pt>
                <c:pt idx="38">
                  <c:v>-4.1199999999999886</c:v>
                </c:pt>
                <c:pt idx="39">
                  <c:v>-4.1099999999999897</c:v>
                </c:pt>
                <c:pt idx="40">
                  <c:v>-4.0999999999999801</c:v>
                </c:pt>
                <c:pt idx="41">
                  <c:v>-4.0899999999999803</c:v>
                </c:pt>
                <c:pt idx="42">
                  <c:v>-4.0799999999999903</c:v>
                </c:pt>
                <c:pt idx="43">
                  <c:v>-4.0699999999999896</c:v>
                </c:pt>
                <c:pt idx="44">
                  <c:v>-4.0599999999999898</c:v>
                </c:pt>
                <c:pt idx="45">
                  <c:v>-4.0499999999999901</c:v>
                </c:pt>
                <c:pt idx="46">
                  <c:v>-4.0399999999999903</c:v>
                </c:pt>
                <c:pt idx="47">
                  <c:v>-4.0299999999999896</c:v>
                </c:pt>
                <c:pt idx="48">
                  <c:v>-4.0199999999999898</c:v>
                </c:pt>
                <c:pt idx="49">
                  <c:v>-4.00999999999999</c:v>
                </c:pt>
                <c:pt idx="50">
                  <c:v>-3.9999999999999867</c:v>
                </c:pt>
                <c:pt idx="51">
                  <c:v>-3.98999999999999</c:v>
                </c:pt>
                <c:pt idx="52">
                  <c:v>-3.9799999999999867</c:v>
                </c:pt>
                <c:pt idx="53">
                  <c:v>-3.96999999999999</c:v>
                </c:pt>
                <c:pt idx="54">
                  <c:v>-3.9599999999999858</c:v>
                </c:pt>
                <c:pt idx="55">
                  <c:v>-3.94999999999999</c:v>
                </c:pt>
                <c:pt idx="56">
                  <c:v>-3.9399999999999857</c:v>
                </c:pt>
                <c:pt idx="57">
                  <c:v>-3.9299999999999877</c:v>
                </c:pt>
                <c:pt idx="58">
                  <c:v>-3.9199999999999857</c:v>
                </c:pt>
                <c:pt idx="59">
                  <c:v>-3.9099999999999877</c:v>
                </c:pt>
                <c:pt idx="60">
                  <c:v>-3.8999999999999857</c:v>
                </c:pt>
                <c:pt idx="61">
                  <c:v>-3.8899999999999877</c:v>
                </c:pt>
                <c:pt idx="62">
                  <c:v>-3.8799999999999852</c:v>
                </c:pt>
                <c:pt idx="63">
                  <c:v>-3.8699999999999877</c:v>
                </c:pt>
                <c:pt idx="64">
                  <c:v>-3.8599999999999852</c:v>
                </c:pt>
                <c:pt idx="65">
                  <c:v>-3.8499999999999877</c:v>
                </c:pt>
                <c:pt idx="66">
                  <c:v>-3.8399999999999848</c:v>
                </c:pt>
                <c:pt idx="67">
                  <c:v>-3.8299999999999867</c:v>
                </c:pt>
                <c:pt idx="68">
                  <c:v>-3.8199999999999847</c:v>
                </c:pt>
                <c:pt idx="69">
                  <c:v>-3.8099999999999867</c:v>
                </c:pt>
                <c:pt idx="70">
                  <c:v>-3.7999999999999901</c:v>
                </c:pt>
                <c:pt idx="71">
                  <c:v>-3.7899999999999898</c:v>
                </c:pt>
                <c:pt idx="72">
                  <c:v>-3.77999999999999</c:v>
                </c:pt>
                <c:pt idx="73">
                  <c:v>-3.7699999999999898</c:v>
                </c:pt>
                <c:pt idx="74">
                  <c:v>-3.75999999999999</c:v>
                </c:pt>
                <c:pt idx="75">
                  <c:v>-3.7499999999999898</c:v>
                </c:pt>
                <c:pt idx="76">
                  <c:v>-3.73999999999999</c:v>
                </c:pt>
                <c:pt idx="77">
                  <c:v>-3.7299999999999902</c:v>
                </c:pt>
                <c:pt idx="78">
                  <c:v>-3.72</c:v>
                </c:pt>
                <c:pt idx="79">
                  <c:v>-3.71</c:v>
                </c:pt>
                <c:pt idx="80">
                  <c:v>-3.7</c:v>
                </c:pt>
                <c:pt idx="81">
                  <c:v>-3.69</c:v>
                </c:pt>
                <c:pt idx="82">
                  <c:v>-3.68</c:v>
                </c:pt>
                <c:pt idx="83">
                  <c:v>-3.67</c:v>
                </c:pt>
                <c:pt idx="84">
                  <c:v>-3.66</c:v>
                </c:pt>
                <c:pt idx="85">
                  <c:v>-3.65</c:v>
                </c:pt>
                <c:pt idx="86">
                  <c:v>-3.64</c:v>
                </c:pt>
                <c:pt idx="87">
                  <c:v>-3.63</c:v>
                </c:pt>
                <c:pt idx="88">
                  <c:v>-3.62</c:v>
                </c:pt>
                <c:pt idx="89">
                  <c:v>-3.61</c:v>
                </c:pt>
                <c:pt idx="90">
                  <c:v>-3.6</c:v>
                </c:pt>
                <c:pt idx="91">
                  <c:v>-3.59</c:v>
                </c:pt>
                <c:pt idx="92">
                  <c:v>-3.58</c:v>
                </c:pt>
                <c:pt idx="93">
                  <c:v>-3.57</c:v>
                </c:pt>
                <c:pt idx="94">
                  <c:v>-3.56</c:v>
                </c:pt>
                <c:pt idx="95">
                  <c:v>-3.55</c:v>
                </c:pt>
                <c:pt idx="96">
                  <c:v>-3.54</c:v>
                </c:pt>
                <c:pt idx="97">
                  <c:v>-3.53</c:v>
                </c:pt>
                <c:pt idx="98">
                  <c:v>-3.52</c:v>
                </c:pt>
                <c:pt idx="99">
                  <c:v>-3.51</c:v>
                </c:pt>
                <c:pt idx="100">
                  <c:v>-3.5</c:v>
                </c:pt>
                <c:pt idx="101">
                  <c:v>-3.4899999999999998</c:v>
                </c:pt>
                <c:pt idx="102">
                  <c:v>-3.48</c:v>
                </c:pt>
                <c:pt idx="103">
                  <c:v>-3.4699999999999998</c:v>
                </c:pt>
                <c:pt idx="104">
                  <c:v>-3.46</c:v>
                </c:pt>
                <c:pt idx="105">
                  <c:v>-3.4499999999999997</c:v>
                </c:pt>
                <c:pt idx="106">
                  <c:v>-3.44</c:v>
                </c:pt>
                <c:pt idx="107">
                  <c:v>-3.4299999999999997</c:v>
                </c:pt>
                <c:pt idx="108">
                  <c:v>-3.42</c:v>
                </c:pt>
                <c:pt idx="109">
                  <c:v>-3.4099999999999997</c:v>
                </c:pt>
                <c:pt idx="110">
                  <c:v>-3.4</c:v>
                </c:pt>
                <c:pt idx="111">
                  <c:v>-3.3899999999999997</c:v>
                </c:pt>
                <c:pt idx="112">
                  <c:v>-3.38</c:v>
                </c:pt>
                <c:pt idx="113">
                  <c:v>-3.3699999999999997</c:v>
                </c:pt>
                <c:pt idx="114">
                  <c:v>-3.36</c:v>
                </c:pt>
                <c:pt idx="115">
                  <c:v>-3.3499999999999988</c:v>
                </c:pt>
                <c:pt idx="116">
                  <c:v>-3.34</c:v>
                </c:pt>
                <c:pt idx="117">
                  <c:v>-3.3299999999999987</c:v>
                </c:pt>
                <c:pt idx="118">
                  <c:v>-3.32</c:v>
                </c:pt>
                <c:pt idx="119">
                  <c:v>-3.3099999999999987</c:v>
                </c:pt>
                <c:pt idx="120">
                  <c:v>-3.3</c:v>
                </c:pt>
                <c:pt idx="121">
                  <c:v>-3.29</c:v>
                </c:pt>
                <c:pt idx="122">
                  <c:v>-3.2800000000000002</c:v>
                </c:pt>
                <c:pt idx="123">
                  <c:v>-3.27</c:v>
                </c:pt>
                <c:pt idx="124">
                  <c:v>-3.2600000000000002</c:v>
                </c:pt>
                <c:pt idx="125">
                  <c:v>-3.25</c:v>
                </c:pt>
                <c:pt idx="126">
                  <c:v>-3.24</c:v>
                </c:pt>
                <c:pt idx="127">
                  <c:v>-3.23</c:v>
                </c:pt>
                <c:pt idx="128">
                  <c:v>-3.22</c:v>
                </c:pt>
                <c:pt idx="129">
                  <c:v>-3.21</c:v>
                </c:pt>
                <c:pt idx="130">
                  <c:v>-3.2</c:v>
                </c:pt>
                <c:pt idx="131">
                  <c:v>-3.19</c:v>
                </c:pt>
                <c:pt idx="132">
                  <c:v>-3.18</c:v>
                </c:pt>
                <c:pt idx="133">
                  <c:v>-3.17</c:v>
                </c:pt>
                <c:pt idx="134">
                  <c:v>-3.16</c:v>
                </c:pt>
                <c:pt idx="135">
                  <c:v>-3.15</c:v>
                </c:pt>
                <c:pt idx="136">
                  <c:v>-3.14</c:v>
                </c:pt>
                <c:pt idx="137">
                  <c:v>-3.13</c:v>
                </c:pt>
                <c:pt idx="138">
                  <c:v>-3.12</c:v>
                </c:pt>
                <c:pt idx="139">
                  <c:v>-3.11</c:v>
                </c:pt>
                <c:pt idx="140">
                  <c:v>-3.1</c:v>
                </c:pt>
                <c:pt idx="141">
                  <c:v>-3.09</c:v>
                </c:pt>
                <c:pt idx="142">
                  <c:v>-3.08</c:v>
                </c:pt>
                <c:pt idx="143">
                  <c:v>-3.07</c:v>
                </c:pt>
                <c:pt idx="144">
                  <c:v>-3.06</c:v>
                </c:pt>
                <c:pt idx="145">
                  <c:v>-3.05</c:v>
                </c:pt>
                <c:pt idx="146">
                  <c:v>-3.04</c:v>
                </c:pt>
                <c:pt idx="147">
                  <c:v>-3.03</c:v>
                </c:pt>
                <c:pt idx="148">
                  <c:v>-3.02</c:v>
                </c:pt>
                <c:pt idx="149">
                  <c:v>-3.01</c:v>
                </c:pt>
                <c:pt idx="150">
                  <c:v>-3</c:v>
                </c:pt>
                <c:pt idx="151">
                  <c:v>-2.9899999999999998</c:v>
                </c:pt>
                <c:pt idx="152">
                  <c:v>-2.98</c:v>
                </c:pt>
                <c:pt idx="153">
                  <c:v>-2.9699999999999998</c:v>
                </c:pt>
                <c:pt idx="154">
                  <c:v>-2.96</c:v>
                </c:pt>
                <c:pt idx="155">
                  <c:v>-2.9499999999999997</c:v>
                </c:pt>
                <c:pt idx="156">
                  <c:v>-2.94</c:v>
                </c:pt>
                <c:pt idx="157">
                  <c:v>-2.9299999999999997</c:v>
                </c:pt>
                <c:pt idx="158">
                  <c:v>-2.92</c:v>
                </c:pt>
                <c:pt idx="159">
                  <c:v>-2.9099999999999997</c:v>
                </c:pt>
                <c:pt idx="160">
                  <c:v>-2.9</c:v>
                </c:pt>
                <c:pt idx="161">
                  <c:v>-2.8899999999999997</c:v>
                </c:pt>
                <c:pt idx="162">
                  <c:v>-2.88</c:v>
                </c:pt>
                <c:pt idx="163">
                  <c:v>-2.8699999999999997</c:v>
                </c:pt>
                <c:pt idx="164">
                  <c:v>-2.86</c:v>
                </c:pt>
                <c:pt idx="165">
                  <c:v>-2.8499999999999988</c:v>
                </c:pt>
                <c:pt idx="166">
                  <c:v>-2.84</c:v>
                </c:pt>
                <c:pt idx="167">
                  <c:v>-2.8299999999999987</c:v>
                </c:pt>
                <c:pt idx="168">
                  <c:v>-2.82</c:v>
                </c:pt>
                <c:pt idx="169">
                  <c:v>-2.8099999999999987</c:v>
                </c:pt>
                <c:pt idx="170">
                  <c:v>-2.8</c:v>
                </c:pt>
                <c:pt idx="171">
                  <c:v>-2.79</c:v>
                </c:pt>
                <c:pt idx="172">
                  <c:v>-2.7800000000000002</c:v>
                </c:pt>
                <c:pt idx="173">
                  <c:v>-2.77</c:v>
                </c:pt>
                <c:pt idx="174">
                  <c:v>-2.7600000000000002</c:v>
                </c:pt>
                <c:pt idx="175">
                  <c:v>-2.75</c:v>
                </c:pt>
                <c:pt idx="176">
                  <c:v>-2.74</c:v>
                </c:pt>
                <c:pt idx="177">
                  <c:v>-2.73</c:v>
                </c:pt>
                <c:pt idx="178">
                  <c:v>-2.72</c:v>
                </c:pt>
                <c:pt idx="179">
                  <c:v>-2.71</c:v>
                </c:pt>
                <c:pt idx="180">
                  <c:v>-2.7</c:v>
                </c:pt>
                <c:pt idx="181">
                  <c:v>-2.69</c:v>
                </c:pt>
                <c:pt idx="182">
                  <c:v>-2.68</c:v>
                </c:pt>
                <c:pt idx="183">
                  <c:v>-2.67</c:v>
                </c:pt>
                <c:pt idx="184">
                  <c:v>-2.66</c:v>
                </c:pt>
                <c:pt idx="185">
                  <c:v>-2.65</c:v>
                </c:pt>
                <c:pt idx="186">
                  <c:v>-2.64</c:v>
                </c:pt>
                <c:pt idx="187">
                  <c:v>-2.63</c:v>
                </c:pt>
                <c:pt idx="188">
                  <c:v>-2.62</c:v>
                </c:pt>
                <c:pt idx="189">
                  <c:v>-2.61</c:v>
                </c:pt>
                <c:pt idx="190">
                  <c:v>-2.6</c:v>
                </c:pt>
                <c:pt idx="191">
                  <c:v>-2.59</c:v>
                </c:pt>
                <c:pt idx="192">
                  <c:v>-2.58</c:v>
                </c:pt>
                <c:pt idx="193">
                  <c:v>-2.57</c:v>
                </c:pt>
                <c:pt idx="194">
                  <c:v>-2.56</c:v>
                </c:pt>
                <c:pt idx="195">
                  <c:v>-2.5499999999999998</c:v>
                </c:pt>
                <c:pt idx="196">
                  <c:v>-2.54</c:v>
                </c:pt>
                <c:pt idx="197">
                  <c:v>-2.5299999999999998</c:v>
                </c:pt>
                <c:pt idx="198">
                  <c:v>-2.52</c:v>
                </c:pt>
                <c:pt idx="199">
                  <c:v>-2.5099999999999998</c:v>
                </c:pt>
                <c:pt idx="200">
                  <c:v>-2.5</c:v>
                </c:pt>
                <c:pt idx="201">
                  <c:v>-2.4899999999999998</c:v>
                </c:pt>
                <c:pt idx="202">
                  <c:v>-2.48</c:v>
                </c:pt>
                <c:pt idx="203">
                  <c:v>-2.4699999999999998</c:v>
                </c:pt>
                <c:pt idx="204">
                  <c:v>-2.46</c:v>
                </c:pt>
                <c:pt idx="205">
                  <c:v>-2.4499999999999997</c:v>
                </c:pt>
                <c:pt idx="206">
                  <c:v>-2.44</c:v>
                </c:pt>
                <c:pt idx="207">
                  <c:v>-2.4299999999999997</c:v>
                </c:pt>
                <c:pt idx="208">
                  <c:v>-2.42</c:v>
                </c:pt>
                <c:pt idx="209">
                  <c:v>-2.4099999999999997</c:v>
                </c:pt>
                <c:pt idx="210">
                  <c:v>-2.4</c:v>
                </c:pt>
                <c:pt idx="211">
                  <c:v>-2.3899999999999997</c:v>
                </c:pt>
                <c:pt idx="212">
                  <c:v>-2.38</c:v>
                </c:pt>
                <c:pt idx="213">
                  <c:v>-2.3699999999999997</c:v>
                </c:pt>
                <c:pt idx="214">
                  <c:v>-2.36</c:v>
                </c:pt>
                <c:pt idx="215">
                  <c:v>-2.3499999999999988</c:v>
                </c:pt>
                <c:pt idx="216">
                  <c:v>-2.34</c:v>
                </c:pt>
                <c:pt idx="217">
                  <c:v>-2.3299999999999987</c:v>
                </c:pt>
                <c:pt idx="218">
                  <c:v>-2.3199999999999967</c:v>
                </c:pt>
                <c:pt idx="219">
                  <c:v>-2.3099999999999987</c:v>
                </c:pt>
                <c:pt idx="220">
                  <c:v>-2.2999999999999998</c:v>
                </c:pt>
                <c:pt idx="221">
                  <c:v>-2.29</c:v>
                </c:pt>
                <c:pt idx="222">
                  <c:v>-2.2799999999999998</c:v>
                </c:pt>
                <c:pt idx="223">
                  <c:v>-2.27</c:v>
                </c:pt>
                <c:pt idx="224">
                  <c:v>-2.2599999999999998</c:v>
                </c:pt>
                <c:pt idx="225">
                  <c:v>-2.25</c:v>
                </c:pt>
                <c:pt idx="226">
                  <c:v>-2.2400000000000002</c:v>
                </c:pt>
                <c:pt idx="227">
                  <c:v>-2.23</c:v>
                </c:pt>
                <c:pt idx="228">
                  <c:v>-2.2200000000000002</c:v>
                </c:pt>
                <c:pt idx="229">
                  <c:v>-2.21</c:v>
                </c:pt>
                <c:pt idx="230">
                  <c:v>-2.2000000000000002</c:v>
                </c:pt>
                <c:pt idx="231">
                  <c:v>-2.19</c:v>
                </c:pt>
                <c:pt idx="232">
                  <c:v>-2.1800000000000002</c:v>
                </c:pt>
                <c:pt idx="233">
                  <c:v>-2.17</c:v>
                </c:pt>
                <c:pt idx="234">
                  <c:v>-2.16</c:v>
                </c:pt>
                <c:pt idx="235">
                  <c:v>-2.15</c:v>
                </c:pt>
                <c:pt idx="236">
                  <c:v>-2.14</c:v>
                </c:pt>
                <c:pt idx="237">
                  <c:v>-2.13</c:v>
                </c:pt>
                <c:pt idx="238">
                  <c:v>-2.12</c:v>
                </c:pt>
                <c:pt idx="239">
                  <c:v>-2.11</c:v>
                </c:pt>
                <c:pt idx="240">
                  <c:v>-2.1</c:v>
                </c:pt>
                <c:pt idx="241">
                  <c:v>-2.09</c:v>
                </c:pt>
                <c:pt idx="242">
                  <c:v>-2.08</c:v>
                </c:pt>
                <c:pt idx="243">
                  <c:v>-2.0699999999999998</c:v>
                </c:pt>
                <c:pt idx="244">
                  <c:v>-2.06</c:v>
                </c:pt>
                <c:pt idx="245">
                  <c:v>-2.0499999999999998</c:v>
                </c:pt>
                <c:pt idx="246">
                  <c:v>-2.04</c:v>
                </c:pt>
                <c:pt idx="247">
                  <c:v>-2.0299999999999998</c:v>
                </c:pt>
                <c:pt idx="248">
                  <c:v>-2.02</c:v>
                </c:pt>
                <c:pt idx="249">
                  <c:v>-2.0099999999999998</c:v>
                </c:pt>
                <c:pt idx="250">
                  <c:v>-2</c:v>
                </c:pt>
                <c:pt idx="251">
                  <c:v>-1.9900000000000009</c:v>
                </c:pt>
                <c:pt idx="252">
                  <c:v>-1.9800000000000009</c:v>
                </c:pt>
                <c:pt idx="253">
                  <c:v>-1.9700000000000009</c:v>
                </c:pt>
                <c:pt idx="254">
                  <c:v>-1.9600000000000009</c:v>
                </c:pt>
                <c:pt idx="255">
                  <c:v>-1.9500000000000008</c:v>
                </c:pt>
                <c:pt idx="256">
                  <c:v>-1.9400000000000008</c:v>
                </c:pt>
                <c:pt idx="257">
                  <c:v>-1.9300000000000008</c:v>
                </c:pt>
                <c:pt idx="258">
                  <c:v>-1.9200000000000008</c:v>
                </c:pt>
                <c:pt idx="259">
                  <c:v>-1.9100000000000001</c:v>
                </c:pt>
                <c:pt idx="260">
                  <c:v>-1.9000000000000001</c:v>
                </c:pt>
                <c:pt idx="261">
                  <c:v>-1.8900000000000001</c:v>
                </c:pt>
                <c:pt idx="262">
                  <c:v>-1.8800000000000001</c:v>
                </c:pt>
                <c:pt idx="263">
                  <c:v>-1.87</c:v>
                </c:pt>
                <c:pt idx="264">
                  <c:v>-1.86</c:v>
                </c:pt>
                <c:pt idx="265">
                  <c:v>-1.85</c:v>
                </c:pt>
                <c:pt idx="266">
                  <c:v>-1.84</c:v>
                </c:pt>
                <c:pt idx="267">
                  <c:v>-1.83</c:v>
                </c:pt>
                <c:pt idx="268">
                  <c:v>-1.82</c:v>
                </c:pt>
                <c:pt idx="269">
                  <c:v>-1.81</c:v>
                </c:pt>
                <c:pt idx="270">
                  <c:v>-1.8</c:v>
                </c:pt>
                <c:pt idx="271">
                  <c:v>-1.7900000000000018</c:v>
                </c:pt>
                <c:pt idx="272">
                  <c:v>-1.7800000000000018</c:v>
                </c:pt>
                <c:pt idx="273">
                  <c:v>-1.7700000000000018</c:v>
                </c:pt>
                <c:pt idx="274">
                  <c:v>-1.7600000000000013</c:v>
                </c:pt>
                <c:pt idx="275">
                  <c:v>-1.7500000000000013</c:v>
                </c:pt>
                <c:pt idx="276">
                  <c:v>-1.7400000000000013</c:v>
                </c:pt>
                <c:pt idx="277">
                  <c:v>-1.7300000000000013</c:v>
                </c:pt>
                <c:pt idx="278">
                  <c:v>-1.7200000000000013</c:v>
                </c:pt>
                <c:pt idx="279">
                  <c:v>-1.7100000000000013</c:v>
                </c:pt>
                <c:pt idx="280">
                  <c:v>-1.7000000000000013</c:v>
                </c:pt>
                <c:pt idx="281">
                  <c:v>-1.6900000000000022</c:v>
                </c:pt>
                <c:pt idx="282">
                  <c:v>-1.6800000000000022</c:v>
                </c:pt>
                <c:pt idx="283">
                  <c:v>-1.6700000000000021</c:v>
                </c:pt>
                <c:pt idx="284">
                  <c:v>-1.6600000000000001</c:v>
                </c:pt>
                <c:pt idx="285">
                  <c:v>-1.6500000000000001</c:v>
                </c:pt>
                <c:pt idx="286">
                  <c:v>-1.6400000000000001</c:v>
                </c:pt>
                <c:pt idx="287">
                  <c:v>-1.6300000000000001</c:v>
                </c:pt>
                <c:pt idx="288">
                  <c:v>-1.62</c:v>
                </c:pt>
                <c:pt idx="289">
                  <c:v>-1.61</c:v>
                </c:pt>
                <c:pt idx="290">
                  <c:v>-1.6</c:v>
                </c:pt>
                <c:pt idx="291">
                  <c:v>-1.59</c:v>
                </c:pt>
                <c:pt idx="292">
                  <c:v>-1.58</c:v>
                </c:pt>
                <c:pt idx="293">
                  <c:v>-1.57</c:v>
                </c:pt>
                <c:pt idx="294">
                  <c:v>-1.56</c:v>
                </c:pt>
                <c:pt idx="295">
                  <c:v>-1.55</c:v>
                </c:pt>
                <c:pt idx="296">
                  <c:v>-1.54</c:v>
                </c:pt>
                <c:pt idx="297">
                  <c:v>-1.53</c:v>
                </c:pt>
                <c:pt idx="298">
                  <c:v>-1.52</c:v>
                </c:pt>
                <c:pt idx="299">
                  <c:v>-1.51</c:v>
                </c:pt>
                <c:pt idx="300">
                  <c:v>-1.5</c:v>
                </c:pt>
                <c:pt idx="301">
                  <c:v>-1.49</c:v>
                </c:pt>
                <c:pt idx="302">
                  <c:v>-1.48</c:v>
                </c:pt>
                <c:pt idx="303">
                  <c:v>-1.47</c:v>
                </c:pt>
                <c:pt idx="304">
                  <c:v>-1.46</c:v>
                </c:pt>
                <c:pt idx="305">
                  <c:v>-1.45</c:v>
                </c:pt>
                <c:pt idx="306">
                  <c:v>-1.44</c:v>
                </c:pt>
                <c:pt idx="307">
                  <c:v>-1.43</c:v>
                </c:pt>
                <c:pt idx="308">
                  <c:v>-1.42</c:v>
                </c:pt>
                <c:pt idx="309">
                  <c:v>-1.41</c:v>
                </c:pt>
                <c:pt idx="310">
                  <c:v>-1.4</c:v>
                </c:pt>
                <c:pt idx="311">
                  <c:v>-1.3900000000000001</c:v>
                </c:pt>
                <c:pt idx="312">
                  <c:v>-1.3800000000000001</c:v>
                </c:pt>
                <c:pt idx="313">
                  <c:v>-1.37</c:v>
                </c:pt>
                <c:pt idx="314">
                  <c:v>-1.36</c:v>
                </c:pt>
                <c:pt idx="315">
                  <c:v>-1.35</c:v>
                </c:pt>
                <c:pt idx="316">
                  <c:v>-1.34</c:v>
                </c:pt>
                <c:pt idx="317">
                  <c:v>-1.33</c:v>
                </c:pt>
                <c:pt idx="318">
                  <c:v>-1.32</c:v>
                </c:pt>
                <c:pt idx="319">
                  <c:v>-1.31</c:v>
                </c:pt>
                <c:pt idx="320">
                  <c:v>-1.3</c:v>
                </c:pt>
                <c:pt idx="321">
                  <c:v>-1.29</c:v>
                </c:pt>
                <c:pt idx="322">
                  <c:v>-1.28</c:v>
                </c:pt>
                <c:pt idx="323">
                  <c:v>-1.27</c:v>
                </c:pt>
                <c:pt idx="324">
                  <c:v>-1.26</c:v>
                </c:pt>
                <c:pt idx="325">
                  <c:v>-1.25</c:v>
                </c:pt>
                <c:pt idx="326">
                  <c:v>-1.24</c:v>
                </c:pt>
                <c:pt idx="327">
                  <c:v>-1.23</c:v>
                </c:pt>
                <c:pt idx="328">
                  <c:v>-1.22</c:v>
                </c:pt>
                <c:pt idx="329">
                  <c:v>-1.21</c:v>
                </c:pt>
                <c:pt idx="330">
                  <c:v>-1.2</c:v>
                </c:pt>
                <c:pt idx="331">
                  <c:v>-1.1900000000000022</c:v>
                </c:pt>
                <c:pt idx="332">
                  <c:v>-1.1800000000000022</c:v>
                </c:pt>
                <c:pt idx="333">
                  <c:v>-1.1700000000000021</c:v>
                </c:pt>
                <c:pt idx="334">
                  <c:v>-1.1599999999999975</c:v>
                </c:pt>
                <c:pt idx="335">
                  <c:v>-1.1499999999999975</c:v>
                </c:pt>
                <c:pt idx="336">
                  <c:v>-1.1399999999999975</c:v>
                </c:pt>
                <c:pt idx="337">
                  <c:v>-1.1299999999999975</c:v>
                </c:pt>
                <c:pt idx="338">
                  <c:v>-1.1200000000000001</c:v>
                </c:pt>
                <c:pt idx="339">
                  <c:v>-1.1100000000000001</c:v>
                </c:pt>
                <c:pt idx="340">
                  <c:v>-1.1000000000000001</c:v>
                </c:pt>
                <c:pt idx="341">
                  <c:v>-1.0900000000000001</c:v>
                </c:pt>
                <c:pt idx="342">
                  <c:v>-1.08</c:v>
                </c:pt>
                <c:pt idx="343">
                  <c:v>-1.07</c:v>
                </c:pt>
                <c:pt idx="344">
                  <c:v>-1.06</c:v>
                </c:pt>
                <c:pt idx="345">
                  <c:v>-1.05</c:v>
                </c:pt>
                <c:pt idx="346">
                  <c:v>-1.04</c:v>
                </c:pt>
                <c:pt idx="347">
                  <c:v>-1.03</c:v>
                </c:pt>
                <c:pt idx="348">
                  <c:v>-1.02</c:v>
                </c:pt>
                <c:pt idx="349">
                  <c:v>-1.01</c:v>
                </c:pt>
                <c:pt idx="350">
                  <c:v>-1</c:v>
                </c:pt>
                <c:pt idx="351">
                  <c:v>-0.99</c:v>
                </c:pt>
                <c:pt idx="352">
                  <c:v>-0.98</c:v>
                </c:pt>
                <c:pt idx="353">
                  <c:v>-0.97000000000000042</c:v>
                </c:pt>
                <c:pt idx="354">
                  <c:v>-0.96000000000000063</c:v>
                </c:pt>
                <c:pt idx="355">
                  <c:v>-0.95000000000000062</c:v>
                </c:pt>
                <c:pt idx="356">
                  <c:v>-0.94000000000000061</c:v>
                </c:pt>
                <c:pt idx="357">
                  <c:v>-0.93</c:v>
                </c:pt>
                <c:pt idx="358">
                  <c:v>-0.92</c:v>
                </c:pt>
                <c:pt idx="359">
                  <c:v>-0.91</c:v>
                </c:pt>
                <c:pt idx="360">
                  <c:v>-0.9</c:v>
                </c:pt>
                <c:pt idx="361">
                  <c:v>-0.89000000000000079</c:v>
                </c:pt>
                <c:pt idx="362">
                  <c:v>-0.88000000000000078</c:v>
                </c:pt>
                <c:pt idx="363">
                  <c:v>-0.87000000000000111</c:v>
                </c:pt>
                <c:pt idx="364">
                  <c:v>-0.86000000000000065</c:v>
                </c:pt>
                <c:pt idx="365">
                  <c:v>-0.85000000000000064</c:v>
                </c:pt>
                <c:pt idx="366">
                  <c:v>-0.84000000000000064</c:v>
                </c:pt>
                <c:pt idx="367">
                  <c:v>-0.83000000000000063</c:v>
                </c:pt>
                <c:pt idx="368">
                  <c:v>-0.82000000000000062</c:v>
                </c:pt>
                <c:pt idx="369">
                  <c:v>-0.81</c:v>
                </c:pt>
                <c:pt idx="370">
                  <c:v>-0.8</c:v>
                </c:pt>
                <c:pt idx="371">
                  <c:v>-0.79</c:v>
                </c:pt>
                <c:pt idx="372">
                  <c:v>-0.78</c:v>
                </c:pt>
                <c:pt idx="373">
                  <c:v>-0.77000000000000046</c:v>
                </c:pt>
                <c:pt idx="374">
                  <c:v>-0.76000000000000123</c:v>
                </c:pt>
                <c:pt idx="375">
                  <c:v>-0.75000000000000122</c:v>
                </c:pt>
                <c:pt idx="376">
                  <c:v>-0.7400000000000011</c:v>
                </c:pt>
                <c:pt idx="377">
                  <c:v>-0.73000000000000065</c:v>
                </c:pt>
                <c:pt idx="378">
                  <c:v>-0.72000000000000064</c:v>
                </c:pt>
                <c:pt idx="379">
                  <c:v>-0.71000000000000063</c:v>
                </c:pt>
                <c:pt idx="380">
                  <c:v>-0.70000000000000062</c:v>
                </c:pt>
                <c:pt idx="381">
                  <c:v>-0.69000000000000095</c:v>
                </c:pt>
                <c:pt idx="382">
                  <c:v>-0.68000000000000094</c:v>
                </c:pt>
                <c:pt idx="383">
                  <c:v>-0.67000000000000148</c:v>
                </c:pt>
                <c:pt idx="384">
                  <c:v>-0.66000000000000136</c:v>
                </c:pt>
                <c:pt idx="385">
                  <c:v>-0.65000000000000135</c:v>
                </c:pt>
                <c:pt idx="386">
                  <c:v>-0.64000000000000123</c:v>
                </c:pt>
                <c:pt idx="387">
                  <c:v>-0.63000000000000123</c:v>
                </c:pt>
                <c:pt idx="388">
                  <c:v>-0.62000000000000111</c:v>
                </c:pt>
                <c:pt idx="389">
                  <c:v>-0.61000000000000065</c:v>
                </c:pt>
                <c:pt idx="390">
                  <c:v>-0.60000000000000064</c:v>
                </c:pt>
                <c:pt idx="391">
                  <c:v>-0.59000000000000052</c:v>
                </c:pt>
                <c:pt idx="392">
                  <c:v>-0.58000000000000052</c:v>
                </c:pt>
                <c:pt idx="393">
                  <c:v>-0.56999999999999995</c:v>
                </c:pt>
                <c:pt idx="394">
                  <c:v>-0.56000000000000005</c:v>
                </c:pt>
                <c:pt idx="395">
                  <c:v>-0.55000000000000004</c:v>
                </c:pt>
                <c:pt idx="396">
                  <c:v>-0.54</c:v>
                </c:pt>
                <c:pt idx="397">
                  <c:v>-0.53</c:v>
                </c:pt>
                <c:pt idx="398">
                  <c:v>-0.52</c:v>
                </c:pt>
                <c:pt idx="399">
                  <c:v>-0.51</c:v>
                </c:pt>
                <c:pt idx="400">
                  <c:v>-0.5</c:v>
                </c:pt>
                <c:pt idx="401">
                  <c:v>-0.49000000000000032</c:v>
                </c:pt>
                <c:pt idx="402">
                  <c:v>-0.48000000000000032</c:v>
                </c:pt>
                <c:pt idx="403">
                  <c:v>-0.47000000000000008</c:v>
                </c:pt>
                <c:pt idx="404">
                  <c:v>-0.46</c:v>
                </c:pt>
                <c:pt idx="405">
                  <c:v>-0.45</c:v>
                </c:pt>
                <c:pt idx="406">
                  <c:v>-0.44000000000000034</c:v>
                </c:pt>
                <c:pt idx="407">
                  <c:v>-0.43000000000000038</c:v>
                </c:pt>
                <c:pt idx="408">
                  <c:v>-0.42000000000000032</c:v>
                </c:pt>
                <c:pt idx="409">
                  <c:v>-0.41000000000000031</c:v>
                </c:pt>
                <c:pt idx="410">
                  <c:v>-0.4</c:v>
                </c:pt>
                <c:pt idx="411">
                  <c:v>-0.39000000000000062</c:v>
                </c:pt>
                <c:pt idx="412">
                  <c:v>-0.38000000000000062</c:v>
                </c:pt>
                <c:pt idx="413">
                  <c:v>-0.37000000000000038</c:v>
                </c:pt>
                <c:pt idx="414">
                  <c:v>-0.36000000000000032</c:v>
                </c:pt>
                <c:pt idx="415">
                  <c:v>-0.35000000000000031</c:v>
                </c:pt>
                <c:pt idx="416">
                  <c:v>-0.34000000000000047</c:v>
                </c:pt>
                <c:pt idx="417">
                  <c:v>-0.33000000000000074</c:v>
                </c:pt>
                <c:pt idx="418">
                  <c:v>-0.32000000000000062</c:v>
                </c:pt>
                <c:pt idx="419">
                  <c:v>-0.31000000000000055</c:v>
                </c:pt>
                <c:pt idx="420">
                  <c:v>-0.30000000000000032</c:v>
                </c:pt>
                <c:pt idx="421">
                  <c:v>-0.29000000000000031</c:v>
                </c:pt>
                <c:pt idx="422">
                  <c:v>-0.28000000000000008</c:v>
                </c:pt>
                <c:pt idx="423">
                  <c:v>-0.27</c:v>
                </c:pt>
                <c:pt idx="424">
                  <c:v>-0.26</c:v>
                </c:pt>
                <c:pt idx="425">
                  <c:v>-0.25</c:v>
                </c:pt>
                <c:pt idx="426">
                  <c:v>-0.24000000000000021</c:v>
                </c:pt>
                <c:pt idx="427">
                  <c:v>-0.23</c:v>
                </c:pt>
                <c:pt idx="428">
                  <c:v>-0.2200000000000002</c:v>
                </c:pt>
                <c:pt idx="429">
                  <c:v>-0.21000000000000021</c:v>
                </c:pt>
                <c:pt idx="430">
                  <c:v>-0.2</c:v>
                </c:pt>
                <c:pt idx="431">
                  <c:v>-0.1900000000000002</c:v>
                </c:pt>
                <c:pt idx="432">
                  <c:v>-0.18000000000000024</c:v>
                </c:pt>
                <c:pt idx="433">
                  <c:v>-0.17</c:v>
                </c:pt>
                <c:pt idx="434">
                  <c:v>-0.1600000000000002</c:v>
                </c:pt>
                <c:pt idx="435">
                  <c:v>-0.15000000000000024</c:v>
                </c:pt>
                <c:pt idx="436">
                  <c:v>-0.14000000000000001</c:v>
                </c:pt>
                <c:pt idx="437">
                  <c:v>-0.13</c:v>
                </c:pt>
                <c:pt idx="438">
                  <c:v>-0.12000000000000002</c:v>
                </c:pt>
                <c:pt idx="439">
                  <c:v>-0.11000000000000008</c:v>
                </c:pt>
                <c:pt idx="440">
                  <c:v>-0.1</c:v>
                </c:pt>
                <c:pt idx="441">
                  <c:v>-9.0000000000000066E-2</c:v>
                </c:pt>
                <c:pt idx="442">
                  <c:v>-8.0000000000000168E-2</c:v>
                </c:pt>
                <c:pt idx="443">
                  <c:v>-7.0000000000000034E-2</c:v>
                </c:pt>
                <c:pt idx="444">
                  <c:v>-6.0000000000000095E-2</c:v>
                </c:pt>
                <c:pt idx="445">
                  <c:v>-5.0000000000000086E-2</c:v>
                </c:pt>
                <c:pt idx="446">
                  <c:v>-4.0000000000000084E-2</c:v>
                </c:pt>
                <c:pt idx="447">
                  <c:v>-3.0000000000000051E-2</c:v>
                </c:pt>
                <c:pt idx="448">
                  <c:v>-2.0000000000000042E-2</c:v>
                </c:pt>
                <c:pt idx="449">
                  <c:v>-1.0000000000000021E-2</c:v>
                </c:pt>
                <c:pt idx="450">
                  <c:v>0</c:v>
                </c:pt>
                <c:pt idx="451">
                  <c:v>1.0000000000000021E-2</c:v>
                </c:pt>
                <c:pt idx="452">
                  <c:v>2.0000000000000042E-2</c:v>
                </c:pt>
                <c:pt idx="453">
                  <c:v>3.0000000000000051E-2</c:v>
                </c:pt>
                <c:pt idx="454">
                  <c:v>4.0000000000000084E-2</c:v>
                </c:pt>
                <c:pt idx="455">
                  <c:v>5.0000000000000086E-2</c:v>
                </c:pt>
                <c:pt idx="456">
                  <c:v>6.0000000000000095E-2</c:v>
                </c:pt>
                <c:pt idx="457">
                  <c:v>7.0000000000000034E-2</c:v>
                </c:pt>
                <c:pt idx="458">
                  <c:v>8.0000000000000168E-2</c:v>
                </c:pt>
                <c:pt idx="459">
                  <c:v>9.0000000000000066E-2</c:v>
                </c:pt>
                <c:pt idx="460">
                  <c:v>0.1</c:v>
                </c:pt>
                <c:pt idx="461">
                  <c:v>0.11000000000000008</c:v>
                </c:pt>
                <c:pt idx="462">
                  <c:v>0.12000000000000002</c:v>
                </c:pt>
                <c:pt idx="463">
                  <c:v>0.13</c:v>
                </c:pt>
                <c:pt idx="464">
                  <c:v>0.14000000000000001</c:v>
                </c:pt>
                <c:pt idx="465">
                  <c:v>0.15000000000000024</c:v>
                </c:pt>
                <c:pt idx="466">
                  <c:v>0.1600000000000002</c:v>
                </c:pt>
                <c:pt idx="467">
                  <c:v>0.17</c:v>
                </c:pt>
                <c:pt idx="468">
                  <c:v>0.18000000000000024</c:v>
                </c:pt>
                <c:pt idx="469">
                  <c:v>0.1900000000000002</c:v>
                </c:pt>
                <c:pt idx="470">
                  <c:v>0.2</c:v>
                </c:pt>
                <c:pt idx="471">
                  <c:v>0.21000000000000021</c:v>
                </c:pt>
                <c:pt idx="472">
                  <c:v>0.2200000000000002</c:v>
                </c:pt>
                <c:pt idx="473">
                  <c:v>0.23</c:v>
                </c:pt>
                <c:pt idx="474">
                  <c:v>0.24000000000000021</c:v>
                </c:pt>
                <c:pt idx="475">
                  <c:v>0.25</c:v>
                </c:pt>
                <c:pt idx="476">
                  <c:v>0.26</c:v>
                </c:pt>
                <c:pt idx="477">
                  <c:v>0.27</c:v>
                </c:pt>
                <c:pt idx="478">
                  <c:v>0.28000000000000008</c:v>
                </c:pt>
                <c:pt idx="479">
                  <c:v>0.29000000000000031</c:v>
                </c:pt>
                <c:pt idx="480">
                  <c:v>0.30000000000000032</c:v>
                </c:pt>
                <c:pt idx="481">
                  <c:v>0.31000000000000055</c:v>
                </c:pt>
                <c:pt idx="482">
                  <c:v>0.32000000000000062</c:v>
                </c:pt>
                <c:pt idx="483">
                  <c:v>0.33000000000000074</c:v>
                </c:pt>
                <c:pt idx="484">
                  <c:v>0.34000000000000047</c:v>
                </c:pt>
                <c:pt idx="485">
                  <c:v>0.35000000000000031</c:v>
                </c:pt>
                <c:pt idx="486">
                  <c:v>0.36000000000000032</c:v>
                </c:pt>
                <c:pt idx="487">
                  <c:v>0.37000000000000038</c:v>
                </c:pt>
                <c:pt idx="488">
                  <c:v>0.38000000000000062</c:v>
                </c:pt>
                <c:pt idx="489">
                  <c:v>0.39000000000000062</c:v>
                </c:pt>
                <c:pt idx="490">
                  <c:v>0.4</c:v>
                </c:pt>
                <c:pt idx="491">
                  <c:v>0.41000000000000031</c:v>
                </c:pt>
                <c:pt idx="492">
                  <c:v>0.42000000000000032</c:v>
                </c:pt>
                <c:pt idx="493">
                  <c:v>0.43000000000000038</c:v>
                </c:pt>
                <c:pt idx="494">
                  <c:v>0.44000000000000034</c:v>
                </c:pt>
                <c:pt idx="495">
                  <c:v>0.45</c:v>
                </c:pt>
                <c:pt idx="496">
                  <c:v>0.46</c:v>
                </c:pt>
                <c:pt idx="497">
                  <c:v>0.47000000000000008</c:v>
                </c:pt>
                <c:pt idx="498">
                  <c:v>0.48000000000000032</c:v>
                </c:pt>
                <c:pt idx="499">
                  <c:v>0.49000000000000032</c:v>
                </c:pt>
                <c:pt idx="500">
                  <c:v>0.5</c:v>
                </c:pt>
                <c:pt idx="501">
                  <c:v>0.51</c:v>
                </c:pt>
                <c:pt idx="502">
                  <c:v>0.52</c:v>
                </c:pt>
                <c:pt idx="503">
                  <c:v>0.53</c:v>
                </c:pt>
                <c:pt idx="504">
                  <c:v>0.54</c:v>
                </c:pt>
                <c:pt idx="505">
                  <c:v>0.55000000000000004</c:v>
                </c:pt>
                <c:pt idx="506">
                  <c:v>0.56000000000000005</c:v>
                </c:pt>
                <c:pt idx="507">
                  <c:v>0.56999999999999995</c:v>
                </c:pt>
                <c:pt idx="508">
                  <c:v>0.58000000000000052</c:v>
                </c:pt>
                <c:pt idx="509">
                  <c:v>0.59000000000000052</c:v>
                </c:pt>
                <c:pt idx="510">
                  <c:v>0.60000000000000064</c:v>
                </c:pt>
                <c:pt idx="511">
                  <c:v>0.61000000000000065</c:v>
                </c:pt>
                <c:pt idx="512">
                  <c:v>0.62000000000000111</c:v>
                </c:pt>
                <c:pt idx="513">
                  <c:v>0.63000000000000123</c:v>
                </c:pt>
                <c:pt idx="514">
                  <c:v>0.64000000000000123</c:v>
                </c:pt>
                <c:pt idx="515">
                  <c:v>0.65000000000000135</c:v>
                </c:pt>
                <c:pt idx="516">
                  <c:v>0.66000000000000136</c:v>
                </c:pt>
                <c:pt idx="517">
                  <c:v>0.67000000000000148</c:v>
                </c:pt>
                <c:pt idx="518">
                  <c:v>0.68000000000000094</c:v>
                </c:pt>
                <c:pt idx="519">
                  <c:v>0.69000000000000095</c:v>
                </c:pt>
                <c:pt idx="520">
                  <c:v>0.70000000000000062</c:v>
                </c:pt>
                <c:pt idx="521">
                  <c:v>0.71000000000000063</c:v>
                </c:pt>
                <c:pt idx="522">
                  <c:v>0.72000000000000064</c:v>
                </c:pt>
                <c:pt idx="523">
                  <c:v>0.73000000000000065</c:v>
                </c:pt>
                <c:pt idx="524">
                  <c:v>0.7400000000000011</c:v>
                </c:pt>
                <c:pt idx="525">
                  <c:v>0.75000000000000122</c:v>
                </c:pt>
                <c:pt idx="526">
                  <c:v>0.76000000000000123</c:v>
                </c:pt>
                <c:pt idx="527">
                  <c:v>0.77000000000000046</c:v>
                </c:pt>
                <c:pt idx="528">
                  <c:v>0.78</c:v>
                </c:pt>
                <c:pt idx="529">
                  <c:v>0.79</c:v>
                </c:pt>
                <c:pt idx="530">
                  <c:v>0.8</c:v>
                </c:pt>
                <c:pt idx="531">
                  <c:v>0.81</c:v>
                </c:pt>
                <c:pt idx="532">
                  <c:v>0.82000000000000062</c:v>
                </c:pt>
                <c:pt idx="533">
                  <c:v>0.83000000000000063</c:v>
                </c:pt>
                <c:pt idx="534">
                  <c:v>0.84000000000000064</c:v>
                </c:pt>
                <c:pt idx="535">
                  <c:v>0.85000000000000064</c:v>
                </c:pt>
                <c:pt idx="536">
                  <c:v>0.86000000000000065</c:v>
                </c:pt>
                <c:pt idx="537">
                  <c:v>0.87000000000000111</c:v>
                </c:pt>
                <c:pt idx="538">
                  <c:v>0.88000000000000078</c:v>
                </c:pt>
                <c:pt idx="539">
                  <c:v>0.89000000000000079</c:v>
                </c:pt>
                <c:pt idx="540">
                  <c:v>0.9</c:v>
                </c:pt>
                <c:pt idx="541">
                  <c:v>0.91</c:v>
                </c:pt>
                <c:pt idx="542">
                  <c:v>0.92</c:v>
                </c:pt>
                <c:pt idx="543">
                  <c:v>0.93</c:v>
                </c:pt>
                <c:pt idx="544">
                  <c:v>0.94000000000000061</c:v>
                </c:pt>
                <c:pt idx="545">
                  <c:v>0.95000000000000062</c:v>
                </c:pt>
                <c:pt idx="546">
                  <c:v>0.96000000000000063</c:v>
                </c:pt>
                <c:pt idx="547">
                  <c:v>0.97000000000000042</c:v>
                </c:pt>
                <c:pt idx="548">
                  <c:v>0.98</c:v>
                </c:pt>
                <c:pt idx="549">
                  <c:v>0.99</c:v>
                </c:pt>
                <c:pt idx="550">
                  <c:v>1</c:v>
                </c:pt>
                <c:pt idx="551">
                  <c:v>1.01</c:v>
                </c:pt>
                <c:pt idx="552">
                  <c:v>1.02</c:v>
                </c:pt>
                <c:pt idx="553">
                  <c:v>1.03</c:v>
                </c:pt>
                <c:pt idx="554">
                  <c:v>1.04</c:v>
                </c:pt>
                <c:pt idx="555">
                  <c:v>1.05</c:v>
                </c:pt>
                <c:pt idx="556">
                  <c:v>1.06</c:v>
                </c:pt>
                <c:pt idx="557">
                  <c:v>1.07</c:v>
                </c:pt>
                <c:pt idx="558">
                  <c:v>1.08</c:v>
                </c:pt>
                <c:pt idx="559">
                  <c:v>1.0900000000000001</c:v>
                </c:pt>
                <c:pt idx="560">
                  <c:v>1.1000000000000001</c:v>
                </c:pt>
                <c:pt idx="561">
                  <c:v>1.1100000000000001</c:v>
                </c:pt>
                <c:pt idx="562">
                  <c:v>1.1200000000000001</c:v>
                </c:pt>
                <c:pt idx="563">
                  <c:v>1.1299999999999975</c:v>
                </c:pt>
                <c:pt idx="564">
                  <c:v>1.1399999999999975</c:v>
                </c:pt>
                <c:pt idx="565">
                  <c:v>1.1499999999999975</c:v>
                </c:pt>
                <c:pt idx="566">
                  <c:v>1.1599999999999975</c:v>
                </c:pt>
                <c:pt idx="567">
                  <c:v>1.1700000000000021</c:v>
                </c:pt>
                <c:pt idx="568">
                  <c:v>1.1800000000000022</c:v>
                </c:pt>
                <c:pt idx="569">
                  <c:v>1.1900000000000022</c:v>
                </c:pt>
                <c:pt idx="570">
                  <c:v>1.2</c:v>
                </c:pt>
                <c:pt idx="571">
                  <c:v>1.21</c:v>
                </c:pt>
                <c:pt idx="572">
                  <c:v>1.22</c:v>
                </c:pt>
                <c:pt idx="573">
                  <c:v>1.23</c:v>
                </c:pt>
                <c:pt idx="574">
                  <c:v>1.24</c:v>
                </c:pt>
                <c:pt idx="575">
                  <c:v>1.25</c:v>
                </c:pt>
                <c:pt idx="576">
                  <c:v>1.26</c:v>
                </c:pt>
                <c:pt idx="577">
                  <c:v>1.27</c:v>
                </c:pt>
                <c:pt idx="578">
                  <c:v>1.28</c:v>
                </c:pt>
                <c:pt idx="579">
                  <c:v>1.29</c:v>
                </c:pt>
                <c:pt idx="580">
                  <c:v>1.3</c:v>
                </c:pt>
                <c:pt idx="581">
                  <c:v>1.31</c:v>
                </c:pt>
                <c:pt idx="582">
                  <c:v>1.32</c:v>
                </c:pt>
                <c:pt idx="583">
                  <c:v>1.33</c:v>
                </c:pt>
                <c:pt idx="584">
                  <c:v>1.34</c:v>
                </c:pt>
                <c:pt idx="585">
                  <c:v>1.35</c:v>
                </c:pt>
                <c:pt idx="586">
                  <c:v>1.36</c:v>
                </c:pt>
                <c:pt idx="587">
                  <c:v>1.37</c:v>
                </c:pt>
                <c:pt idx="588">
                  <c:v>1.3800000000000001</c:v>
                </c:pt>
                <c:pt idx="589">
                  <c:v>1.3900000000000001</c:v>
                </c:pt>
                <c:pt idx="590">
                  <c:v>1.4</c:v>
                </c:pt>
                <c:pt idx="591">
                  <c:v>1.41</c:v>
                </c:pt>
                <c:pt idx="592">
                  <c:v>1.42</c:v>
                </c:pt>
                <c:pt idx="593">
                  <c:v>1.43</c:v>
                </c:pt>
                <c:pt idx="594">
                  <c:v>1.44</c:v>
                </c:pt>
                <c:pt idx="595">
                  <c:v>1.45</c:v>
                </c:pt>
                <c:pt idx="596">
                  <c:v>1.46</c:v>
                </c:pt>
                <c:pt idx="597">
                  <c:v>1.47</c:v>
                </c:pt>
                <c:pt idx="598">
                  <c:v>1.48</c:v>
                </c:pt>
                <c:pt idx="599">
                  <c:v>1.49</c:v>
                </c:pt>
                <c:pt idx="600">
                  <c:v>1.5</c:v>
                </c:pt>
                <c:pt idx="601">
                  <c:v>1.51</c:v>
                </c:pt>
                <c:pt idx="602">
                  <c:v>1.52</c:v>
                </c:pt>
                <c:pt idx="603">
                  <c:v>1.53</c:v>
                </c:pt>
                <c:pt idx="604">
                  <c:v>1.54</c:v>
                </c:pt>
                <c:pt idx="605">
                  <c:v>1.55</c:v>
                </c:pt>
                <c:pt idx="606">
                  <c:v>1.56</c:v>
                </c:pt>
                <c:pt idx="607">
                  <c:v>1.57</c:v>
                </c:pt>
                <c:pt idx="608">
                  <c:v>1.58</c:v>
                </c:pt>
                <c:pt idx="609">
                  <c:v>1.59</c:v>
                </c:pt>
                <c:pt idx="610">
                  <c:v>1.6</c:v>
                </c:pt>
                <c:pt idx="611">
                  <c:v>1.61</c:v>
                </c:pt>
                <c:pt idx="612">
                  <c:v>1.62</c:v>
                </c:pt>
                <c:pt idx="613">
                  <c:v>1.6300000000000001</c:v>
                </c:pt>
                <c:pt idx="614">
                  <c:v>1.6400000000000001</c:v>
                </c:pt>
                <c:pt idx="615">
                  <c:v>1.6500000000000001</c:v>
                </c:pt>
                <c:pt idx="616">
                  <c:v>1.6600000000000001</c:v>
                </c:pt>
                <c:pt idx="617">
                  <c:v>1.6700000000000021</c:v>
                </c:pt>
                <c:pt idx="618">
                  <c:v>1.6800000000000022</c:v>
                </c:pt>
                <c:pt idx="619">
                  <c:v>1.6900000000000022</c:v>
                </c:pt>
                <c:pt idx="620">
                  <c:v>1.7000000000000013</c:v>
                </c:pt>
                <c:pt idx="621">
                  <c:v>1.7100000000000013</c:v>
                </c:pt>
                <c:pt idx="622">
                  <c:v>1.7200000000000013</c:v>
                </c:pt>
                <c:pt idx="623">
                  <c:v>1.7300000000000013</c:v>
                </c:pt>
                <c:pt idx="624">
                  <c:v>1.7400000000000013</c:v>
                </c:pt>
                <c:pt idx="625">
                  <c:v>1.7500000000000013</c:v>
                </c:pt>
                <c:pt idx="626">
                  <c:v>1.7600000000000013</c:v>
                </c:pt>
                <c:pt idx="627">
                  <c:v>1.7700000000000018</c:v>
                </c:pt>
                <c:pt idx="628">
                  <c:v>1.7800000000000018</c:v>
                </c:pt>
                <c:pt idx="629">
                  <c:v>1.7900000000000018</c:v>
                </c:pt>
                <c:pt idx="630">
                  <c:v>1.8</c:v>
                </c:pt>
                <c:pt idx="631">
                  <c:v>1.81</c:v>
                </c:pt>
                <c:pt idx="632">
                  <c:v>1.82</c:v>
                </c:pt>
                <c:pt idx="633">
                  <c:v>1.83</c:v>
                </c:pt>
                <c:pt idx="634">
                  <c:v>1.84</c:v>
                </c:pt>
                <c:pt idx="635">
                  <c:v>1.85</c:v>
                </c:pt>
                <c:pt idx="636">
                  <c:v>1.86</c:v>
                </c:pt>
                <c:pt idx="637">
                  <c:v>1.87</c:v>
                </c:pt>
                <c:pt idx="638">
                  <c:v>1.8800000000000001</c:v>
                </c:pt>
                <c:pt idx="639">
                  <c:v>1.8900000000000001</c:v>
                </c:pt>
                <c:pt idx="640">
                  <c:v>1.9000000000000001</c:v>
                </c:pt>
                <c:pt idx="641">
                  <c:v>1.9100000000000001</c:v>
                </c:pt>
                <c:pt idx="642">
                  <c:v>1.9200000000000008</c:v>
                </c:pt>
                <c:pt idx="643">
                  <c:v>1.9300000000000008</c:v>
                </c:pt>
                <c:pt idx="644">
                  <c:v>1.9400000000000008</c:v>
                </c:pt>
                <c:pt idx="645">
                  <c:v>1.9500000000000008</c:v>
                </c:pt>
                <c:pt idx="646">
                  <c:v>1.9600000000000009</c:v>
                </c:pt>
                <c:pt idx="647">
                  <c:v>1.9700000000000009</c:v>
                </c:pt>
                <c:pt idx="648">
                  <c:v>1.9800000000000009</c:v>
                </c:pt>
                <c:pt idx="649">
                  <c:v>1.9900000000000009</c:v>
                </c:pt>
                <c:pt idx="650">
                  <c:v>2</c:v>
                </c:pt>
                <c:pt idx="651">
                  <c:v>2.0099999999999998</c:v>
                </c:pt>
                <c:pt idx="652">
                  <c:v>2.02</c:v>
                </c:pt>
                <c:pt idx="653">
                  <c:v>2.0299999999999998</c:v>
                </c:pt>
                <c:pt idx="654">
                  <c:v>2.04</c:v>
                </c:pt>
                <c:pt idx="655">
                  <c:v>2.0499999999999998</c:v>
                </c:pt>
                <c:pt idx="656">
                  <c:v>2.06</c:v>
                </c:pt>
                <c:pt idx="657">
                  <c:v>2.0699999999999998</c:v>
                </c:pt>
                <c:pt idx="658">
                  <c:v>2.08</c:v>
                </c:pt>
                <c:pt idx="659">
                  <c:v>2.09</c:v>
                </c:pt>
                <c:pt idx="660">
                  <c:v>2.1</c:v>
                </c:pt>
                <c:pt idx="661">
                  <c:v>2.11</c:v>
                </c:pt>
                <c:pt idx="662">
                  <c:v>2.12</c:v>
                </c:pt>
                <c:pt idx="663">
                  <c:v>2.13</c:v>
                </c:pt>
                <c:pt idx="664">
                  <c:v>2.14</c:v>
                </c:pt>
                <c:pt idx="665">
                  <c:v>2.15</c:v>
                </c:pt>
                <c:pt idx="666">
                  <c:v>2.16</c:v>
                </c:pt>
                <c:pt idx="667">
                  <c:v>2.17</c:v>
                </c:pt>
                <c:pt idx="668">
                  <c:v>2.1800000000000002</c:v>
                </c:pt>
                <c:pt idx="669">
                  <c:v>2.19</c:v>
                </c:pt>
                <c:pt idx="670">
                  <c:v>2.2000000000000002</c:v>
                </c:pt>
                <c:pt idx="671">
                  <c:v>2.21</c:v>
                </c:pt>
                <c:pt idx="672">
                  <c:v>2.2200000000000002</c:v>
                </c:pt>
                <c:pt idx="673">
                  <c:v>2.23</c:v>
                </c:pt>
                <c:pt idx="674">
                  <c:v>2.2400000000000002</c:v>
                </c:pt>
                <c:pt idx="675">
                  <c:v>2.25</c:v>
                </c:pt>
                <c:pt idx="676">
                  <c:v>2.2599999999999998</c:v>
                </c:pt>
                <c:pt idx="677">
                  <c:v>2.27</c:v>
                </c:pt>
                <c:pt idx="678">
                  <c:v>2.2799999999999998</c:v>
                </c:pt>
                <c:pt idx="679">
                  <c:v>2.29</c:v>
                </c:pt>
                <c:pt idx="680">
                  <c:v>2.2999999999999998</c:v>
                </c:pt>
                <c:pt idx="681">
                  <c:v>2.3099999999999987</c:v>
                </c:pt>
                <c:pt idx="682">
                  <c:v>2.3199999999999967</c:v>
                </c:pt>
                <c:pt idx="683">
                  <c:v>2.3299999999999987</c:v>
                </c:pt>
                <c:pt idx="684">
                  <c:v>2.34</c:v>
                </c:pt>
                <c:pt idx="685">
                  <c:v>2.3499999999999988</c:v>
                </c:pt>
                <c:pt idx="686">
                  <c:v>2.36</c:v>
                </c:pt>
                <c:pt idx="687">
                  <c:v>2.3699999999999997</c:v>
                </c:pt>
                <c:pt idx="688">
                  <c:v>2.38</c:v>
                </c:pt>
                <c:pt idx="689">
                  <c:v>2.3899999999999997</c:v>
                </c:pt>
                <c:pt idx="690">
                  <c:v>2.4</c:v>
                </c:pt>
                <c:pt idx="691">
                  <c:v>2.4099999999999997</c:v>
                </c:pt>
                <c:pt idx="692">
                  <c:v>2.42</c:v>
                </c:pt>
                <c:pt idx="693">
                  <c:v>2.4299999999999997</c:v>
                </c:pt>
                <c:pt idx="694">
                  <c:v>2.44</c:v>
                </c:pt>
                <c:pt idx="695">
                  <c:v>2.4499999999999997</c:v>
                </c:pt>
                <c:pt idx="696">
                  <c:v>2.46</c:v>
                </c:pt>
                <c:pt idx="697">
                  <c:v>2.4699999999999998</c:v>
                </c:pt>
                <c:pt idx="698">
                  <c:v>2.48</c:v>
                </c:pt>
                <c:pt idx="699">
                  <c:v>2.4899999999999998</c:v>
                </c:pt>
                <c:pt idx="700">
                  <c:v>2.5</c:v>
                </c:pt>
                <c:pt idx="701">
                  <c:v>2.5099999999999998</c:v>
                </c:pt>
                <c:pt idx="702">
                  <c:v>2.52</c:v>
                </c:pt>
                <c:pt idx="703">
                  <c:v>2.5299999999999998</c:v>
                </c:pt>
                <c:pt idx="704">
                  <c:v>2.54</c:v>
                </c:pt>
                <c:pt idx="705">
                  <c:v>2.5499999999999998</c:v>
                </c:pt>
                <c:pt idx="706">
                  <c:v>2.56</c:v>
                </c:pt>
                <c:pt idx="707">
                  <c:v>2.57</c:v>
                </c:pt>
                <c:pt idx="708">
                  <c:v>2.58</c:v>
                </c:pt>
                <c:pt idx="709">
                  <c:v>2.59</c:v>
                </c:pt>
                <c:pt idx="710">
                  <c:v>2.6</c:v>
                </c:pt>
                <c:pt idx="711">
                  <c:v>2.61</c:v>
                </c:pt>
                <c:pt idx="712">
                  <c:v>2.62</c:v>
                </c:pt>
                <c:pt idx="713">
                  <c:v>2.63</c:v>
                </c:pt>
                <c:pt idx="714">
                  <c:v>2.64</c:v>
                </c:pt>
                <c:pt idx="715">
                  <c:v>2.65</c:v>
                </c:pt>
                <c:pt idx="716">
                  <c:v>2.66</c:v>
                </c:pt>
                <c:pt idx="717">
                  <c:v>2.67</c:v>
                </c:pt>
                <c:pt idx="718">
                  <c:v>2.68</c:v>
                </c:pt>
                <c:pt idx="719">
                  <c:v>2.69</c:v>
                </c:pt>
                <c:pt idx="720">
                  <c:v>2.7</c:v>
                </c:pt>
                <c:pt idx="721">
                  <c:v>2.71</c:v>
                </c:pt>
                <c:pt idx="722">
                  <c:v>2.72</c:v>
                </c:pt>
                <c:pt idx="723">
                  <c:v>2.73</c:v>
                </c:pt>
                <c:pt idx="724">
                  <c:v>2.74</c:v>
                </c:pt>
                <c:pt idx="725">
                  <c:v>2.75</c:v>
                </c:pt>
                <c:pt idx="726">
                  <c:v>2.7600000000000002</c:v>
                </c:pt>
                <c:pt idx="727">
                  <c:v>2.77</c:v>
                </c:pt>
                <c:pt idx="728">
                  <c:v>2.7800000000000002</c:v>
                </c:pt>
                <c:pt idx="729">
                  <c:v>2.79</c:v>
                </c:pt>
                <c:pt idx="730">
                  <c:v>2.8</c:v>
                </c:pt>
                <c:pt idx="731">
                  <c:v>2.8099999999999987</c:v>
                </c:pt>
                <c:pt idx="732">
                  <c:v>2.82</c:v>
                </c:pt>
                <c:pt idx="733">
                  <c:v>2.8299999999999987</c:v>
                </c:pt>
                <c:pt idx="734">
                  <c:v>2.84</c:v>
                </c:pt>
                <c:pt idx="735">
                  <c:v>2.8499999999999988</c:v>
                </c:pt>
                <c:pt idx="736">
                  <c:v>2.86</c:v>
                </c:pt>
                <c:pt idx="737">
                  <c:v>2.8699999999999997</c:v>
                </c:pt>
                <c:pt idx="738">
                  <c:v>2.88</c:v>
                </c:pt>
                <c:pt idx="739">
                  <c:v>2.8899999999999997</c:v>
                </c:pt>
                <c:pt idx="740">
                  <c:v>2.9</c:v>
                </c:pt>
                <c:pt idx="741">
                  <c:v>2.9099999999999997</c:v>
                </c:pt>
                <c:pt idx="742">
                  <c:v>2.92</c:v>
                </c:pt>
                <c:pt idx="743">
                  <c:v>2.9299999999999997</c:v>
                </c:pt>
                <c:pt idx="744">
                  <c:v>2.94</c:v>
                </c:pt>
                <c:pt idx="745">
                  <c:v>2.9499999999999997</c:v>
                </c:pt>
                <c:pt idx="746">
                  <c:v>2.96</c:v>
                </c:pt>
                <c:pt idx="747">
                  <c:v>2.9699999999999998</c:v>
                </c:pt>
                <c:pt idx="748">
                  <c:v>2.98</c:v>
                </c:pt>
                <c:pt idx="749">
                  <c:v>2.9899999999999998</c:v>
                </c:pt>
                <c:pt idx="750">
                  <c:v>3</c:v>
                </c:pt>
                <c:pt idx="751">
                  <c:v>3.01</c:v>
                </c:pt>
                <c:pt idx="752">
                  <c:v>3.02</c:v>
                </c:pt>
                <c:pt idx="753">
                  <c:v>3.03</c:v>
                </c:pt>
                <c:pt idx="754">
                  <c:v>3.04</c:v>
                </c:pt>
                <c:pt idx="755">
                  <c:v>3.05</c:v>
                </c:pt>
                <c:pt idx="756">
                  <c:v>3.06</c:v>
                </c:pt>
                <c:pt idx="757">
                  <c:v>3.07</c:v>
                </c:pt>
                <c:pt idx="758">
                  <c:v>3.08</c:v>
                </c:pt>
                <c:pt idx="759">
                  <c:v>3.09</c:v>
                </c:pt>
                <c:pt idx="760">
                  <c:v>3.1</c:v>
                </c:pt>
                <c:pt idx="761">
                  <c:v>3.11</c:v>
                </c:pt>
                <c:pt idx="762">
                  <c:v>3.12</c:v>
                </c:pt>
                <c:pt idx="763">
                  <c:v>3.13</c:v>
                </c:pt>
                <c:pt idx="764">
                  <c:v>3.14</c:v>
                </c:pt>
                <c:pt idx="765">
                  <c:v>3.15</c:v>
                </c:pt>
                <c:pt idx="766">
                  <c:v>3.16</c:v>
                </c:pt>
                <c:pt idx="767">
                  <c:v>3.17</c:v>
                </c:pt>
                <c:pt idx="768">
                  <c:v>3.18</c:v>
                </c:pt>
                <c:pt idx="769">
                  <c:v>3.19</c:v>
                </c:pt>
                <c:pt idx="770">
                  <c:v>3.2</c:v>
                </c:pt>
                <c:pt idx="771">
                  <c:v>3.21</c:v>
                </c:pt>
                <c:pt idx="772">
                  <c:v>3.22</c:v>
                </c:pt>
                <c:pt idx="773">
                  <c:v>3.23</c:v>
                </c:pt>
                <c:pt idx="774">
                  <c:v>3.24</c:v>
                </c:pt>
                <c:pt idx="775">
                  <c:v>3.25</c:v>
                </c:pt>
                <c:pt idx="776">
                  <c:v>3.2600000000000002</c:v>
                </c:pt>
                <c:pt idx="777">
                  <c:v>3.27</c:v>
                </c:pt>
                <c:pt idx="778">
                  <c:v>3.2800000000000002</c:v>
                </c:pt>
                <c:pt idx="779">
                  <c:v>3.29</c:v>
                </c:pt>
                <c:pt idx="780">
                  <c:v>3.3</c:v>
                </c:pt>
                <c:pt idx="781">
                  <c:v>3.3099999999999987</c:v>
                </c:pt>
                <c:pt idx="782">
                  <c:v>3.32</c:v>
                </c:pt>
                <c:pt idx="783">
                  <c:v>3.3299999999999987</c:v>
                </c:pt>
                <c:pt idx="784">
                  <c:v>3.34</c:v>
                </c:pt>
                <c:pt idx="785">
                  <c:v>3.3499999999999988</c:v>
                </c:pt>
                <c:pt idx="786">
                  <c:v>3.36</c:v>
                </c:pt>
                <c:pt idx="787">
                  <c:v>3.3699999999999997</c:v>
                </c:pt>
                <c:pt idx="788">
                  <c:v>3.38</c:v>
                </c:pt>
                <c:pt idx="789">
                  <c:v>3.3899999999999997</c:v>
                </c:pt>
                <c:pt idx="790">
                  <c:v>3.4</c:v>
                </c:pt>
                <c:pt idx="791">
                  <c:v>3.4099999999999997</c:v>
                </c:pt>
                <c:pt idx="792">
                  <c:v>3.42</c:v>
                </c:pt>
                <c:pt idx="793">
                  <c:v>3.4299999999999997</c:v>
                </c:pt>
                <c:pt idx="794">
                  <c:v>3.44</c:v>
                </c:pt>
                <c:pt idx="795">
                  <c:v>3.4499999999999997</c:v>
                </c:pt>
                <c:pt idx="796">
                  <c:v>3.46</c:v>
                </c:pt>
                <c:pt idx="797">
                  <c:v>3.4699999999999998</c:v>
                </c:pt>
                <c:pt idx="798">
                  <c:v>3.48</c:v>
                </c:pt>
                <c:pt idx="799">
                  <c:v>3.4899999999999998</c:v>
                </c:pt>
                <c:pt idx="800">
                  <c:v>3.5</c:v>
                </c:pt>
                <c:pt idx="801">
                  <c:v>3.51</c:v>
                </c:pt>
                <c:pt idx="802">
                  <c:v>3.52</c:v>
                </c:pt>
                <c:pt idx="803">
                  <c:v>3.53</c:v>
                </c:pt>
                <c:pt idx="804">
                  <c:v>3.54</c:v>
                </c:pt>
                <c:pt idx="805">
                  <c:v>3.55</c:v>
                </c:pt>
                <c:pt idx="806">
                  <c:v>3.56</c:v>
                </c:pt>
                <c:pt idx="807">
                  <c:v>3.57</c:v>
                </c:pt>
                <c:pt idx="808">
                  <c:v>3.58</c:v>
                </c:pt>
                <c:pt idx="809">
                  <c:v>3.59</c:v>
                </c:pt>
                <c:pt idx="810">
                  <c:v>3.6</c:v>
                </c:pt>
                <c:pt idx="811">
                  <c:v>3.61</c:v>
                </c:pt>
                <c:pt idx="812">
                  <c:v>3.62</c:v>
                </c:pt>
                <c:pt idx="813">
                  <c:v>3.63</c:v>
                </c:pt>
                <c:pt idx="814">
                  <c:v>3.64</c:v>
                </c:pt>
                <c:pt idx="815">
                  <c:v>3.65</c:v>
                </c:pt>
                <c:pt idx="816">
                  <c:v>3.66</c:v>
                </c:pt>
                <c:pt idx="817">
                  <c:v>3.67</c:v>
                </c:pt>
                <c:pt idx="818">
                  <c:v>3.6800000000000099</c:v>
                </c:pt>
                <c:pt idx="819">
                  <c:v>3.69</c:v>
                </c:pt>
                <c:pt idx="820">
                  <c:v>3.7000000000000099</c:v>
                </c:pt>
                <c:pt idx="821">
                  <c:v>3.71</c:v>
                </c:pt>
                <c:pt idx="822">
                  <c:v>3.7200000000000144</c:v>
                </c:pt>
                <c:pt idx="823">
                  <c:v>3.7300000000000102</c:v>
                </c:pt>
                <c:pt idx="824">
                  <c:v>3.7400000000000144</c:v>
                </c:pt>
                <c:pt idx="825">
                  <c:v>3.7500000000000102</c:v>
                </c:pt>
                <c:pt idx="826">
                  <c:v>3.7600000000000149</c:v>
                </c:pt>
                <c:pt idx="827">
                  <c:v>3.7700000000000098</c:v>
                </c:pt>
                <c:pt idx="828">
                  <c:v>3.7800000000000149</c:v>
                </c:pt>
                <c:pt idx="829">
                  <c:v>3.7900000000000098</c:v>
                </c:pt>
                <c:pt idx="830">
                  <c:v>3.80000000000001</c:v>
                </c:pt>
                <c:pt idx="831">
                  <c:v>3.8100000000000067</c:v>
                </c:pt>
                <c:pt idx="832">
                  <c:v>3.8200000000000101</c:v>
                </c:pt>
                <c:pt idx="833">
                  <c:v>3.8300000000000067</c:v>
                </c:pt>
                <c:pt idx="834">
                  <c:v>3.8400000000000101</c:v>
                </c:pt>
                <c:pt idx="835">
                  <c:v>3.8500000000000068</c:v>
                </c:pt>
                <c:pt idx="836">
                  <c:v>3.8600000000000101</c:v>
                </c:pt>
                <c:pt idx="837">
                  <c:v>3.8700000000000077</c:v>
                </c:pt>
                <c:pt idx="838">
                  <c:v>3.8800000000000101</c:v>
                </c:pt>
                <c:pt idx="839">
                  <c:v>3.8900000000000077</c:v>
                </c:pt>
                <c:pt idx="840">
                  <c:v>3.9000000000000101</c:v>
                </c:pt>
                <c:pt idx="841">
                  <c:v>3.9100000000000077</c:v>
                </c:pt>
                <c:pt idx="842">
                  <c:v>3.9200000000000101</c:v>
                </c:pt>
                <c:pt idx="843">
                  <c:v>3.9300000000000077</c:v>
                </c:pt>
                <c:pt idx="844">
                  <c:v>3.9400000000000102</c:v>
                </c:pt>
                <c:pt idx="845">
                  <c:v>3.9500000000000077</c:v>
                </c:pt>
                <c:pt idx="846">
                  <c:v>3.9600000000000102</c:v>
                </c:pt>
                <c:pt idx="847">
                  <c:v>3.97000000000001</c:v>
                </c:pt>
                <c:pt idx="848">
                  <c:v>3.9800000000000102</c:v>
                </c:pt>
                <c:pt idx="849">
                  <c:v>3.99000000000001</c:v>
                </c:pt>
                <c:pt idx="850">
                  <c:v>4.0000000000000098</c:v>
                </c:pt>
                <c:pt idx="851">
                  <c:v>4.0100000000000096</c:v>
                </c:pt>
                <c:pt idx="852">
                  <c:v>4.0200000000000085</c:v>
                </c:pt>
                <c:pt idx="853">
                  <c:v>4.03000000000001</c:v>
                </c:pt>
                <c:pt idx="854">
                  <c:v>4.0400000000000098</c:v>
                </c:pt>
                <c:pt idx="855">
                  <c:v>4.0500000000000096</c:v>
                </c:pt>
                <c:pt idx="856">
                  <c:v>4.0600000000000085</c:v>
                </c:pt>
                <c:pt idx="857">
                  <c:v>4.0700000000000101</c:v>
                </c:pt>
                <c:pt idx="858">
                  <c:v>4.0800000000000098</c:v>
                </c:pt>
                <c:pt idx="859">
                  <c:v>4.0900000000000096</c:v>
                </c:pt>
                <c:pt idx="860">
                  <c:v>4.1000000000000085</c:v>
                </c:pt>
                <c:pt idx="861">
                  <c:v>4.1100000000000145</c:v>
                </c:pt>
                <c:pt idx="862">
                  <c:v>4.1200000000000099</c:v>
                </c:pt>
                <c:pt idx="863">
                  <c:v>4.1300000000000097</c:v>
                </c:pt>
                <c:pt idx="864">
                  <c:v>4.1400000000000095</c:v>
                </c:pt>
                <c:pt idx="865">
                  <c:v>4.1500000000000075</c:v>
                </c:pt>
                <c:pt idx="866">
                  <c:v>4.1600000000000108</c:v>
                </c:pt>
                <c:pt idx="867">
                  <c:v>4.1700000000000204</c:v>
                </c:pt>
                <c:pt idx="868">
                  <c:v>4.1800000000000201</c:v>
                </c:pt>
                <c:pt idx="869">
                  <c:v>4.1900000000000155</c:v>
                </c:pt>
                <c:pt idx="870">
                  <c:v>4.2000000000000197</c:v>
                </c:pt>
                <c:pt idx="871">
                  <c:v>4.2100000000000204</c:v>
                </c:pt>
                <c:pt idx="872">
                  <c:v>4.2200000000000202</c:v>
                </c:pt>
                <c:pt idx="873">
                  <c:v>4.2300000000000288</c:v>
                </c:pt>
                <c:pt idx="874">
                  <c:v>4.2400000000000198</c:v>
                </c:pt>
                <c:pt idx="875">
                  <c:v>4.2500000000000204</c:v>
                </c:pt>
                <c:pt idx="876">
                  <c:v>4.2600000000000202</c:v>
                </c:pt>
                <c:pt idx="877">
                  <c:v>4.2700000000000289</c:v>
                </c:pt>
                <c:pt idx="878">
                  <c:v>4.2800000000000198</c:v>
                </c:pt>
                <c:pt idx="879">
                  <c:v>4.2900000000000196</c:v>
                </c:pt>
                <c:pt idx="880">
                  <c:v>4.3000000000000203</c:v>
                </c:pt>
                <c:pt idx="881">
                  <c:v>4.31000000000002</c:v>
                </c:pt>
                <c:pt idx="882">
                  <c:v>4.3200000000000145</c:v>
                </c:pt>
                <c:pt idx="883">
                  <c:v>4.3300000000000196</c:v>
                </c:pt>
                <c:pt idx="884">
                  <c:v>4.3400000000000203</c:v>
                </c:pt>
                <c:pt idx="885">
                  <c:v>4.3500000000000201</c:v>
                </c:pt>
                <c:pt idx="886">
                  <c:v>4.3600000000000145</c:v>
                </c:pt>
                <c:pt idx="887">
                  <c:v>4.3700000000000196</c:v>
                </c:pt>
                <c:pt idx="888">
                  <c:v>4.3800000000000203</c:v>
                </c:pt>
                <c:pt idx="889">
                  <c:v>4.3900000000000201</c:v>
                </c:pt>
                <c:pt idx="890">
                  <c:v>4.4000000000000199</c:v>
                </c:pt>
                <c:pt idx="891">
                  <c:v>4.4100000000000197</c:v>
                </c:pt>
                <c:pt idx="892">
                  <c:v>4.4200000000000204</c:v>
                </c:pt>
                <c:pt idx="893">
                  <c:v>4.4300000000000299</c:v>
                </c:pt>
                <c:pt idx="894">
                  <c:v>4.4400000000000199</c:v>
                </c:pt>
                <c:pt idx="895">
                  <c:v>4.4500000000000197</c:v>
                </c:pt>
                <c:pt idx="896">
                  <c:v>4.4600000000000204</c:v>
                </c:pt>
                <c:pt idx="897">
                  <c:v>4.4700000000000299</c:v>
                </c:pt>
                <c:pt idx="898">
                  <c:v>4.4800000000000288</c:v>
                </c:pt>
                <c:pt idx="899">
                  <c:v>4.4900000000000198</c:v>
                </c:pt>
                <c:pt idx="900">
                  <c:v>4.5000000000000204</c:v>
                </c:pt>
              </c:numCache>
            </c:numRef>
          </c:xVal>
          <c:yVal>
            <c:numRef>
              <c:f>Z!$D$2:$D$902</c:f>
              <c:numCache>
                <c:formatCode>0.0000</c:formatCode>
                <c:ptCount val="901"/>
                <c:pt idx="0">
                  <c:v>0</c:v>
                </c:pt>
                <c:pt idx="1">
                  <c:v>1.6348559184198403E-7</c:v>
                </c:pt>
                <c:pt idx="2">
                  <c:v>1.7099323512681571E-7</c:v>
                </c:pt>
                <c:pt idx="3">
                  <c:v>1.7882791025769607E-7</c:v>
                </c:pt>
                <c:pt idx="4">
                  <c:v>1.8700278692218702E-7</c:v>
                </c:pt>
                <c:pt idx="5">
                  <c:v>1.9553183661091904E-7</c:v>
                </c:pt>
                <c:pt idx="6">
                  <c:v>2.0442941628395897E-7</c:v>
                </c:pt>
                <c:pt idx="7">
                  <c:v>2.1371050829000051E-7</c:v>
                </c:pt>
                <c:pt idx="8">
                  <c:v>2.2339066185761568E-7</c:v>
                </c:pt>
                <c:pt idx="9">
                  <c:v>2.3348588717997408E-7</c:v>
                </c:pt>
                <c:pt idx="10">
                  <c:v>2.4401295795062476E-7</c:v>
                </c:pt>
                <c:pt idx="11">
                  <c:v>2.5498911471189138E-7</c:v>
                </c:pt>
                <c:pt idx="12">
                  <c:v>2.6643241368695839E-7</c:v>
                </c:pt>
                <c:pt idx="13">
                  <c:v>2.7836136784476131E-7</c:v>
                </c:pt>
                <c:pt idx="14">
                  <c:v>2.9079538410581461E-7</c:v>
                </c:pt>
                <c:pt idx="15">
                  <c:v>3.0375440396302017E-7</c:v>
                </c:pt>
                <c:pt idx="16">
                  <c:v>3.1725920390801666E-7</c:v>
                </c:pt>
                <c:pt idx="17">
                  <c:v>3.3133128929385824E-7</c:v>
                </c:pt>
                <c:pt idx="18">
                  <c:v>3.4599294740367381E-7</c:v>
                </c:pt>
                <c:pt idx="19">
                  <c:v>3.6126726388197107E-7</c:v>
                </c:pt>
                <c:pt idx="20">
                  <c:v>3.7717816514515573E-7</c:v>
                </c:pt>
                <c:pt idx="21">
                  <c:v>3.9375043958678371E-7</c:v>
                </c:pt>
                <c:pt idx="22">
                  <c:v>4.1100977277164314E-7</c:v>
                </c:pt>
                <c:pt idx="23">
                  <c:v>4.2898269014824102E-7</c:v>
                </c:pt>
                <c:pt idx="24">
                  <c:v>4.4769679397038999E-7</c:v>
                </c:pt>
                <c:pt idx="25">
                  <c:v>4.6718060653372531E-7</c:v>
                </c:pt>
                <c:pt idx="26">
                  <c:v>4.8746354064377424E-7</c:v>
                </c:pt>
                <c:pt idx="27">
                  <c:v>5.0857627242884304E-7</c:v>
                </c:pt>
                <c:pt idx="28">
                  <c:v>5.3055034365812207E-7</c:v>
                </c:pt>
                <c:pt idx="29">
                  <c:v>5.534184679412149E-7</c:v>
                </c:pt>
                <c:pt idx="30">
                  <c:v>5.7721461521609561E-7</c:v>
                </c:pt>
                <c:pt idx="31">
                  <c:v>6.0197372042658811E-7</c:v>
                </c:pt>
                <c:pt idx="32">
                  <c:v>6.2773205622424198E-7</c:v>
                </c:pt>
                <c:pt idx="33">
                  <c:v>6.545271545865849E-7</c:v>
                </c:pt>
                <c:pt idx="34">
                  <c:v>6.8239776518375296E-7</c:v>
                </c:pt>
                <c:pt idx="35">
                  <c:v>7.1138401480652869E-7</c:v>
                </c:pt>
                <c:pt idx="36">
                  <c:v>7.4152733775534647E-7</c:v>
                </c:pt>
                <c:pt idx="37">
                  <c:v>7.7287065947118507E-7</c:v>
                </c:pt>
                <c:pt idx="38">
                  <c:v>8.0545821479205817E-7</c:v>
                </c:pt>
                <c:pt idx="39">
                  <c:v>8.3933593164609625E-7</c:v>
                </c:pt>
                <c:pt idx="40">
                  <c:v>8.7455104358369763E-7</c:v>
                </c:pt>
                <c:pt idx="41">
                  <c:v>9.1115253231244518E-7</c:v>
                </c:pt>
                <c:pt idx="42">
                  <c:v>9.4919093451828812E-7</c:v>
                </c:pt>
                <c:pt idx="43">
                  <c:v>9.8871848908111399E-7</c:v>
                </c:pt>
                <c:pt idx="44">
                  <c:v>1.0297890937760484E-6</c:v>
                </c:pt>
                <c:pt idx="45">
                  <c:v>1.0724585157717646E-6</c:v>
                </c:pt>
                <c:pt idx="46">
                  <c:v>1.1167842333126315E-6</c:v>
                </c:pt>
                <c:pt idx="47">
                  <c:v>1.1628257190476913E-6</c:v>
                </c:pt>
                <c:pt idx="48">
                  <c:v>1.2106442798254261E-6</c:v>
                </c:pt>
                <c:pt idx="49">
                  <c:v>1.2603032090163826E-6</c:v>
                </c:pt>
                <c:pt idx="50">
                  <c:v>1.3118679120793803E-6</c:v>
                </c:pt>
                <c:pt idx="51">
                  <c:v>1.3654057890999414E-6</c:v>
                </c:pt>
                <c:pt idx="52">
                  <c:v>1.4209864949155157E-6</c:v>
                </c:pt>
                <c:pt idx="53">
                  <c:v>1.4786817863488068E-6</c:v>
                </c:pt>
                <c:pt idx="54">
                  <c:v>1.5385657843314306E-6</c:v>
                </c:pt>
                <c:pt idx="55">
                  <c:v>1.6007149135077793E-6</c:v>
                </c:pt>
                <c:pt idx="56">
                  <c:v>1.6652079553036782E-6</c:v>
                </c:pt>
                <c:pt idx="57">
                  <c:v>1.7321262265612783E-6</c:v>
                </c:pt>
                <c:pt idx="58">
                  <c:v>1.8015535245830092E-6</c:v>
                </c:pt>
                <c:pt idx="59">
                  <c:v>1.8735762506993961E-6</c:v>
                </c:pt>
                <c:pt idx="60">
                  <c:v>1.9482834584527789E-6</c:v>
                </c:pt>
                <c:pt idx="61">
                  <c:v>2.0257669745005253E-6</c:v>
                </c:pt>
                <c:pt idx="62">
                  <c:v>2.1061214074968961E-6</c:v>
                </c:pt>
                <c:pt idx="63">
                  <c:v>2.1894442319148106E-6</c:v>
                </c:pt>
                <c:pt idx="64">
                  <c:v>2.2758359046193337E-6</c:v>
                </c:pt>
                <c:pt idx="65">
                  <c:v>2.3653998786343913E-6</c:v>
                </c:pt>
                <c:pt idx="66">
                  <c:v>2.4582427639030551E-6</c:v>
                </c:pt>
                <c:pt idx="67">
                  <c:v>2.5544743080807665E-6</c:v>
                </c:pt>
                <c:pt idx="68">
                  <c:v>2.6542075379776408E-6</c:v>
                </c:pt>
                <c:pt idx="69">
                  <c:v>2.7575588507078444E-6</c:v>
                </c:pt>
                <c:pt idx="70">
                  <c:v>2.8646480458860509E-6</c:v>
                </c:pt>
                <c:pt idx="71">
                  <c:v>2.9755984556345619E-6</c:v>
                </c:pt>
                <c:pt idx="72">
                  <c:v>3.090537004313286E-6</c:v>
                </c:pt>
                <c:pt idx="73">
                  <c:v>3.2095943183208138E-6</c:v>
                </c:pt>
                <c:pt idx="74">
                  <c:v>3.3329047930408298E-6</c:v>
                </c:pt>
                <c:pt idx="75">
                  <c:v>3.4606067061959834E-6</c:v>
                </c:pt>
                <c:pt idx="76">
                  <c:v>3.5928422713604839E-6</c:v>
                </c:pt>
                <c:pt idx="77">
                  <c:v>3.7297577943906807E-6</c:v>
                </c:pt>
                <c:pt idx="78">
                  <c:v>3.8715037071757205E-6</c:v>
                </c:pt>
                <c:pt idx="79">
                  <c:v>4.0182346985329169E-6</c:v>
                </c:pt>
                <c:pt idx="80">
                  <c:v>4.1701098042468259E-6</c:v>
                </c:pt>
                <c:pt idx="81">
                  <c:v>4.327292504435762E-6</c:v>
                </c:pt>
                <c:pt idx="82">
                  <c:v>4.489950833352918E-6</c:v>
                </c:pt>
                <c:pt idx="83">
                  <c:v>4.6582574704246016E-6</c:v>
                </c:pt>
                <c:pt idx="84">
                  <c:v>4.8323898520497104E-6</c:v>
                </c:pt>
                <c:pt idx="85">
                  <c:v>5.0125302827330886E-6</c:v>
                </c:pt>
                <c:pt idx="86">
                  <c:v>5.1988660253465959E-6</c:v>
                </c:pt>
                <c:pt idx="87">
                  <c:v>5.3915894293599236E-6</c:v>
                </c:pt>
                <c:pt idx="88">
                  <c:v>5.5908980307606542E-6</c:v>
                </c:pt>
                <c:pt idx="89">
                  <c:v>5.7969946669622782E-6</c:v>
                </c:pt>
                <c:pt idx="90">
                  <c:v>6.0100875842739238E-6</c:v>
                </c:pt>
                <c:pt idx="91">
                  <c:v>6.230390563022356E-6</c:v>
                </c:pt>
                <c:pt idx="92">
                  <c:v>6.4581230254657004E-6</c:v>
                </c:pt>
                <c:pt idx="93">
                  <c:v>6.6935101586951381E-6</c:v>
                </c:pt>
                <c:pt idx="94">
                  <c:v>6.936783028099778E-6</c:v>
                </c:pt>
                <c:pt idx="95">
                  <c:v>7.1881787008232511E-6</c:v>
                </c:pt>
                <c:pt idx="96">
                  <c:v>7.4479403745497909E-6</c:v>
                </c:pt>
                <c:pt idx="97">
                  <c:v>7.7163174714290015E-6</c:v>
                </c:pt>
                <c:pt idx="98">
                  <c:v>7.99356581548952E-6</c:v>
                </c:pt>
                <c:pt idx="99">
                  <c:v>8.2799476958106715E-6</c:v>
                </c:pt>
                <c:pt idx="100">
                  <c:v>8.5757320430480177E-6</c:v>
                </c:pt>
                <c:pt idx="101">
                  <c:v>8.8811945342382446E-6</c:v>
                </c:pt>
                <c:pt idx="102">
                  <c:v>9.1966177128144637E-6</c:v>
                </c:pt>
                <c:pt idx="103">
                  <c:v>9.5222911457027119E-6</c:v>
                </c:pt>
                <c:pt idx="104">
                  <c:v>9.8585115366756579E-6</c:v>
                </c:pt>
                <c:pt idx="105">
                  <c:v>1.0205582853028999E-5</c:v>
                </c:pt>
                <c:pt idx="106">
                  <c:v>1.056381647479567E-5</c:v>
                </c:pt>
                <c:pt idx="107">
                  <c:v>1.0933531316537155E-5</c:v>
                </c:pt>
                <c:pt idx="108">
                  <c:v>1.1315053973448562E-5</c:v>
                </c:pt>
                <c:pt idx="109">
                  <c:v>1.1708718838043845E-5</c:v>
                </c:pt>
                <c:pt idx="110">
                  <c:v>1.2114868257029369E-5</c:v>
                </c:pt>
                <c:pt idx="111">
                  <c:v>1.253385266275502E-5</c:v>
                </c:pt>
                <c:pt idx="112">
                  <c:v>1.296603069322894E-5</c:v>
                </c:pt>
                <c:pt idx="113">
                  <c:v>1.3411769367088839E-5</c:v>
                </c:pt>
                <c:pt idx="114">
                  <c:v>1.3871444182300724E-5</c:v>
                </c:pt>
                <c:pt idx="115">
                  <c:v>1.434543928235949E-5</c:v>
                </c:pt>
                <c:pt idx="116">
                  <c:v>1.4834147585407503E-5</c:v>
                </c:pt>
                <c:pt idx="117">
                  <c:v>1.5337970932449727E-5</c:v>
                </c:pt>
                <c:pt idx="118">
                  <c:v>1.5857320210255285E-5</c:v>
                </c:pt>
                <c:pt idx="119">
                  <c:v>1.6392615515892271E-5</c:v>
                </c:pt>
                <c:pt idx="120">
                  <c:v>1.6944286275966188E-5</c:v>
                </c:pt>
                <c:pt idx="121">
                  <c:v>1.7512771401606645E-5</c:v>
                </c:pt>
                <c:pt idx="122">
                  <c:v>1.809851942180535E-5</c:v>
                </c:pt>
                <c:pt idx="123">
                  <c:v>1.8701988621971986E-5</c:v>
                </c:pt>
                <c:pt idx="124">
                  <c:v>1.9323647194369251E-5</c:v>
                </c:pt>
                <c:pt idx="125">
                  <c:v>1.9963973366787889E-5</c:v>
                </c:pt>
                <c:pt idx="126">
                  <c:v>2.0623455543433784E-5</c:v>
                </c:pt>
                <c:pt idx="127">
                  <c:v>2.1302592453142989E-5</c:v>
                </c:pt>
                <c:pt idx="128">
                  <c:v>2.2001893272616393E-5</c:v>
                </c:pt>
                <c:pt idx="129">
                  <c:v>2.2721877779741242E-5</c:v>
                </c:pt>
                <c:pt idx="130">
                  <c:v>2.3463076476160215E-5</c:v>
                </c:pt>
                <c:pt idx="131">
                  <c:v>2.4226030729268622E-5</c:v>
                </c:pt>
                <c:pt idx="132">
                  <c:v>2.5011292909216249E-5</c:v>
                </c:pt>
                <c:pt idx="133">
                  <c:v>2.5819426513140701E-5</c:v>
                </c:pt>
                <c:pt idx="134">
                  <c:v>2.6651006307942879E-5</c:v>
                </c:pt>
                <c:pt idx="135">
                  <c:v>2.7506618453188117E-5</c:v>
                </c:pt>
                <c:pt idx="136">
                  <c:v>2.8386860630114187E-5</c:v>
                </c:pt>
                <c:pt idx="137">
                  <c:v>2.9292342172970879E-5</c:v>
                </c:pt>
                <c:pt idx="138">
                  <c:v>3.0223684190255942E-5</c:v>
                </c:pt>
                <c:pt idx="139">
                  <c:v>3.1181519691836452E-5</c:v>
                </c:pt>
                <c:pt idx="140">
                  <c:v>3.2166493704410893E-5</c:v>
                </c:pt>
                <c:pt idx="141">
                  <c:v>3.3179263395855076E-5</c:v>
                </c:pt>
                <c:pt idx="142">
                  <c:v>3.4220498188908354E-5</c:v>
                </c:pt>
                <c:pt idx="143">
                  <c:v>3.5290879875860162E-5</c:v>
                </c:pt>
                <c:pt idx="144">
                  <c:v>3.6391102730126852E-5</c:v>
                </c:pt>
                <c:pt idx="145">
                  <c:v>3.7521873613832888E-5</c:v>
                </c:pt>
                <c:pt idx="146">
                  <c:v>3.8683912081616493E-5</c:v>
                </c:pt>
                <c:pt idx="147">
                  <c:v>3.9877950487765789E-5</c:v>
                </c:pt>
                <c:pt idx="148">
                  <c:v>4.1104734079922118E-5</c:v>
                </c:pt>
                <c:pt idx="149">
                  <c:v>4.2365021097334978E-5</c:v>
                </c:pt>
                <c:pt idx="150">
                  <c:v>4.3659582860677817E-5</c:v>
                </c:pt>
                <c:pt idx="151">
                  <c:v>4.4989203862200361E-5</c:v>
                </c:pt>
                <c:pt idx="152">
                  <c:v>4.6354681847549427E-5</c:v>
                </c:pt>
                <c:pt idx="153">
                  <c:v>4.7756827897371977E-5</c:v>
                </c:pt>
                <c:pt idx="154">
                  <c:v>4.9196466500922826E-5</c:v>
                </c:pt>
                <c:pt idx="155">
                  <c:v>5.0674435626785332E-5</c:v>
                </c:pt>
                <c:pt idx="156">
                  <c:v>5.2191586792149812E-5</c:v>
                </c:pt>
                <c:pt idx="157">
                  <c:v>5.3748785120211412E-5</c:v>
                </c:pt>
                <c:pt idx="158">
                  <c:v>5.5346909398679328E-5</c:v>
                </c:pt>
                <c:pt idx="159">
                  <c:v>5.6986852130514011E-5</c:v>
                </c:pt>
                <c:pt idx="160">
                  <c:v>5.8669519577225865E-5</c:v>
                </c:pt>
                <c:pt idx="161">
                  <c:v>6.039583180428333E-5</c:v>
                </c:pt>
                <c:pt idx="162">
                  <c:v>6.2166722706203043E-5</c:v>
                </c:pt>
                <c:pt idx="163">
                  <c:v>6.3983140045409528E-5</c:v>
                </c:pt>
                <c:pt idx="164">
                  <c:v>6.5846045465112313E-5</c:v>
                </c:pt>
                <c:pt idx="165">
                  <c:v>6.7756414508624398E-5</c:v>
                </c:pt>
                <c:pt idx="166">
                  <c:v>6.9715236628798186E-5</c:v>
                </c:pt>
                <c:pt idx="167">
                  <c:v>7.172351518958143E-5</c:v>
                </c:pt>
                <c:pt idx="168">
                  <c:v>7.3782267457467624E-5</c:v>
                </c:pt>
                <c:pt idx="169">
                  <c:v>7.5892524596943737E-5</c:v>
                </c:pt>
                <c:pt idx="170">
                  <c:v>7.8055331641735677E-5</c:v>
                </c:pt>
                <c:pt idx="171">
                  <c:v>8.0271747477045352E-5</c:v>
                </c:pt>
                <c:pt idx="172">
                  <c:v>8.2542844796585141E-5</c:v>
                </c:pt>
                <c:pt idx="173">
                  <c:v>8.4869710063495689E-5</c:v>
                </c:pt>
                <c:pt idx="174">
                  <c:v>8.7253443460944249E-5</c:v>
                </c:pt>
                <c:pt idx="175">
                  <c:v>8.9695158828618119E-5</c:v>
                </c:pt>
                <c:pt idx="176">
                  <c:v>9.2195983595999985E-5</c:v>
                </c:pt>
                <c:pt idx="177">
                  <c:v>9.4757058707207269E-5</c:v>
                </c:pt>
                <c:pt idx="178">
                  <c:v>9.7379538533504212E-5</c:v>
                </c:pt>
                <c:pt idx="179">
                  <c:v>1.0006459077793761E-4</c:v>
                </c:pt>
                <c:pt idx="180">
                  <c:v>1.0281339637141542E-4</c:v>
                </c:pt>
                <c:pt idx="181">
                  <c:v>1.0562714935902252E-4</c:v>
                </c:pt>
                <c:pt idx="182">
                  <c:v>1.0850705677545352E-4</c:v>
                </c:pt>
                <c:pt idx="183">
                  <c:v>1.1145433851045299E-4</c:v>
                </c:pt>
                <c:pt idx="184">
                  <c:v>1.1447022716715223E-4</c:v>
                </c:pt>
                <c:pt idx="185">
                  <c:v>1.1755596790574719E-4</c:v>
                </c:pt>
                <c:pt idx="186">
                  <c:v>1.2071281827774616E-4</c:v>
                </c:pt>
                <c:pt idx="187">
                  <c:v>1.23942048052994E-4</c:v>
                </c:pt>
                <c:pt idx="188">
                  <c:v>1.2724493903226722E-4</c:v>
                </c:pt>
                <c:pt idx="189">
                  <c:v>1.3062278484599101E-4</c:v>
                </c:pt>
                <c:pt idx="190">
                  <c:v>1.3407689075128933E-4</c:v>
                </c:pt>
                <c:pt idx="191">
                  <c:v>1.3760857340761127E-4</c:v>
                </c:pt>
                <c:pt idx="192">
                  <c:v>1.4121916064424589E-4</c:v>
                </c:pt>
                <c:pt idx="193">
                  <c:v>1.4490999122052103E-4</c:v>
                </c:pt>
                <c:pt idx="194">
                  <c:v>1.4868241456467187E-4</c:v>
                </c:pt>
                <c:pt idx="195">
                  <c:v>1.5253779051083212E-4</c:v>
                </c:pt>
                <c:pt idx="196">
                  <c:v>1.5647748901581623E-4</c:v>
                </c:pt>
                <c:pt idx="197">
                  <c:v>1.605028898681309E-4</c:v>
                </c:pt>
                <c:pt idx="198">
                  <c:v>1.6461538238199473E-4</c:v>
                </c:pt>
                <c:pt idx="199">
                  <c:v>1.6881636507992722E-4</c:v>
                </c:pt>
                <c:pt idx="200">
                  <c:v>1.7310724536345799E-4</c:v>
                </c:pt>
                <c:pt idx="201">
                  <c:v>1.7748943916728904E-4</c:v>
                </c:pt>
                <c:pt idx="202">
                  <c:v>1.819643706033607E-4</c:v>
                </c:pt>
                <c:pt idx="203">
                  <c:v>1.8653347159403058E-4</c:v>
                </c:pt>
                <c:pt idx="204">
                  <c:v>1.9119818148349873E-4</c:v>
                </c:pt>
                <c:pt idx="205">
                  <c:v>1.9595994664722884E-4</c:v>
                </c:pt>
                <c:pt idx="206">
                  <c:v>2.0082022007705867E-4</c:v>
                </c:pt>
                <c:pt idx="207">
                  <c:v>2.0578046096086952E-4</c:v>
                </c:pt>
                <c:pt idx="208">
                  <c:v>2.1084213424460576E-4</c:v>
                </c:pt>
                <c:pt idx="209">
                  <c:v>2.1600671017962881E-4</c:v>
                </c:pt>
                <c:pt idx="210">
                  <c:v>2.2127566386254198E-4</c:v>
                </c:pt>
                <c:pt idx="211">
                  <c:v>2.2665047474945848E-4</c:v>
                </c:pt>
                <c:pt idx="212">
                  <c:v>2.3213262617116759E-4</c:v>
                </c:pt>
                <c:pt idx="213">
                  <c:v>2.3772360482044022E-4</c:v>
                </c:pt>
                <c:pt idx="214">
                  <c:v>2.4342490023576745E-4</c:v>
                </c:pt>
                <c:pt idx="215">
                  <c:v>2.492380042656848E-4</c:v>
                </c:pt>
                <c:pt idx="216">
                  <c:v>2.551644105199814E-4</c:v>
                </c:pt>
                <c:pt idx="217">
                  <c:v>2.6120561380571516E-4</c:v>
                </c:pt>
                <c:pt idx="218">
                  <c:v>2.6736310955555279E-4</c:v>
                </c:pt>
                <c:pt idx="219">
                  <c:v>2.736383932311359E-4</c:v>
                </c:pt>
                <c:pt idx="220">
                  <c:v>2.8003295972500839E-4</c:v>
                </c:pt>
                <c:pt idx="221">
                  <c:v>2.8654830273566815E-4</c:v>
                </c:pt>
                <c:pt idx="222">
                  <c:v>2.9318591414129251E-4</c:v>
                </c:pt>
                <c:pt idx="223">
                  <c:v>2.9994728335058785E-4</c:v>
                </c:pt>
                <c:pt idx="224">
                  <c:v>3.068338966435449E-4</c:v>
                </c:pt>
                <c:pt idx="225">
                  <c:v>3.1384723649763405E-4</c:v>
                </c:pt>
                <c:pt idx="226">
                  <c:v>3.209887809019216E-4</c:v>
                </c:pt>
                <c:pt idx="227">
                  <c:v>3.2826000265540148E-4</c:v>
                </c:pt>
                <c:pt idx="228">
                  <c:v>3.3566236865423341E-4</c:v>
                </c:pt>
                <c:pt idx="229">
                  <c:v>3.4319733916365978E-4</c:v>
                </c:pt>
                <c:pt idx="230">
                  <c:v>3.5086636707870687E-4</c:v>
                </c:pt>
                <c:pt idx="231">
                  <c:v>3.5867089717023362E-4</c:v>
                </c:pt>
                <c:pt idx="232">
                  <c:v>3.666123653203188E-4</c:v>
                </c:pt>
                <c:pt idx="233">
                  <c:v>3.7469219774322212E-4</c:v>
                </c:pt>
                <c:pt idx="234">
                  <c:v>3.8291181019312152E-4</c:v>
                </c:pt>
                <c:pt idx="235">
                  <c:v>3.9127260716498389E-4</c:v>
                </c:pt>
                <c:pt idx="236">
                  <c:v>3.9977598107565745E-4</c:v>
                </c:pt>
                <c:pt idx="237">
                  <c:v>4.0842331143897865E-4</c:v>
                </c:pt>
                <c:pt idx="238">
                  <c:v>4.1721596402788424E-4</c:v>
                </c:pt>
                <c:pt idx="239">
                  <c:v>4.26155290024212E-4</c:v>
                </c:pt>
                <c:pt idx="240">
                  <c:v>4.3524262515926086E-4</c:v>
                </c:pt>
                <c:pt idx="241">
                  <c:v>4.4447928884250434E-4</c:v>
                </c:pt>
                <c:pt idx="242">
                  <c:v>4.5386658327884046E-4</c:v>
                </c:pt>
                <c:pt idx="243">
                  <c:v>4.6340579257942018E-4</c:v>
                </c:pt>
                <c:pt idx="244">
                  <c:v>4.7309818185958807E-4</c:v>
                </c:pt>
                <c:pt idx="245">
                  <c:v>4.8294499632772862E-4</c:v>
                </c:pt>
                <c:pt idx="246">
                  <c:v>4.9294746036565714E-4</c:v>
                </c:pt>
                <c:pt idx="247">
                  <c:v>5.0310677660214882E-4</c:v>
                </c:pt>
                <c:pt idx="248">
                  <c:v>5.1342412497468323E-4</c:v>
                </c:pt>
                <c:pt idx="249">
                  <c:v>5.2390066178464932E-4</c:v>
                </c:pt>
                <c:pt idx="250">
                  <c:v>5.3453751874765895E-4</c:v>
                </c:pt>
                <c:pt idx="251">
                  <c:v>5.4533580203253368E-4</c:v>
                </c:pt>
                <c:pt idx="252">
                  <c:v>5.5629659129674569E-4</c:v>
                </c:pt>
                <c:pt idx="253">
                  <c:v>5.6742093871387108E-4</c:v>
                </c:pt>
                <c:pt idx="254">
                  <c:v>5.7870986799790777E-4</c:v>
                </c:pt>
                <c:pt idx="255">
                  <c:v>5.9016437341830464E-4</c:v>
                </c:pt>
                <c:pt idx="256">
                  <c:v>6.0178541881406164E-4</c:v>
                </c:pt>
                <c:pt idx="257">
                  <c:v>6.135739366022199E-4</c:v>
                </c:pt>
                <c:pt idx="258">
                  <c:v>6.2553082678196311E-4</c:v>
                </c:pt>
                <c:pt idx="259">
                  <c:v>6.3765695593565172E-4</c:v>
                </c:pt>
                <c:pt idx="260">
                  <c:v>6.499531562294005E-4</c:v>
                </c:pt>
                <c:pt idx="261">
                  <c:v>6.624202244074356E-4</c:v>
                </c:pt>
                <c:pt idx="262">
                  <c:v>6.7505892079045124E-4</c:v>
                </c:pt>
                <c:pt idx="263">
                  <c:v>6.8786996826620042E-4</c:v>
                </c:pt>
                <c:pt idx="264">
                  <c:v>7.0085405128661633E-4</c:v>
                </c:pt>
                <c:pt idx="265">
                  <c:v>7.1401181486097163E-4</c:v>
                </c:pt>
                <c:pt idx="266">
                  <c:v>7.2734386355011518E-4</c:v>
                </c:pt>
                <c:pt idx="267">
                  <c:v>7.4085076046459715E-4</c:v>
                </c:pt>
                <c:pt idx="268">
                  <c:v>7.5453302626160665E-4</c:v>
                </c:pt>
                <c:pt idx="269">
                  <c:v>7.683911381487509E-4</c:v>
                </c:pt>
                <c:pt idx="270">
                  <c:v>7.8242552888718893E-4</c:v>
                </c:pt>
                <c:pt idx="271">
                  <c:v>7.9663658580031687E-4</c:v>
                </c:pt>
                <c:pt idx="272">
                  <c:v>8.1102464979066228E-4</c:v>
                </c:pt>
                <c:pt idx="273">
                  <c:v>8.2559001435456296E-4</c:v>
                </c:pt>
                <c:pt idx="274">
                  <c:v>8.4033292461127703E-4</c:v>
                </c:pt>
                <c:pt idx="275">
                  <c:v>8.5525357633442966E-4</c:v>
                </c:pt>
                <c:pt idx="276">
                  <c:v>8.7035211499020347E-4</c:v>
                </c:pt>
                <c:pt idx="277">
                  <c:v>8.8562863478758725E-4</c:v>
                </c:pt>
                <c:pt idx="278">
                  <c:v>9.0108317773407659E-4</c:v>
                </c:pt>
                <c:pt idx="279">
                  <c:v>9.1671573270302393E-4</c:v>
                </c:pt>
                <c:pt idx="280">
                  <c:v>9.3252623451112486E-4</c:v>
                </c:pt>
                <c:pt idx="281">
                  <c:v>9.4851456300682477E-4</c:v>
                </c:pt>
                <c:pt idx="282">
                  <c:v>9.6468054217013755E-4</c:v>
                </c:pt>
                <c:pt idx="283">
                  <c:v>9.8102393922727986E-4</c:v>
                </c:pt>
                <c:pt idx="284">
                  <c:v>9.9754446377554114E-4</c:v>
                </c:pt>
                <c:pt idx="285">
                  <c:v>1.0142417669252205E-3</c:v>
                </c:pt>
                <c:pt idx="286">
                  <c:v>1.0311154404558677E-3</c:v>
                </c:pt>
                <c:pt idx="287">
                  <c:v>1.0481650159854805E-3</c:v>
                </c:pt>
                <c:pt idx="288">
                  <c:v>1.065389964162614E-3</c:v>
                </c:pt>
                <c:pt idx="289">
                  <c:v>1.0827896938676584E-3</c:v>
                </c:pt>
                <c:pt idx="290">
                  <c:v>1.1003635514382807E-3</c:v>
                </c:pt>
                <c:pt idx="291">
                  <c:v>1.1181108199115396E-3</c:v>
                </c:pt>
                <c:pt idx="292">
                  <c:v>1.1360307182846101E-3</c:v>
                </c:pt>
                <c:pt idx="293">
                  <c:v>1.1541224007989327E-3</c:v>
                </c:pt>
                <c:pt idx="294">
                  <c:v>1.172384956239949E-3</c:v>
                </c:pt>
                <c:pt idx="295">
                  <c:v>1.190817407265902E-3</c:v>
                </c:pt>
                <c:pt idx="296">
                  <c:v>1.2094187097531081E-3</c:v>
                </c:pt>
                <c:pt idx="297">
                  <c:v>1.2281877521664881E-3</c:v>
                </c:pt>
                <c:pt idx="298">
                  <c:v>1.2471233549573579E-3</c:v>
                </c:pt>
                <c:pt idx="299">
                  <c:v>1.2662242699805761E-3</c:v>
                </c:pt>
                <c:pt idx="300">
                  <c:v>1.2854891799416496E-3</c:v>
                </c:pt>
                <c:pt idx="301">
                  <c:v>1.3049166978673639E-3</c:v>
                </c:pt>
                <c:pt idx="302">
                  <c:v>1.3245053666063379E-3</c:v>
                </c:pt>
                <c:pt idx="303">
                  <c:v>1.3442536583537818E-3</c:v>
                </c:pt>
                <c:pt idx="304">
                  <c:v>1.3641599742082533E-3</c:v>
                </c:pt>
                <c:pt idx="305">
                  <c:v>1.3842226437547108E-3</c:v>
                </c:pt>
                <c:pt idx="306">
                  <c:v>1.4044399246787636E-3</c:v>
                </c:pt>
                <c:pt idx="307">
                  <c:v>1.4248100024116825E-3</c:v>
                </c:pt>
                <c:pt idx="308">
                  <c:v>1.4453309898074819E-3</c:v>
                </c:pt>
                <c:pt idx="309">
                  <c:v>1.466000926845907E-3</c:v>
                </c:pt>
                <c:pt idx="310">
                  <c:v>1.4868177803788504E-3</c:v>
                </c:pt>
                <c:pt idx="311">
                  <c:v>1.5077794438977962E-3</c:v>
                </c:pt>
                <c:pt idx="312">
                  <c:v>1.5288837373452799E-3</c:v>
                </c:pt>
                <c:pt idx="313">
                  <c:v>1.5501284069527937E-3</c:v>
                </c:pt>
                <c:pt idx="314">
                  <c:v>1.5715111251179989E-3</c:v>
                </c:pt>
                <c:pt idx="315">
                  <c:v>1.5930294903169233E-3</c:v>
                </c:pt>
                <c:pt idx="316">
                  <c:v>1.6146810270505402E-3</c:v>
                </c:pt>
                <c:pt idx="317">
                  <c:v>1.6364631858283344E-3</c:v>
                </c:pt>
                <c:pt idx="318">
                  <c:v>1.6583733431910824E-3</c:v>
                </c:pt>
                <c:pt idx="319">
                  <c:v>1.6804088017671251E-3</c:v>
                </c:pt>
                <c:pt idx="320">
                  <c:v>1.7025667903712881E-3</c:v>
                </c:pt>
                <c:pt idx="321">
                  <c:v>1.7248444641375701E-3</c:v>
                </c:pt>
                <c:pt idx="322">
                  <c:v>1.7472389046941969E-3</c:v>
                </c:pt>
                <c:pt idx="323">
                  <c:v>1.7697471203770359E-3</c:v>
                </c:pt>
                <c:pt idx="324">
                  <c:v>1.7923660464813692E-3</c:v>
                </c:pt>
                <c:pt idx="325">
                  <c:v>1.8150925455549002E-3</c:v>
                </c:pt>
                <c:pt idx="326">
                  <c:v>1.8379234077314801E-3</c:v>
                </c:pt>
                <c:pt idx="327">
                  <c:v>1.8608553511050335E-3</c:v>
                </c:pt>
                <c:pt idx="328">
                  <c:v>1.883885022142987E-3</c:v>
                </c:pt>
                <c:pt idx="329">
                  <c:v>1.9070089961423814E-3</c:v>
                </c:pt>
                <c:pt idx="330">
                  <c:v>1.9302237777310029E-3</c:v>
                </c:pt>
                <c:pt idx="331">
                  <c:v>1.9535258014005174E-3</c:v>
                </c:pt>
                <c:pt idx="332">
                  <c:v>1.9769114320920033E-3</c:v>
                </c:pt>
                <c:pt idx="333">
                  <c:v>2.0003769658175699E-3</c:v>
                </c:pt>
                <c:pt idx="334">
                  <c:v>2.0239186303251402E-3</c:v>
                </c:pt>
                <c:pt idx="335">
                  <c:v>2.047532585806932E-3</c:v>
                </c:pt>
                <c:pt idx="336">
                  <c:v>2.0712149256478796E-3</c:v>
                </c:pt>
                <c:pt idx="337">
                  <c:v>2.0949616772194604E-3</c:v>
                </c:pt>
                <c:pt idx="338">
                  <c:v>2.118768802712894E-3</c:v>
                </c:pt>
                <c:pt idx="339">
                  <c:v>2.1426322000166519E-3</c:v>
                </c:pt>
                <c:pt idx="340">
                  <c:v>2.166547703635452E-3</c:v>
                </c:pt>
                <c:pt idx="341">
                  <c:v>2.1905110856528303E-3</c:v>
                </c:pt>
                <c:pt idx="342">
                  <c:v>2.214518056733678E-3</c:v>
                </c:pt>
                <c:pt idx="343">
                  <c:v>2.2385642671701837E-3</c:v>
                </c:pt>
                <c:pt idx="344">
                  <c:v>2.262645307970268E-3</c:v>
                </c:pt>
                <c:pt idx="345">
                  <c:v>2.2867567119862009E-3</c:v>
                </c:pt>
                <c:pt idx="346">
                  <c:v>2.3108939550855472E-3</c:v>
                </c:pt>
                <c:pt idx="347">
                  <c:v>2.3350524573624298E-3</c:v>
                </c:pt>
                <c:pt idx="348">
                  <c:v>2.3592275843911112E-3</c:v>
                </c:pt>
                <c:pt idx="349">
                  <c:v>2.3834146485197734E-3</c:v>
                </c:pt>
                <c:pt idx="350">
                  <c:v>2.4076089102024211E-3</c:v>
                </c:pt>
                <c:pt idx="351">
                  <c:v>2.4318055793738328E-3</c:v>
                </c:pt>
                <c:pt idx="352">
                  <c:v>2.4559998168616252E-3</c:v>
                </c:pt>
                <c:pt idx="353">
                  <c:v>2.4801867358370646E-3</c:v>
                </c:pt>
                <c:pt idx="354">
                  <c:v>2.5043614033082306E-3</c:v>
                </c:pt>
                <c:pt idx="355">
                  <c:v>2.528518841644076E-3</c:v>
                </c:pt>
                <c:pt idx="356">
                  <c:v>2.5526540301428198E-3</c:v>
                </c:pt>
                <c:pt idx="357">
                  <c:v>2.5767619066332514E-3</c:v>
                </c:pt>
                <c:pt idx="358">
                  <c:v>2.6008373691138783E-3</c:v>
                </c:pt>
                <c:pt idx="359">
                  <c:v>2.6248752774253974E-3</c:v>
                </c:pt>
                <c:pt idx="360">
                  <c:v>2.6488704549623254E-3</c:v>
                </c:pt>
                <c:pt idx="361">
                  <c:v>2.6728176904131638E-3</c:v>
                </c:pt>
                <c:pt idx="362">
                  <c:v>2.6967117395394549E-3</c:v>
                </c:pt>
                <c:pt idx="363">
                  <c:v>2.7205473269840221E-3</c:v>
                </c:pt>
                <c:pt idx="364">
                  <c:v>2.7443191481123686E-3</c:v>
                </c:pt>
                <c:pt idx="365">
                  <c:v>2.768021870883884E-3</c:v>
                </c:pt>
                <c:pt idx="366">
                  <c:v>2.7916501377574011E-3</c:v>
                </c:pt>
                <c:pt idx="367">
                  <c:v>2.8151985676186991E-3</c:v>
                </c:pt>
                <c:pt idx="368">
                  <c:v>2.8386617577446181E-3</c:v>
                </c:pt>
                <c:pt idx="369">
                  <c:v>2.8620342857885801E-3</c:v>
                </c:pt>
                <c:pt idx="370">
                  <c:v>2.8853107117951067E-3</c:v>
                </c:pt>
                <c:pt idx="371">
                  <c:v>2.908485580240264E-3</c:v>
                </c:pt>
                <c:pt idx="372">
                  <c:v>2.9315534220961687E-3</c:v>
                </c:pt>
                <c:pt idx="373">
                  <c:v>2.9545087569165067E-3</c:v>
                </c:pt>
                <c:pt idx="374">
                  <c:v>2.9773460949498198E-3</c:v>
                </c:pt>
                <c:pt idx="375">
                  <c:v>3.0000599392687728E-3</c:v>
                </c:pt>
                <c:pt idx="376">
                  <c:v>3.022644787922369E-3</c:v>
                </c:pt>
                <c:pt idx="377">
                  <c:v>3.0450951361068483E-3</c:v>
                </c:pt>
                <c:pt idx="378">
                  <c:v>3.0674054783537191E-3</c:v>
                </c:pt>
                <c:pt idx="379">
                  <c:v>3.0895703107355439E-3</c:v>
                </c:pt>
                <c:pt idx="380">
                  <c:v>3.1115841330863251E-3</c:v>
                </c:pt>
                <c:pt idx="381">
                  <c:v>3.1334414512364066E-3</c:v>
                </c:pt>
                <c:pt idx="382">
                  <c:v>3.1551367792611688E-3</c:v>
                </c:pt>
                <c:pt idx="383">
                  <c:v>3.1766646417394997E-3</c:v>
                </c:pt>
                <c:pt idx="384">
                  <c:v>3.1980195760260657E-3</c:v>
                </c:pt>
                <c:pt idx="385">
                  <c:v>3.2191961345285941E-3</c:v>
                </c:pt>
                <c:pt idx="386">
                  <c:v>3.2401888869968533E-3</c:v>
                </c:pt>
                <c:pt idx="387">
                  <c:v>3.2609924228159796E-3</c:v>
                </c:pt>
                <c:pt idx="388">
                  <c:v>3.2816013533054746E-3</c:v>
                </c:pt>
                <c:pt idx="389">
                  <c:v>3.3020103140226657E-3</c:v>
                </c:pt>
                <c:pt idx="390">
                  <c:v>3.3222139670680026E-3</c:v>
                </c:pt>
                <c:pt idx="391">
                  <c:v>3.3422070033912758E-3</c:v>
                </c:pt>
                <c:pt idx="392">
                  <c:v>3.3619841450994821E-3</c:v>
                </c:pt>
                <c:pt idx="393">
                  <c:v>3.3815401477598236E-3</c:v>
                </c:pt>
                <c:pt idx="394">
                  <c:v>3.4008698027028278E-3</c:v>
                </c:pt>
                <c:pt idx="395">
                  <c:v>3.4199679393193158E-3</c:v>
                </c:pt>
                <c:pt idx="396">
                  <c:v>3.4388294273517443E-3</c:v>
                </c:pt>
                <c:pt idx="397">
                  <c:v>3.4574491791783397E-3</c:v>
                </c:pt>
                <c:pt idx="398">
                  <c:v>3.4758221520897487E-3</c:v>
                </c:pt>
                <c:pt idx="399">
                  <c:v>3.4939433505533171E-3</c:v>
                </c:pt>
                <c:pt idx="400">
                  <c:v>3.5118078284673937E-3</c:v>
                </c:pt>
                <c:pt idx="401">
                  <c:v>3.5294106914036697E-3</c:v>
                </c:pt>
                <c:pt idx="402">
                  <c:v>3.5467470988320817E-3</c:v>
                </c:pt>
                <c:pt idx="403">
                  <c:v>3.5638122663331851E-3</c:v>
                </c:pt>
                <c:pt idx="404">
                  <c:v>3.5806014677920561E-3</c:v>
                </c:pt>
                <c:pt idx="405">
                  <c:v>3.597110037572248E-3</c:v>
                </c:pt>
                <c:pt idx="406">
                  <c:v>3.613333372673568E-3</c:v>
                </c:pt>
                <c:pt idx="407">
                  <c:v>3.6292669348640984E-3</c:v>
                </c:pt>
                <c:pt idx="408">
                  <c:v>3.644906252791806E-3</c:v>
                </c:pt>
                <c:pt idx="409">
                  <c:v>3.6602469240730748E-3</c:v>
                </c:pt>
                <c:pt idx="410">
                  <c:v>3.6752846173532298E-3</c:v>
                </c:pt>
                <c:pt idx="411">
                  <c:v>3.6900150743417516E-3</c:v>
                </c:pt>
                <c:pt idx="412">
                  <c:v>3.7044341118196546E-3</c:v>
                </c:pt>
                <c:pt idx="413">
                  <c:v>3.7185376236159684E-3</c:v>
                </c:pt>
                <c:pt idx="414">
                  <c:v>3.7323215825556658E-3</c:v>
                </c:pt>
                <c:pt idx="415">
                  <c:v>3.7457820423722065E-3</c:v>
                </c:pt>
                <c:pt idx="416">
                  <c:v>3.7589151395909289E-3</c:v>
                </c:pt>
                <c:pt idx="417">
                  <c:v>3.7717170953746127E-3</c:v>
                </c:pt>
                <c:pt idx="418">
                  <c:v>3.7841842173334138E-3</c:v>
                </c:pt>
                <c:pt idx="419">
                  <c:v>3.7963129013007849E-3</c:v>
                </c:pt>
                <c:pt idx="420">
                  <c:v>3.8080996330667211E-3</c:v>
                </c:pt>
                <c:pt idx="421">
                  <c:v>3.8195409900751978E-3</c:v>
                </c:pt>
                <c:pt idx="422">
                  <c:v>3.8306336430801212E-3</c:v>
                </c:pt>
                <c:pt idx="423">
                  <c:v>3.8413743577577889E-3</c:v>
                </c:pt>
                <c:pt idx="424">
                  <c:v>3.8517599962789588E-3</c:v>
                </c:pt>
                <c:pt idx="425">
                  <c:v>3.861787518836824E-3</c:v>
                </c:pt>
                <c:pt idx="426">
                  <c:v>3.8714539851278942E-3</c:v>
                </c:pt>
                <c:pt idx="427">
                  <c:v>3.8807565557899089E-3</c:v>
                </c:pt>
                <c:pt idx="428">
                  <c:v>3.8896924937912307E-3</c:v>
                </c:pt>
                <c:pt idx="429">
                  <c:v>3.8982591657723623E-3</c:v>
                </c:pt>
                <c:pt idx="430">
                  <c:v>3.906454043339341E-3</c:v>
                </c:pt>
                <c:pt idx="431">
                  <c:v>3.914274704307507E-3</c:v>
                </c:pt>
                <c:pt idx="432">
                  <c:v>3.921718833894805E-3</c:v>
                </c:pt>
                <c:pt idx="433">
                  <c:v>3.9287842258623092E-3</c:v>
                </c:pt>
                <c:pt idx="434">
                  <c:v>3.9354687836055165E-3</c:v>
                </c:pt>
                <c:pt idx="435">
                  <c:v>3.9417705211903901E-3</c:v>
                </c:pt>
                <c:pt idx="436">
                  <c:v>3.9476875643360667E-3</c:v>
                </c:pt>
                <c:pt idx="437">
                  <c:v>3.9532181513453144E-3</c:v>
                </c:pt>
                <c:pt idx="438">
                  <c:v>3.9583606339772589E-3</c:v>
                </c:pt>
                <c:pt idx="439">
                  <c:v>3.9631134782670699E-3</c:v>
                </c:pt>
                <c:pt idx="440">
                  <c:v>3.967475265287854E-3</c:v>
                </c:pt>
                <c:pt idx="441">
                  <c:v>3.9714446918568402E-3</c:v>
                </c:pt>
                <c:pt idx="442">
                  <c:v>3.9750205711848226E-3</c:v>
                </c:pt>
                <c:pt idx="443">
                  <c:v>3.9782018334662012E-3</c:v>
                </c:pt>
                <c:pt idx="444">
                  <c:v>3.9809875264143037E-3</c:v>
                </c:pt>
                <c:pt idx="445">
                  <c:v>3.9833768157343658E-3</c:v>
                </c:pt>
                <c:pt idx="446">
                  <c:v>3.985368985541699E-3</c:v>
                </c:pt>
                <c:pt idx="447">
                  <c:v>3.9869634387181855E-3</c:v>
                </c:pt>
                <c:pt idx="448">
                  <c:v>3.9881596972106787E-3</c:v>
                </c:pt>
                <c:pt idx="449">
                  <c:v>3.9889574022703555E-3</c:v>
                </c:pt>
                <c:pt idx="450">
                  <c:v>3.9893563146316041E-3</c:v>
                </c:pt>
                <c:pt idx="451">
                  <c:v>3.9893563146316041E-3</c:v>
                </c:pt>
                <c:pt idx="452">
                  <c:v>3.9889574022703555E-3</c:v>
                </c:pt>
                <c:pt idx="453">
                  <c:v>3.9881596972106787E-3</c:v>
                </c:pt>
                <c:pt idx="454">
                  <c:v>3.9869634387181855E-3</c:v>
                </c:pt>
                <c:pt idx="455">
                  <c:v>3.985368985541699E-3</c:v>
                </c:pt>
                <c:pt idx="456">
                  <c:v>3.9833768157343658E-3</c:v>
                </c:pt>
                <c:pt idx="457">
                  <c:v>3.9809875264143037E-3</c:v>
                </c:pt>
                <c:pt idx="458">
                  <c:v>3.9782018334662012E-3</c:v>
                </c:pt>
                <c:pt idx="459">
                  <c:v>3.9750205711848226E-3</c:v>
                </c:pt>
                <c:pt idx="460">
                  <c:v>3.9714446918568402E-3</c:v>
                </c:pt>
                <c:pt idx="461">
                  <c:v>3.967475265287854E-3</c:v>
                </c:pt>
                <c:pt idx="462">
                  <c:v>3.9631134782670699E-3</c:v>
                </c:pt>
                <c:pt idx="463">
                  <c:v>3.9583606339772589E-3</c:v>
                </c:pt>
                <c:pt idx="464">
                  <c:v>3.9532181513453144E-3</c:v>
                </c:pt>
                <c:pt idx="465">
                  <c:v>3.9476875643360667E-3</c:v>
                </c:pt>
                <c:pt idx="466">
                  <c:v>3.9417705211903901E-3</c:v>
                </c:pt>
                <c:pt idx="467">
                  <c:v>3.9354687836055165E-3</c:v>
                </c:pt>
                <c:pt idx="468">
                  <c:v>3.9287842258623092E-3</c:v>
                </c:pt>
                <c:pt idx="469">
                  <c:v>3.921718833894805E-3</c:v>
                </c:pt>
                <c:pt idx="470">
                  <c:v>3.914274704307507E-3</c:v>
                </c:pt>
                <c:pt idx="471">
                  <c:v>3.906454043339341E-3</c:v>
                </c:pt>
                <c:pt idx="472">
                  <c:v>3.8982591657723623E-3</c:v>
                </c:pt>
                <c:pt idx="473">
                  <c:v>3.8896924937912307E-3</c:v>
                </c:pt>
                <c:pt idx="474">
                  <c:v>3.8807565557899089E-3</c:v>
                </c:pt>
                <c:pt idx="475">
                  <c:v>3.8714539851278942E-3</c:v>
                </c:pt>
                <c:pt idx="476">
                  <c:v>3.861787518836824E-3</c:v>
                </c:pt>
                <c:pt idx="477">
                  <c:v>3.8517599962789588E-3</c:v>
                </c:pt>
                <c:pt idx="478">
                  <c:v>3.8413743577577889E-3</c:v>
                </c:pt>
                <c:pt idx="479">
                  <c:v>3.8306336430801212E-3</c:v>
                </c:pt>
                <c:pt idx="480">
                  <c:v>3.8195409900751978E-3</c:v>
                </c:pt>
                <c:pt idx="481">
                  <c:v>3.8080996330667211E-3</c:v>
                </c:pt>
                <c:pt idx="482">
                  <c:v>3.7963129013007849E-3</c:v>
                </c:pt>
                <c:pt idx="483">
                  <c:v>3.7841842173334138E-3</c:v>
                </c:pt>
                <c:pt idx="484">
                  <c:v>3.7717170953746127E-3</c:v>
                </c:pt>
                <c:pt idx="485">
                  <c:v>3.7589151395909289E-3</c:v>
                </c:pt>
                <c:pt idx="486">
                  <c:v>3.7457820423722065E-3</c:v>
                </c:pt>
                <c:pt idx="487">
                  <c:v>3.7323215825556658E-3</c:v>
                </c:pt>
                <c:pt idx="488">
                  <c:v>3.7185376236159684E-3</c:v>
                </c:pt>
                <c:pt idx="489">
                  <c:v>3.7044341118196546E-3</c:v>
                </c:pt>
                <c:pt idx="490">
                  <c:v>3.6900150743417516E-3</c:v>
                </c:pt>
                <c:pt idx="491">
                  <c:v>3.6752846173532298E-3</c:v>
                </c:pt>
                <c:pt idx="492">
                  <c:v>3.6602469240730748E-3</c:v>
                </c:pt>
                <c:pt idx="493">
                  <c:v>3.644906252791806E-3</c:v>
                </c:pt>
                <c:pt idx="494">
                  <c:v>3.6292669348640984E-3</c:v>
                </c:pt>
                <c:pt idx="495">
                  <c:v>3.613333372673568E-3</c:v>
                </c:pt>
                <c:pt idx="496">
                  <c:v>3.597110037572248E-3</c:v>
                </c:pt>
                <c:pt idx="497">
                  <c:v>3.5806014677920561E-3</c:v>
                </c:pt>
                <c:pt idx="498">
                  <c:v>3.5638122663331851E-3</c:v>
                </c:pt>
                <c:pt idx="499">
                  <c:v>3.5467470988320817E-3</c:v>
                </c:pt>
                <c:pt idx="500">
                  <c:v>3.5294106914036697E-3</c:v>
                </c:pt>
                <c:pt idx="501">
                  <c:v>3.5118078284673937E-3</c:v>
                </c:pt>
                <c:pt idx="502">
                  <c:v>3.4939433505533171E-3</c:v>
                </c:pt>
                <c:pt idx="503">
                  <c:v>3.4758221520897487E-3</c:v>
                </c:pt>
                <c:pt idx="504">
                  <c:v>3.4574491791783397E-3</c:v>
                </c:pt>
                <c:pt idx="505">
                  <c:v>3.4388294273517443E-3</c:v>
                </c:pt>
                <c:pt idx="506">
                  <c:v>3.4199679393193158E-3</c:v>
                </c:pt>
                <c:pt idx="507">
                  <c:v>3.4008698027028278E-3</c:v>
                </c:pt>
                <c:pt idx="508">
                  <c:v>3.3815401477598236E-3</c:v>
                </c:pt>
                <c:pt idx="509">
                  <c:v>3.3619841450994821E-3</c:v>
                </c:pt>
                <c:pt idx="510">
                  <c:v>3.3422070033912758E-3</c:v>
                </c:pt>
                <c:pt idx="511">
                  <c:v>3.3222139670680026E-3</c:v>
                </c:pt>
                <c:pt idx="512">
                  <c:v>3.3020103140226657E-3</c:v>
                </c:pt>
                <c:pt idx="513">
                  <c:v>3.2816013533054746E-3</c:v>
                </c:pt>
                <c:pt idx="514">
                  <c:v>3.2609924228159796E-3</c:v>
                </c:pt>
                <c:pt idx="515">
                  <c:v>3.2401888869968533E-3</c:v>
                </c:pt>
                <c:pt idx="516">
                  <c:v>3.2191961345285941E-3</c:v>
                </c:pt>
                <c:pt idx="517">
                  <c:v>3.1980195760260657E-3</c:v>
                </c:pt>
                <c:pt idx="518">
                  <c:v>3.1766646417394997E-3</c:v>
                </c:pt>
                <c:pt idx="519">
                  <c:v>3.1551367792611688E-3</c:v>
                </c:pt>
                <c:pt idx="520">
                  <c:v>3.1334414512364066E-3</c:v>
                </c:pt>
                <c:pt idx="521">
                  <c:v>3.1115841330863251E-3</c:v>
                </c:pt>
                <c:pt idx="522">
                  <c:v>3.0895703107355439E-3</c:v>
                </c:pt>
                <c:pt idx="523">
                  <c:v>3.0674054783537191E-3</c:v>
                </c:pt>
                <c:pt idx="524">
                  <c:v>3.0450951361068483E-3</c:v>
                </c:pt>
                <c:pt idx="525">
                  <c:v>3.022644787922369E-3</c:v>
                </c:pt>
                <c:pt idx="526">
                  <c:v>3.0000599392687728E-3</c:v>
                </c:pt>
                <c:pt idx="527">
                  <c:v>2.9773460949498198E-3</c:v>
                </c:pt>
                <c:pt idx="528">
                  <c:v>2.9545087569165067E-3</c:v>
                </c:pt>
                <c:pt idx="529">
                  <c:v>2.9315534220961687E-3</c:v>
                </c:pt>
                <c:pt idx="530">
                  <c:v>2.908485580240264E-3</c:v>
                </c:pt>
                <c:pt idx="531">
                  <c:v>2.8853107117951067E-3</c:v>
                </c:pt>
                <c:pt idx="532">
                  <c:v>2.8620342857885801E-3</c:v>
                </c:pt>
                <c:pt idx="533">
                  <c:v>2.8386617577446181E-3</c:v>
                </c:pt>
                <c:pt idx="534">
                  <c:v>2.8151985676186991E-3</c:v>
                </c:pt>
                <c:pt idx="535">
                  <c:v>2.7916501377574011E-3</c:v>
                </c:pt>
                <c:pt idx="536">
                  <c:v>2.768021870883884E-3</c:v>
                </c:pt>
                <c:pt idx="537">
                  <c:v>2.7443191481123686E-3</c:v>
                </c:pt>
                <c:pt idx="538">
                  <c:v>2.7205473269840221E-3</c:v>
                </c:pt>
                <c:pt idx="539">
                  <c:v>2.6967117395394549E-3</c:v>
                </c:pt>
                <c:pt idx="540">
                  <c:v>2.6728176904131638E-3</c:v>
                </c:pt>
                <c:pt idx="541">
                  <c:v>2.6488704549623254E-3</c:v>
                </c:pt>
                <c:pt idx="542">
                  <c:v>2.6248752774253974E-3</c:v>
                </c:pt>
                <c:pt idx="543">
                  <c:v>2.6008373691138783E-3</c:v>
                </c:pt>
                <c:pt idx="544">
                  <c:v>2.5767619066332514E-3</c:v>
                </c:pt>
                <c:pt idx="545">
                  <c:v>2.5526540301428198E-3</c:v>
                </c:pt>
                <c:pt idx="546">
                  <c:v>2.528518841644076E-3</c:v>
                </c:pt>
                <c:pt idx="547">
                  <c:v>2.5043614033082306E-3</c:v>
                </c:pt>
                <c:pt idx="548">
                  <c:v>2.4801867358370646E-3</c:v>
                </c:pt>
                <c:pt idx="549">
                  <c:v>2.4559998168616252E-3</c:v>
                </c:pt>
                <c:pt idx="550">
                  <c:v>2.4318055793738328E-3</c:v>
                </c:pt>
                <c:pt idx="551">
                  <c:v>2.4076089102024211E-3</c:v>
                </c:pt>
                <c:pt idx="552">
                  <c:v>2.3834146485197734E-3</c:v>
                </c:pt>
                <c:pt idx="553">
                  <c:v>2.3592275843911112E-3</c:v>
                </c:pt>
                <c:pt idx="554">
                  <c:v>2.3350524573624298E-3</c:v>
                </c:pt>
                <c:pt idx="555">
                  <c:v>2.3108939550855472E-3</c:v>
                </c:pt>
                <c:pt idx="556">
                  <c:v>2.2867567119862009E-3</c:v>
                </c:pt>
                <c:pt idx="557">
                  <c:v>2.262645307970268E-3</c:v>
                </c:pt>
                <c:pt idx="558">
                  <c:v>2.2385642671701837E-3</c:v>
                </c:pt>
                <c:pt idx="559">
                  <c:v>2.214518056733678E-3</c:v>
                </c:pt>
                <c:pt idx="560">
                  <c:v>2.1905110856528303E-3</c:v>
                </c:pt>
                <c:pt idx="561">
                  <c:v>2.166547703635452E-3</c:v>
                </c:pt>
                <c:pt idx="562">
                  <c:v>2.1426322000166519E-3</c:v>
                </c:pt>
                <c:pt idx="563">
                  <c:v>2.118768802712894E-3</c:v>
                </c:pt>
                <c:pt idx="564">
                  <c:v>2.0949616772194604E-3</c:v>
                </c:pt>
                <c:pt idx="565">
                  <c:v>2.0712149256478796E-3</c:v>
                </c:pt>
                <c:pt idx="566">
                  <c:v>2.047532585806932E-3</c:v>
                </c:pt>
                <c:pt idx="567">
                  <c:v>2.0239186303251402E-3</c:v>
                </c:pt>
                <c:pt idx="568">
                  <c:v>2.0003769658175699E-3</c:v>
                </c:pt>
                <c:pt idx="569">
                  <c:v>1.9769114320920033E-3</c:v>
                </c:pt>
                <c:pt idx="570">
                  <c:v>1.9535258014005174E-3</c:v>
                </c:pt>
                <c:pt idx="571">
                  <c:v>1.9302237777310029E-3</c:v>
                </c:pt>
                <c:pt idx="572">
                  <c:v>1.9070089961423814E-3</c:v>
                </c:pt>
                <c:pt idx="573">
                  <c:v>1.883885022142987E-3</c:v>
                </c:pt>
                <c:pt idx="574">
                  <c:v>1.8608553511050335E-3</c:v>
                </c:pt>
                <c:pt idx="575">
                  <c:v>1.8379234077314801E-3</c:v>
                </c:pt>
                <c:pt idx="576">
                  <c:v>1.8150925455549002E-3</c:v>
                </c:pt>
                <c:pt idx="577">
                  <c:v>1.7923660464813692E-3</c:v>
                </c:pt>
                <c:pt idx="578">
                  <c:v>1.7697471203770359E-3</c:v>
                </c:pt>
                <c:pt idx="579">
                  <c:v>1.7472389046941969E-3</c:v>
                </c:pt>
                <c:pt idx="580">
                  <c:v>1.7248444641375701E-3</c:v>
                </c:pt>
                <c:pt idx="581">
                  <c:v>1.7025667903712881E-3</c:v>
                </c:pt>
                <c:pt idx="582">
                  <c:v>1.6804088017671251E-3</c:v>
                </c:pt>
                <c:pt idx="583">
                  <c:v>1.6583733431910824E-3</c:v>
                </c:pt>
                <c:pt idx="584">
                  <c:v>1.6364631858283344E-3</c:v>
                </c:pt>
                <c:pt idx="585">
                  <c:v>1.6146810270505402E-3</c:v>
                </c:pt>
                <c:pt idx="586">
                  <c:v>1.5930294903169233E-3</c:v>
                </c:pt>
                <c:pt idx="587">
                  <c:v>1.5715111251179989E-3</c:v>
                </c:pt>
                <c:pt idx="588">
                  <c:v>1.5501284069527937E-3</c:v>
                </c:pt>
                <c:pt idx="589">
                  <c:v>1.5288837373452799E-3</c:v>
                </c:pt>
                <c:pt idx="590">
                  <c:v>1.5077794438977962E-3</c:v>
                </c:pt>
                <c:pt idx="591">
                  <c:v>1.4868177803788504E-3</c:v>
                </c:pt>
                <c:pt idx="592">
                  <c:v>1.466000926845907E-3</c:v>
                </c:pt>
                <c:pt idx="593">
                  <c:v>1.4453309898074819E-3</c:v>
                </c:pt>
                <c:pt idx="594">
                  <c:v>1.4248100024116825E-3</c:v>
                </c:pt>
                <c:pt idx="595">
                  <c:v>1.4044399246787636E-3</c:v>
                </c:pt>
                <c:pt idx="596">
                  <c:v>1.3842226437547108E-3</c:v>
                </c:pt>
                <c:pt idx="597">
                  <c:v>1.3641599742082533E-3</c:v>
                </c:pt>
                <c:pt idx="598">
                  <c:v>1.3442536583537818E-3</c:v>
                </c:pt>
                <c:pt idx="599">
                  <c:v>1.3245053666063379E-3</c:v>
                </c:pt>
                <c:pt idx="600">
                  <c:v>1.3049166978673639E-3</c:v>
                </c:pt>
                <c:pt idx="601">
                  <c:v>1.2854891799416496E-3</c:v>
                </c:pt>
                <c:pt idx="602">
                  <c:v>1.2662242699805761E-3</c:v>
                </c:pt>
                <c:pt idx="603">
                  <c:v>1.2471233549573579E-3</c:v>
                </c:pt>
                <c:pt idx="604">
                  <c:v>1.2281877521664881E-3</c:v>
                </c:pt>
                <c:pt idx="605">
                  <c:v>1.2094187097531081E-3</c:v>
                </c:pt>
                <c:pt idx="606">
                  <c:v>1.190817407265902E-3</c:v>
                </c:pt>
                <c:pt idx="607">
                  <c:v>1.172384956239949E-3</c:v>
                </c:pt>
                <c:pt idx="608">
                  <c:v>1.1541224007989327E-3</c:v>
                </c:pt>
                <c:pt idx="609">
                  <c:v>1.1360307182846101E-3</c:v>
                </c:pt>
                <c:pt idx="610">
                  <c:v>1.1181108199115396E-3</c:v>
                </c:pt>
                <c:pt idx="611">
                  <c:v>1.1003635514382807E-3</c:v>
                </c:pt>
                <c:pt idx="612">
                  <c:v>1.0827896938676584E-3</c:v>
                </c:pt>
                <c:pt idx="613">
                  <c:v>1.065389964162614E-3</c:v>
                </c:pt>
                <c:pt idx="614">
                  <c:v>1.0481650159854805E-3</c:v>
                </c:pt>
                <c:pt idx="615">
                  <c:v>1.0311154404558677E-3</c:v>
                </c:pt>
                <c:pt idx="616">
                  <c:v>1.0142417669252205E-3</c:v>
                </c:pt>
                <c:pt idx="617">
                  <c:v>9.9754446377554114E-4</c:v>
                </c:pt>
                <c:pt idx="618">
                  <c:v>9.8102393922727986E-4</c:v>
                </c:pt>
                <c:pt idx="619">
                  <c:v>9.6468054217013755E-4</c:v>
                </c:pt>
                <c:pt idx="620">
                  <c:v>9.4851456300682477E-4</c:v>
                </c:pt>
                <c:pt idx="621">
                  <c:v>9.3252623451112486E-4</c:v>
                </c:pt>
                <c:pt idx="622">
                  <c:v>9.1671573270302393E-4</c:v>
                </c:pt>
                <c:pt idx="623">
                  <c:v>9.0108317773407659E-4</c:v>
                </c:pt>
                <c:pt idx="624">
                  <c:v>8.8562863478758725E-4</c:v>
                </c:pt>
                <c:pt idx="625">
                  <c:v>8.7035211499020347E-4</c:v>
                </c:pt>
                <c:pt idx="626">
                  <c:v>8.5525357633442966E-4</c:v>
                </c:pt>
                <c:pt idx="627">
                  <c:v>8.4033292461127703E-4</c:v>
                </c:pt>
                <c:pt idx="628">
                  <c:v>8.2559001435456296E-4</c:v>
                </c:pt>
                <c:pt idx="629">
                  <c:v>8.1102464979066228E-4</c:v>
                </c:pt>
                <c:pt idx="630">
                  <c:v>7.9663658580031687E-4</c:v>
                </c:pt>
                <c:pt idx="631">
                  <c:v>7.8242552888718893E-4</c:v>
                </c:pt>
                <c:pt idx="632">
                  <c:v>7.683911381487509E-4</c:v>
                </c:pt>
                <c:pt idx="633">
                  <c:v>7.5453302626160665E-4</c:v>
                </c:pt>
                <c:pt idx="634">
                  <c:v>7.4085076046459715E-4</c:v>
                </c:pt>
                <c:pt idx="635">
                  <c:v>7.2734386355011518E-4</c:v>
                </c:pt>
                <c:pt idx="636">
                  <c:v>7.1401181486097163E-4</c:v>
                </c:pt>
                <c:pt idx="637">
                  <c:v>7.0085405128661633E-4</c:v>
                </c:pt>
                <c:pt idx="638">
                  <c:v>6.8786996826620042E-4</c:v>
                </c:pt>
                <c:pt idx="639">
                  <c:v>6.7505892079045124E-4</c:v>
                </c:pt>
                <c:pt idx="640">
                  <c:v>6.624202244074356E-4</c:v>
                </c:pt>
                <c:pt idx="641">
                  <c:v>6.499531562294005E-4</c:v>
                </c:pt>
                <c:pt idx="642">
                  <c:v>6.3765695593565172E-4</c:v>
                </c:pt>
                <c:pt idx="643">
                  <c:v>6.2553082678196311E-4</c:v>
                </c:pt>
                <c:pt idx="644">
                  <c:v>6.135739366022199E-4</c:v>
                </c:pt>
                <c:pt idx="645">
                  <c:v>6.0178541881406164E-4</c:v>
                </c:pt>
                <c:pt idx="646">
                  <c:v>5.9016437341830464E-4</c:v>
                </c:pt>
                <c:pt idx="647">
                  <c:v>5.7870986799790777E-4</c:v>
                </c:pt>
                <c:pt idx="648">
                  <c:v>5.6742093871387108E-4</c:v>
                </c:pt>
                <c:pt idx="649">
                  <c:v>5.5629659129674569E-4</c:v>
                </c:pt>
                <c:pt idx="650">
                  <c:v>5.4533580203253368E-4</c:v>
                </c:pt>
                <c:pt idx="651">
                  <c:v>5.3453751874765895E-4</c:v>
                </c:pt>
                <c:pt idx="652">
                  <c:v>5.2390066178464932E-4</c:v>
                </c:pt>
                <c:pt idx="653">
                  <c:v>5.1342412497468323E-4</c:v>
                </c:pt>
                <c:pt idx="654">
                  <c:v>5.0310677660214882E-4</c:v>
                </c:pt>
                <c:pt idx="655">
                  <c:v>4.9294746036565714E-4</c:v>
                </c:pt>
                <c:pt idx="656">
                  <c:v>4.8294499632772862E-4</c:v>
                </c:pt>
                <c:pt idx="657">
                  <c:v>4.7309818185958807E-4</c:v>
                </c:pt>
                <c:pt idx="658">
                  <c:v>4.6340579257942018E-4</c:v>
                </c:pt>
                <c:pt idx="659">
                  <c:v>4.5386658327884046E-4</c:v>
                </c:pt>
                <c:pt idx="660">
                  <c:v>4.4447928884250434E-4</c:v>
                </c:pt>
                <c:pt idx="661">
                  <c:v>4.3524262515926086E-4</c:v>
                </c:pt>
                <c:pt idx="662">
                  <c:v>4.26155290024212E-4</c:v>
                </c:pt>
                <c:pt idx="663">
                  <c:v>4.1721596402788424E-4</c:v>
                </c:pt>
                <c:pt idx="664">
                  <c:v>4.0842331143897865E-4</c:v>
                </c:pt>
                <c:pt idx="665">
                  <c:v>3.9977598107565745E-4</c:v>
                </c:pt>
                <c:pt idx="666">
                  <c:v>3.9127260716498389E-4</c:v>
                </c:pt>
                <c:pt idx="667">
                  <c:v>3.8291181019312152E-4</c:v>
                </c:pt>
                <c:pt idx="668">
                  <c:v>3.7469219774322212E-4</c:v>
                </c:pt>
                <c:pt idx="669">
                  <c:v>3.666123653203188E-4</c:v>
                </c:pt>
                <c:pt idx="670">
                  <c:v>3.5867089717023362E-4</c:v>
                </c:pt>
                <c:pt idx="671">
                  <c:v>3.5086636707870687E-4</c:v>
                </c:pt>
                <c:pt idx="672">
                  <c:v>3.4319733916365978E-4</c:v>
                </c:pt>
                <c:pt idx="673">
                  <c:v>3.3566236865423341E-4</c:v>
                </c:pt>
                <c:pt idx="674">
                  <c:v>3.2826000265540148E-4</c:v>
                </c:pt>
                <c:pt idx="675">
                  <c:v>3.209887809019216E-4</c:v>
                </c:pt>
                <c:pt idx="676">
                  <c:v>3.1384723649763405E-4</c:v>
                </c:pt>
                <c:pt idx="677">
                  <c:v>3.068338966435449E-4</c:v>
                </c:pt>
                <c:pt idx="678">
                  <c:v>2.9994728335058785E-4</c:v>
                </c:pt>
                <c:pt idx="679">
                  <c:v>2.9318591414129251E-4</c:v>
                </c:pt>
                <c:pt idx="680">
                  <c:v>2.8654830273566815E-4</c:v>
                </c:pt>
                <c:pt idx="681">
                  <c:v>2.8003295972500839E-4</c:v>
                </c:pt>
                <c:pt idx="682">
                  <c:v>2.736383932311359E-4</c:v>
                </c:pt>
                <c:pt idx="683">
                  <c:v>2.6736310955555279E-4</c:v>
                </c:pt>
                <c:pt idx="684">
                  <c:v>2.6120561380571516E-4</c:v>
                </c:pt>
                <c:pt idx="685">
                  <c:v>2.551644105199814E-4</c:v>
                </c:pt>
                <c:pt idx="686">
                  <c:v>2.492380042656848E-4</c:v>
                </c:pt>
                <c:pt idx="687">
                  <c:v>2.4342490023576745E-4</c:v>
                </c:pt>
                <c:pt idx="688">
                  <c:v>2.3772360482044022E-4</c:v>
                </c:pt>
                <c:pt idx="689">
                  <c:v>2.3213262617116759E-4</c:v>
                </c:pt>
                <c:pt idx="690">
                  <c:v>2.2665047474945848E-4</c:v>
                </c:pt>
                <c:pt idx="691">
                  <c:v>2.2127566386254198E-4</c:v>
                </c:pt>
                <c:pt idx="692">
                  <c:v>2.1600671017962881E-4</c:v>
                </c:pt>
                <c:pt idx="693">
                  <c:v>2.1084213424460576E-4</c:v>
                </c:pt>
                <c:pt idx="694">
                  <c:v>2.0578046096086952E-4</c:v>
                </c:pt>
                <c:pt idx="695">
                  <c:v>2.0082022007705867E-4</c:v>
                </c:pt>
                <c:pt idx="696">
                  <c:v>1.9595994664722884E-4</c:v>
                </c:pt>
                <c:pt idx="697">
                  <c:v>1.9119818148349873E-4</c:v>
                </c:pt>
                <c:pt idx="698">
                  <c:v>1.8653347159403058E-4</c:v>
                </c:pt>
                <c:pt idx="699">
                  <c:v>1.819643706033607E-4</c:v>
                </c:pt>
                <c:pt idx="700">
                  <c:v>1.7748943916728904E-4</c:v>
                </c:pt>
                <c:pt idx="701">
                  <c:v>1.7310724536345799E-4</c:v>
                </c:pt>
                <c:pt idx="702">
                  <c:v>1.6881636507992722E-4</c:v>
                </c:pt>
                <c:pt idx="703">
                  <c:v>1.6461538238199473E-4</c:v>
                </c:pt>
                <c:pt idx="704">
                  <c:v>1.605028898681309E-4</c:v>
                </c:pt>
                <c:pt idx="705">
                  <c:v>1.5647748901581623E-4</c:v>
                </c:pt>
                <c:pt idx="706">
                  <c:v>1.5253779051083212E-4</c:v>
                </c:pt>
                <c:pt idx="707">
                  <c:v>1.4868241456467187E-4</c:v>
                </c:pt>
                <c:pt idx="708">
                  <c:v>1.4490999122052103E-4</c:v>
                </c:pt>
                <c:pt idx="709">
                  <c:v>1.4121916064424589E-4</c:v>
                </c:pt>
                <c:pt idx="710">
                  <c:v>1.3760857340761127E-4</c:v>
                </c:pt>
                <c:pt idx="711">
                  <c:v>1.3407689075128933E-4</c:v>
                </c:pt>
                <c:pt idx="712">
                  <c:v>1.3062278484599101E-4</c:v>
                </c:pt>
                <c:pt idx="713">
                  <c:v>1.2724493903226722E-4</c:v>
                </c:pt>
                <c:pt idx="714">
                  <c:v>1.23942048052994E-4</c:v>
                </c:pt>
                <c:pt idx="715">
                  <c:v>1.2071281827774616E-4</c:v>
                </c:pt>
                <c:pt idx="716">
                  <c:v>1.1755596790574719E-4</c:v>
                </c:pt>
                <c:pt idx="717">
                  <c:v>1.1447022716715223E-4</c:v>
                </c:pt>
                <c:pt idx="718">
                  <c:v>1.1145433851045299E-4</c:v>
                </c:pt>
                <c:pt idx="719">
                  <c:v>1.0850705677545352E-4</c:v>
                </c:pt>
                <c:pt idx="720">
                  <c:v>1.0562714935902252E-4</c:v>
                </c:pt>
                <c:pt idx="721">
                  <c:v>1.0281339637141542E-4</c:v>
                </c:pt>
                <c:pt idx="722">
                  <c:v>1.0006459077793761E-4</c:v>
                </c:pt>
                <c:pt idx="723">
                  <c:v>9.7379538533504212E-5</c:v>
                </c:pt>
                <c:pt idx="724">
                  <c:v>9.4757058707207269E-5</c:v>
                </c:pt>
                <c:pt idx="725">
                  <c:v>9.2195983595999985E-5</c:v>
                </c:pt>
                <c:pt idx="726">
                  <c:v>8.9695158828618119E-5</c:v>
                </c:pt>
                <c:pt idx="727">
                  <c:v>8.7253443460944249E-5</c:v>
                </c:pt>
                <c:pt idx="728">
                  <c:v>8.4869710063495689E-5</c:v>
                </c:pt>
                <c:pt idx="729">
                  <c:v>8.2542844796585141E-5</c:v>
                </c:pt>
                <c:pt idx="730">
                  <c:v>8.0271747477045352E-5</c:v>
                </c:pt>
                <c:pt idx="731">
                  <c:v>7.8055331641735677E-5</c:v>
                </c:pt>
                <c:pt idx="732">
                  <c:v>7.5892524596943737E-5</c:v>
                </c:pt>
                <c:pt idx="733">
                  <c:v>7.3782267457467624E-5</c:v>
                </c:pt>
                <c:pt idx="734">
                  <c:v>7.172351518958143E-5</c:v>
                </c:pt>
                <c:pt idx="735">
                  <c:v>6.9715236628798186E-5</c:v>
                </c:pt>
                <c:pt idx="736">
                  <c:v>6.7756414508624398E-5</c:v>
                </c:pt>
                <c:pt idx="737">
                  <c:v>6.5846045465112313E-5</c:v>
                </c:pt>
                <c:pt idx="738">
                  <c:v>6.3983140045409528E-5</c:v>
                </c:pt>
                <c:pt idx="739">
                  <c:v>6.2166722706203043E-5</c:v>
                </c:pt>
                <c:pt idx="740">
                  <c:v>6.039583180428333E-5</c:v>
                </c:pt>
                <c:pt idx="741">
                  <c:v>5.8669519577225865E-5</c:v>
                </c:pt>
                <c:pt idx="742">
                  <c:v>5.6986852130514011E-5</c:v>
                </c:pt>
                <c:pt idx="743">
                  <c:v>5.5346909398679328E-5</c:v>
                </c:pt>
                <c:pt idx="744">
                  <c:v>5.3748785120211412E-5</c:v>
                </c:pt>
                <c:pt idx="745">
                  <c:v>5.2191586792149812E-5</c:v>
                </c:pt>
                <c:pt idx="746">
                  <c:v>5.0674435626785332E-5</c:v>
                </c:pt>
                <c:pt idx="747">
                  <c:v>4.9196466500922826E-5</c:v>
                </c:pt>
                <c:pt idx="748">
                  <c:v>4.7756827897371977E-5</c:v>
                </c:pt>
                <c:pt idx="749">
                  <c:v>4.6354681847549427E-5</c:v>
                </c:pt>
                <c:pt idx="750">
                  <c:v>4.4989203862200361E-5</c:v>
                </c:pt>
                <c:pt idx="751">
                  <c:v>4.3659582860677817E-5</c:v>
                </c:pt>
                <c:pt idx="752">
                  <c:v>4.2365021097334978E-5</c:v>
                </c:pt>
                <c:pt idx="753">
                  <c:v>4.1104734079922118E-5</c:v>
                </c:pt>
                <c:pt idx="754">
                  <c:v>3.9877950487765789E-5</c:v>
                </c:pt>
                <c:pt idx="755">
                  <c:v>3.8683912081616493E-5</c:v>
                </c:pt>
                <c:pt idx="756">
                  <c:v>3.7521873613832888E-5</c:v>
                </c:pt>
                <c:pt idx="757">
                  <c:v>3.6391102730126852E-5</c:v>
                </c:pt>
                <c:pt idx="758">
                  <c:v>3.5290879875860162E-5</c:v>
                </c:pt>
                <c:pt idx="759">
                  <c:v>3.4220498188908354E-5</c:v>
                </c:pt>
                <c:pt idx="760">
                  <c:v>3.3179263395855076E-5</c:v>
                </c:pt>
                <c:pt idx="761">
                  <c:v>3.2166493704410893E-5</c:v>
                </c:pt>
                <c:pt idx="762">
                  <c:v>3.1181519691836452E-5</c:v>
                </c:pt>
                <c:pt idx="763">
                  <c:v>3.0223684190255942E-5</c:v>
                </c:pt>
                <c:pt idx="764">
                  <c:v>2.9292342172970879E-5</c:v>
                </c:pt>
                <c:pt idx="765">
                  <c:v>2.8386860630114187E-5</c:v>
                </c:pt>
                <c:pt idx="766">
                  <c:v>2.7506618453188117E-5</c:v>
                </c:pt>
                <c:pt idx="767">
                  <c:v>2.6651006307942879E-5</c:v>
                </c:pt>
                <c:pt idx="768">
                  <c:v>2.5819426513140701E-5</c:v>
                </c:pt>
                <c:pt idx="769">
                  <c:v>2.5011292909216249E-5</c:v>
                </c:pt>
                <c:pt idx="770">
                  <c:v>2.4226030729268622E-5</c:v>
                </c:pt>
                <c:pt idx="771">
                  <c:v>2.3463076476160215E-5</c:v>
                </c:pt>
                <c:pt idx="772">
                  <c:v>2.2721877779741242E-5</c:v>
                </c:pt>
                <c:pt idx="773">
                  <c:v>2.2001893272616393E-5</c:v>
                </c:pt>
                <c:pt idx="774">
                  <c:v>2.1302592453142989E-5</c:v>
                </c:pt>
                <c:pt idx="775">
                  <c:v>2.0623455543433784E-5</c:v>
                </c:pt>
                <c:pt idx="776">
                  <c:v>1.9963973366787889E-5</c:v>
                </c:pt>
                <c:pt idx="777">
                  <c:v>1.9323647194369251E-5</c:v>
                </c:pt>
                <c:pt idx="778">
                  <c:v>1.8701988621971986E-5</c:v>
                </c:pt>
                <c:pt idx="779">
                  <c:v>1.809851942180535E-5</c:v>
                </c:pt>
                <c:pt idx="780">
                  <c:v>1.7512771401606645E-5</c:v>
                </c:pt>
                <c:pt idx="781">
                  <c:v>1.6944286275966188E-5</c:v>
                </c:pt>
                <c:pt idx="782">
                  <c:v>1.6392615515892271E-5</c:v>
                </c:pt>
                <c:pt idx="783">
                  <c:v>1.5857320210255285E-5</c:v>
                </c:pt>
                <c:pt idx="784">
                  <c:v>1.5337970932449727E-5</c:v>
                </c:pt>
                <c:pt idx="785">
                  <c:v>1.4834147585407503E-5</c:v>
                </c:pt>
                <c:pt idx="786">
                  <c:v>1.434543928235949E-5</c:v>
                </c:pt>
                <c:pt idx="787">
                  <c:v>1.3871444182300724E-5</c:v>
                </c:pt>
                <c:pt idx="788">
                  <c:v>1.3411769367088839E-5</c:v>
                </c:pt>
                <c:pt idx="789">
                  <c:v>1.296603069322894E-5</c:v>
                </c:pt>
                <c:pt idx="790">
                  <c:v>1.253385266275502E-5</c:v>
                </c:pt>
                <c:pt idx="791">
                  <c:v>1.2114868257029369E-5</c:v>
                </c:pt>
                <c:pt idx="792">
                  <c:v>1.1708718838043845E-5</c:v>
                </c:pt>
                <c:pt idx="793">
                  <c:v>1.1315053973448562E-5</c:v>
                </c:pt>
                <c:pt idx="794">
                  <c:v>1.0933531316537155E-5</c:v>
                </c:pt>
                <c:pt idx="795">
                  <c:v>1.056381647479567E-5</c:v>
                </c:pt>
                <c:pt idx="796">
                  <c:v>1.0205582853028999E-5</c:v>
                </c:pt>
                <c:pt idx="797">
                  <c:v>9.8585115366756579E-6</c:v>
                </c:pt>
                <c:pt idx="798">
                  <c:v>9.5222911457027119E-6</c:v>
                </c:pt>
                <c:pt idx="799">
                  <c:v>9.1966177128144637E-6</c:v>
                </c:pt>
                <c:pt idx="800">
                  <c:v>8.8811945342382446E-6</c:v>
                </c:pt>
                <c:pt idx="801">
                  <c:v>8.5757320430480177E-6</c:v>
                </c:pt>
                <c:pt idx="802">
                  <c:v>8.2799476958106715E-6</c:v>
                </c:pt>
                <c:pt idx="803">
                  <c:v>7.99356581548952E-6</c:v>
                </c:pt>
                <c:pt idx="804">
                  <c:v>7.7163174714290015E-6</c:v>
                </c:pt>
                <c:pt idx="805">
                  <c:v>7.4479403745497909E-6</c:v>
                </c:pt>
                <c:pt idx="806">
                  <c:v>7.1881787008232511E-6</c:v>
                </c:pt>
                <c:pt idx="807">
                  <c:v>6.936783028099778E-6</c:v>
                </c:pt>
                <c:pt idx="808">
                  <c:v>6.6935101586951381E-6</c:v>
                </c:pt>
                <c:pt idx="809">
                  <c:v>6.4581230254657004E-6</c:v>
                </c:pt>
                <c:pt idx="810">
                  <c:v>6.230390563022356E-6</c:v>
                </c:pt>
                <c:pt idx="811">
                  <c:v>6.0100875842739238E-6</c:v>
                </c:pt>
                <c:pt idx="812">
                  <c:v>5.7969946669622782E-6</c:v>
                </c:pt>
                <c:pt idx="813">
                  <c:v>5.5908980307606542E-6</c:v>
                </c:pt>
                <c:pt idx="814">
                  <c:v>5.3915894293599236E-6</c:v>
                </c:pt>
                <c:pt idx="815">
                  <c:v>5.1988660253465959E-6</c:v>
                </c:pt>
                <c:pt idx="816">
                  <c:v>5.0125302827330886E-6</c:v>
                </c:pt>
                <c:pt idx="817">
                  <c:v>4.8323898520497104E-6</c:v>
                </c:pt>
                <c:pt idx="818">
                  <c:v>4.6582574713127825E-6</c:v>
                </c:pt>
                <c:pt idx="819">
                  <c:v>4.4899508324647481E-6</c:v>
                </c:pt>
                <c:pt idx="820">
                  <c:v>4.327292504324749E-6</c:v>
                </c:pt>
                <c:pt idx="821">
                  <c:v>4.1701098043578491E-6</c:v>
                </c:pt>
                <c:pt idx="822">
                  <c:v>4.0182347000872317E-6</c:v>
                </c:pt>
                <c:pt idx="823">
                  <c:v>3.8715037067316321E-6</c:v>
                </c:pt>
                <c:pt idx="824">
                  <c:v>3.7297577903938752E-6</c:v>
                </c:pt>
                <c:pt idx="825">
                  <c:v>3.5928422756903533E-6</c:v>
                </c:pt>
                <c:pt idx="826">
                  <c:v>3.4606067025322479E-6</c:v>
                </c:pt>
                <c:pt idx="827">
                  <c:v>3.3329047953723057E-6</c:v>
                </c:pt>
                <c:pt idx="828">
                  <c:v>3.2095943179877482E-6</c:v>
                </c:pt>
                <c:pt idx="829">
                  <c:v>3.0905370063116938E-6</c:v>
                </c:pt>
                <c:pt idx="830">
                  <c:v>2.9755984536361604E-6</c:v>
                </c:pt>
                <c:pt idx="831">
                  <c:v>2.8646480452199179E-6</c:v>
                </c:pt>
                <c:pt idx="832">
                  <c:v>2.7575588488204682E-6</c:v>
                </c:pt>
                <c:pt idx="833">
                  <c:v>2.654207541086264E-6</c:v>
                </c:pt>
                <c:pt idx="834">
                  <c:v>2.5544743075256554E-6</c:v>
                </c:pt>
                <c:pt idx="835">
                  <c:v>2.4582427600172783E-6</c:v>
                </c:pt>
                <c:pt idx="836">
                  <c:v>2.3653998831862993E-6</c:v>
                </c:pt>
                <c:pt idx="837">
                  <c:v>2.2758359059516021E-6</c:v>
                </c:pt>
                <c:pt idx="838">
                  <c:v>2.1894442290282282E-6</c:v>
                </c:pt>
                <c:pt idx="839">
                  <c:v>2.1061214050544054E-6</c:v>
                </c:pt>
                <c:pt idx="840">
                  <c:v>2.0257669786083539E-6</c:v>
                </c:pt>
                <c:pt idx="841">
                  <c:v>1.948283464336963E-6</c:v>
                </c:pt>
                <c:pt idx="842">
                  <c:v>1.8735762454813509E-6</c:v>
                </c:pt>
                <c:pt idx="843">
                  <c:v>1.8015535212523391E-6</c:v>
                </c:pt>
                <c:pt idx="844">
                  <c:v>1.7321262271163879E-6</c:v>
                </c:pt>
                <c:pt idx="845">
                  <c:v>1.6652079666279549E-6</c:v>
                </c:pt>
                <c:pt idx="846">
                  <c:v>1.6007149055141712E-6</c:v>
                </c:pt>
                <c:pt idx="847">
                  <c:v>1.5385657823330281E-6</c:v>
                </c:pt>
                <c:pt idx="848">
                  <c:v>1.4786817855716496E-6</c:v>
                </c:pt>
                <c:pt idx="849">
                  <c:v>1.4209864861447528E-6</c:v>
                </c:pt>
                <c:pt idx="850">
                  <c:v>1.3654057978707052E-6</c:v>
                </c:pt>
                <c:pt idx="851">
                  <c:v>1.3118679104140466E-6</c:v>
                </c:pt>
                <c:pt idx="852">
                  <c:v>1.2603032178981621E-6</c:v>
                </c:pt>
                <c:pt idx="853">
                  <c:v>1.2106442602854983E-6</c:v>
                </c:pt>
                <c:pt idx="854">
                  <c:v>1.1628257328144561E-6</c:v>
                </c:pt>
                <c:pt idx="855">
                  <c:v>1.1167842379755689E-6</c:v>
                </c:pt>
                <c:pt idx="856">
                  <c:v>1.0724585153276714E-6</c:v>
                </c:pt>
                <c:pt idx="857">
                  <c:v>1.0297890941091141E-6</c:v>
                </c:pt>
                <c:pt idx="858">
                  <c:v>9.8871848408510975E-7</c:v>
                </c:pt>
                <c:pt idx="859">
                  <c:v>9.491909322978426E-7</c:v>
                </c:pt>
                <c:pt idx="860">
                  <c:v>9.1115253331164569E-7</c:v>
                </c:pt>
                <c:pt idx="861">
                  <c:v>8.7455103858769296E-7</c:v>
                </c:pt>
                <c:pt idx="862">
                  <c:v>8.3933591965568504E-7</c:v>
                </c:pt>
                <c:pt idx="863">
                  <c:v>8.0545825065226399E-7</c:v>
                </c:pt>
                <c:pt idx="864">
                  <c:v>7.7287062871800634E-7</c:v>
                </c:pt>
                <c:pt idx="865">
                  <c:v>7.4152734852451151E-7</c:v>
                </c:pt>
                <c:pt idx="866">
                  <c:v>7.1138402069070987E-7</c:v>
                </c:pt>
                <c:pt idx="867">
                  <c:v>6.8239774775325137E-7</c:v>
                </c:pt>
                <c:pt idx="868">
                  <c:v>6.5452717634695639E-7</c:v>
                </c:pt>
                <c:pt idx="869">
                  <c:v>6.2773205977695598E-7</c:v>
                </c:pt>
                <c:pt idx="870">
                  <c:v>6.0197371154480455E-7</c:v>
                </c:pt>
                <c:pt idx="871">
                  <c:v>5.7721459290061239E-7</c:v>
                </c:pt>
                <c:pt idx="872">
                  <c:v>5.5341848415047063E-7</c:v>
                </c:pt>
                <c:pt idx="873">
                  <c:v>5.3055034032745458E-7</c:v>
                </c:pt>
                <c:pt idx="874">
                  <c:v>5.085762595502569E-7</c:v>
                </c:pt>
                <c:pt idx="875">
                  <c:v>4.874635497476041E-7</c:v>
                </c:pt>
                <c:pt idx="876">
                  <c:v>4.671805940992277E-7</c:v>
                </c:pt>
                <c:pt idx="877">
                  <c:v>4.4769682239209915E-7</c:v>
                </c:pt>
                <c:pt idx="878">
                  <c:v>4.2898269658753472E-7</c:v>
                </c:pt>
                <c:pt idx="879">
                  <c:v>4.1100976788666173E-7</c:v>
                </c:pt>
                <c:pt idx="880">
                  <c:v>3.9375043270340117E-7</c:v>
                </c:pt>
                <c:pt idx="881">
                  <c:v>3.7717817069627101E-7</c:v>
                </c:pt>
                <c:pt idx="882">
                  <c:v>3.6126725777574529E-7</c:v>
                </c:pt>
                <c:pt idx="883">
                  <c:v>3.459929202032105E-7</c:v>
                </c:pt>
                <c:pt idx="884">
                  <c:v>3.3133131793761227E-7</c:v>
                </c:pt>
                <c:pt idx="885">
                  <c:v>3.1725918459013736E-7</c:v>
                </c:pt>
                <c:pt idx="886">
                  <c:v>3.0375441728569726E-7</c:v>
                </c:pt>
                <c:pt idx="887">
                  <c:v>2.9079533847564813E-7</c:v>
                </c:pt>
                <c:pt idx="888">
                  <c:v>2.7836145810589326E-7</c:v>
                </c:pt>
                <c:pt idx="889">
                  <c:v>2.6643239947610351E-7</c:v>
                </c:pt>
                <c:pt idx="890">
                  <c:v>2.5498908118315593E-7</c:v>
                </c:pt>
                <c:pt idx="891">
                  <c:v>2.4401295173337567E-7</c:v>
                </c:pt>
                <c:pt idx="892">
                  <c:v>2.3348591049465792E-7</c:v>
                </c:pt>
                <c:pt idx="893">
                  <c:v>2.2339061944709587E-7</c:v>
                </c:pt>
                <c:pt idx="894">
                  <c:v>2.1371053937624496E-7</c:v>
                </c:pt>
                <c:pt idx="895">
                  <c:v>2.0442944248522216E-7</c:v>
                </c:pt>
                <c:pt idx="896">
                  <c:v>1.9553179497755596E-7</c:v>
                </c:pt>
                <c:pt idx="897">
                  <c:v>1.8700280368655451E-7</c:v>
                </c:pt>
                <c:pt idx="898">
                  <c:v>1.7882791580881106E-7</c:v>
                </c:pt>
                <c:pt idx="899">
                  <c:v>1.7099327775937999E-7</c:v>
                </c:pt>
                <c:pt idx="900">
                  <c:v>1.6348558784518138E-7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4D8E-4184-9BFD-35D9D6BD2E34}"/>
            </c:ext>
          </c:extLst>
        </c:ser>
        <c:ser>
          <c:idx val="2"/>
          <c:order val="1"/>
          <c:tx>
            <c:v>Z(0.5;1)</c:v>
          </c:tx>
          <c:marker>
            <c:symbol val="none"/>
          </c:marker>
          <c:xVal>
            <c:numRef>
              <c:f>Z!$G$2:$G$902</c:f>
              <c:numCache>
                <c:formatCode>0.00</c:formatCode>
                <c:ptCount val="901"/>
                <c:pt idx="0">
                  <c:v>-3.9999999999999787</c:v>
                </c:pt>
                <c:pt idx="1">
                  <c:v>-3.9899999999999798</c:v>
                </c:pt>
                <c:pt idx="2">
                  <c:v>-3.9799999999999787</c:v>
                </c:pt>
                <c:pt idx="3">
                  <c:v>-3.9699999999999798</c:v>
                </c:pt>
                <c:pt idx="4">
                  <c:v>-3.9599999999999778</c:v>
                </c:pt>
                <c:pt idx="5">
                  <c:v>-3.9499999999999797</c:v>
                </c:pt>
                <c:pt idx="6">
                  <c:v>-3.9399999999999777</c:v>
                </c:pt>
                <c:pt idx="7">
                  <c:v>-3.9299999999999797</c:v>
                </c:pt>
                <c:pt idx="8">
                  <c:v>-3.9199999999999777</c:v>
                </c:pt>
                <c:pt idx="9">
                  <c:v>-3.9099999999999797</c:v>
                </c:pt>
                <c:pt idx="10">
                  <c:v>-3.8999999999999777</c:v>
                </c:pt>
                <c:pt idx="11">
                  <c:v>-3.8899999999999797</c:v>
                </c:pt>
                <c:pt idx="12">
                  <c:v>-3.8799999999999777</c:v>
                </c:pt>
                <c:pt idx="13">
                  <c:v>-3.8699999999999797</c:v>
                </c:pt>
                <c:pt idx="14">
                  <c:v>-3.8599999999999777</c:v>
                </c:pt>
                <c:pt idx="15">
                  <c:v>-3.8499999999999797</c:v>
                </c:pt>
                <c:pt idx="16">
                  <c:v>-3.8399999999999777</c:v>
                </c:pt>
                <c:pt idx="17">
                  <c:v>-3.8299999999999788</c:v>
                </c:pt>
                <c:pt idx="18">
                  <c:v>-3.8199999999999767</c:v>
                </c:pt>
                <c:pt idx="19">
                  <c:v>-3.8099999999999787</c:v>
                </c:pt>
                <c:pt idx="20">
                  <c:v>-3.7999999999999803</c:v>
                </c:pt>
                <c:pt idx="21">
                  <c:v>-3.7899999999999796</c:v>
                </c:pt>
                <c:pt idx="22">
                  <c:v>-3.7799999999999798</c:v>
                </c:pt>
                <c:pt idx="23">
                  <c:v>-3.76999999999998</c:v>
                </c:pt>
                <c:pt idx="24">
                  <c:v>-3.7599999999999798</c:v>
                </c:pt>
                <c:pt idx="25">
                  <c:v>-3.7499999999999796</c:v>
                </c:pt>
                <c:pt idx="26">
                  <c:v>-3.7399999999999798</c:v>
                </c:pt>
                <c:pt idx="27">
                  <c:v>-3.72999999999998</c:v>
                </c:pt>
                <c:pt idx="28">
                  <c:v>-3.7199999999999798</c:v>
                </c:pt>
                <c:pt idx="29">
                  <c:v>-3.7099999999999804</c:v>
                </c:pt>
                <c:pt idx="30">
                  <c:v>-3.6999999999999797</c:v>
                </c:pt>
                <c:pt idx="31">
                  <c:v>-3.68999999999998</c:v>
                </c:pt>
                <c:pt idx="32">
                  <c:v>-3.6799999999999797</c:v>
                </c:pt>
                <c:pt idx="33">
                  <c:v>-3.6699999999999804</c:v>
                </c:pt>
                <c:pt idx="34">
                  <c:v>-3.6599999999999797</c:v>
                </c:pt>
                <c:pt idx="35">
                  <c:v>-3.6499999999999799</c:v>
                </c:pt>
                <c:pt idx="36">
                  <c:v>-3.6399999999999797</c:v>
                </c:pt>
                <c:pt idx="37">
                  <c:v>-3.6299999999999804</c:v>
                </c:pt>
                <c:pt idx="38">
                  <c:v>-3.6199999999999903</c:v>
                </c:pt>
                <c:pt idx="39">
                  <c:v>-3.6099999999999897</c:v>
                </c:pt>
                <c:pt idx="40">
                  <c:v>-3.5999999999999797</c:v>
                </c:pt>
                <c:pt idx="41">
                  <c:v>-3.5899999999999803</c:v>
                </c:pt>
                <c:pt idx="42">
                  <c:v>-3.5799999999999903</c:v>
                </c:pt>
                <c:pt idx="43">
                  <c:v>-3.5699999999999887</c:v>
                </c:pt>
                <c:pt idx="44">
                  <c:v>-3.5599999999999867</c:v>
                </c:pt>
                <c:pt idx="45">
                  <c:v>-3.5499999999999901</c:v>
                </c:pt>
                <c:pt idx="46">
                  <c:v>-3.5399999999999903</c:v>
                </c:pt>
                <c:pt idx="47">
                  <c:v>-3.5299999999999887</c:v>
                </c:pt>
                <c:pt idx="48">
                  <c:v>-3.5199999999999867</c:v>
                </c:pt>
                <c:pt idx="49">
                  <c:v>-3.50999999999999</c:v>
                </c:pt>
                <c:pt idx="50">
                  <c:v>-3.4999999999999867</c:v>
                </c:pt>
                <c:pt idx="51">
                  <c:v>-3.48999999999999</c:v>
                </c:pt>
                <c:pt idx="52">
                  <c:v>-3.4799999999999867</c:v>
                </c:pt>
                <c:pt idx="53">
                  <c:v>-3.46999999999999</c:v>
                </c:pt>
                <c:pt idx="54">
                  <c:v>-3.4599999999999858</c:v>
                </c:pt>
                <c:pt idx="55">
                  <c:v>-3.44999999999999</c:v>
                </c:pt>
                <c:pt idx="56">
                  <c:v>-3.4399999999999857</c:v>
                </c:pt>
                <c:pt idx="57">
                  <c:v>-3.4299999999999877</c:v>
                </c:pt>
                <c:pt idx="58">
                  <c:v>-3.4199999999999857</c:v>
                </c:pt>
                <c:pt idx="59">
                  <c:v>-3.4099999999999877</c:v>
                </c:pt>
                <c:pt idx="60">
                  <c:v>-3.3999999999999857</c:v>
                </c:pt>
                <c:pt idx="61">
                  <c:v>-3.3899999999999877</c:v>
                </c:pt>
                <c:pt idx="62">
                  <c:v>-3.3799999999999852</c:v>
                </c:pt>
                <c:pt idx="63">
                  <c:v>-3.3699999999999877</c:v>
                </c:pt>
                <c:pt idx="64">
                  <c:v>-3.3599999999999852</c:v>
                </c:pt>
                <c:pt idx="65">
                  <c:v>-3.3499999999999877</c:v>
                </c:pt>
                <c:pt idx="66">
                  <c:v>-3.3399999999999848</c:v>
                </c:pt>
                <c:pt idx="67">
                  <c:v>-3.3299999999999867</c:v>
                </c:pt>
                <c:pt idx="68">
                  <c:v>-3.3199999999999847</c:v>
                </c:pt>
                <c:pt idx="69">
                  <c:v>-3.3099999999999867</c:v>
                </c:pt>
                <c:pt idx="70">
                  <c:v>-3.2999999999999901</c:v>
                </c:pt>
                <c:pt idx="71">
                  <c:v>-3.2899999999999898</c:v>
                </c:pt>
                <c:pt idx="72">
                  <c:v>-3.27999999999999</c:v>
                </c:pt>
                <c:pt idx="73">
                  <c:v>-3.2699999999999898</c:v>
                </c:pt>
                <c:pt idx="74">
                  <c:v>-3.25999999999999</c:v>
                </c:pt>
                <c:pt idx="75">
                  <c:v>-3.2499999999999898</c:v>
                </c:pt>
                <c:pt idx="76">
                  <c:v>-3.23999999999999</c:v>
                </c:pt>
                <c:pt idx="77">
                  <c:v>-3.2299999999999902</c:v>
                </c:pt>
                <c:pt idx="78">
                  <c:v>-3.22</c:v>
                </c:pt>
                <c:pt idx="79">
                  <c:v>-3.21</c:v>
                </c:pt>
                <c:pt idx="80">
                  <c:v>-3.2</c:v>
                </c:pt>
                <c:pt idx="81">
                  <c:v>-3.19</c:v>
                </c:pt>
                <c:pt idx="82">
                  <c:v>-3.18</c:v>
                </c:pt>
                <c:pt idx="83">
                  <c:v>-3.17</c:v>
                </c:pt>
                <c:pt idx="84">
                  <c:v>-3.16</c:v>
                </c:pt>
                <c:pt idx="85">
                  <c:v>-3.15</c:v>
                </c:pt>
                <c:pt idx="86">
                  <c:v>-3.14</c:v>
                </c:pt>
                <c:pt idx="87">
                  <c:v>-3.13</c:v>
                </c:pt>
                <c:pt idx="88">
                  <c:v>-3.12</c:v>
                </c:pt>
                <c:pt idx="89">
                  <c:v>-3.11</c:v>
                </c:pt>
                <c:pt idx="90">
                  <c:v>-3.1</c:v>
                </c:pt>
                <c:pt idx="91">
                  <c:v>-3.09</c:v>
                </c:pt>
                <c:pt idx="92">
                  <c:v>-3.08</c:v>
                </c:pt>
                <c:pt idx="93">
                  <c:v>-3.07</c:v>
                </c:pt>
                <c:pt idx="94">
                  <c:v>-3.06</c:v>
                </c:pt>
                <c:pt idx="95">
                  <c:v>-3.05</c:v>
                </c:pt>
                <c:pt idx="96">
                  <c:v>-3.04</c:v>
                </c:pt>
                <c:pt idx="97">
                  <c:v>-3.03</c:v>
                </c:pt>
                <c:pt idx="98">
                  <c:v>-3.02</c:v>
                </c:pt>
                <c:pt idx="99">
                  <c:v>-3.01</c:v>
                </c:pt>
                <c:pt idx="100">
                  <c:v>-3</c:v>
                </c:pt>
                <c:pt idx="101">
                  <c:v>-2.9899999999999998</c:v>
                </c:pt>
                <c:pt idx="102">
                  <c:v>-2.98</c:v>
                </c:pt>
                <c:pt idx="103">
                  <c:v>-2.9699999999999998</c:v>
                </c:pt>
                <c:pt idx="104">
                  <c:v>-2.96</c:v>
                </c:pt>
                <c:pt idx="105">
                  <c:v>-2.9499999999999997</c:v>
                </c:pt>
                <c:pt idx="106">
                  <c:v>-2.94</c:v>
                </c:pt>
                <c:pt idx="107">
                  <c:v>-2.9299999999999997</c:v>
                </c:pt>
                <c:pt idx="108">
                  <c:v>-2.92</c:v>
                </c:pt>
                <c:pt idx="109">
                  <c:v>-2.9099999999999997</c:v>
                </c:pt>
                <c:pt idx="110">
                  <c:v>-2.9</c:v>
                </c:pt>
                <c:pt idx="111">
                  <c:v>-2.8899999999999997</c:v>
                </c:pt>
                <c:pt idx="112">
                  <c:v>-2.88</c:v>
                </c:pt>
                <c:pt idx="113">
                  <c:v>-2.8699999999999997</c:v>
                </c:pt>
                <c:pt idx="114">
                  <c:v>-2.86</c:v>
                </c:pt>
                <c:pt idx="115">
                  <c:v>-2.8499999999999988</c:v>
                </c:pt>
                <c:pt idx="116">
                  <c:v>-2.84</c:v>
                </c:pt>
                <c:pt idx="117">
                  <c:v>-2.8299999999999987</c:v>
                </c:pt>
                <c:pt idx="118">
                  <c:v>-2.82</c:v>
                </c:pt>
                <c:pt idx="119">
                  <c:v>-2.8099999999999987</c:v>
                </c:pt>
                <c:pt idx="120">
                  <c:v>-2.8</c:v>
                </c:pt>
                <c:pt idx="121">
                  <c:v>-2.79</c:v>
                </c:pt>
                <c:pt idx="122">
                  <c:v>-2.7800000000000002</c:v>
                </c:pt>
                <c:pt idx="123">
                  <c:v>-2.77</c:v>
                </c:pt>
                <c:pt idx="124">
                  <c:v>-2.7600000000000002</c:v>
                </c:pt>
                <c:pt idx="125">
                  <c:v>-2.75</c:v>
                </c:pt>
                <c:pt idx="126">
                  <c:v>-2.74</c:v>
                </c:pt>
                <c:pt idx="127">
                  <c:v>-2.73</c:v>
                </c:pt>
                <c:pt idx="128">
                  <c:v>-2.72</c:v>
                </c:pt>
                <c:pt idx="129">
                  <c:v>-2.71</c:v>
                </c:pt>
                <c:pt idx="130">
                  <c:v>-2.7</c:v>
                </c:pt>
                <c:pt idx="131">
                  <c:v>-2.69</c:v>
                </c:pt>
                <c:pt idx="132">
                  <c:v>-2.68</c:v>
                </c:pt>
                <c:pt idx="133">
                  <c:v>-2.67</c:v>
                </c:pt>
                <c:pt idx="134">
                  <c:v>-2.66</c:v>
                </c:pt>
                <c:pt idx="135">
                  <c:v>-2.65</c:v>
                </c:pt>
                <c:pt idx="136">
                  <c:v>-2.64</c:v>
                </c:pt>
                <c:pt idx="137">
                  <c:v>-2.63</c:v>
                </c:pt>
                <c:pt idx="138">
                  <c:v>-2.62</c:v>
                </c:pt>
                <c:pt idx="139">
                  <c:v>-2.61</c:v>
                </c:pt>
                <c:pt idx="140">
                  <c:v>-2.6</c:v>
                </c:pt>
                <c:pt idx="141">
                  <c:v>-2.59</c:v>
                </c:pt>
                <c:pt idx="142">
                  <c:v>-2.58</c:v>
                </c:pt>
                <c:pt idx="143">
                  <c:v>-2.57</c:v>
                </c:pt>
                <c:pt idx="144">
                  <c:v>-2.56</c:v>
                </c:pt>
                <c:pt idx="145">
                  <c:v>-2.5499999999999998</c:v>
                </c:pt>
                <c:pt idx="146">
                  <c:v>-2.54</c:v>
                </c:pt>
                <c:pt idx="147">
                  <c:v>-2.5299999999999998</c:v>
                </c:pt>
                <c:pt idx="148">
                  <c:v>-2.52</c:v>
                </c:pt>
                <c:pt idx="149">
                  <c:v>-2.5099999999999998</c:v>
                </c:pt>
                <c:pt idx="150">
                  <c:v>-2.5</c:v>
                </c:pt>
                <c:pt idx="151">
                  <c:v>-2.4899999999999998</c:v>
                </c:pt>
                <c:pt idx="152">
                  <c:v>-2.48</c:v>
                </c:pt>
                <c:pt idx="153">
                  <c:v>-2.4699999999999998</c:v>
                </c:pt>
                <c:pt idx="154">
                  <c:v>-2.46</c:v>
                </c:pt>
                <c:pt idx="155">
                  <c:v>-2.4499999999999997</c:v>
                </c:pt>
                <c:pt idx="156">
                  <c:v>-2.44</c:v>
                </c:pt>
                <c:pt idx="157">
                  <c:v>-2.4299999999999997</c:v>
                </c:pt>
                <c:pt idx="158">
                  <c:v>-2.42</c:v>
                </c:pt>
                <c:pt idx="159">
                  <c:v>-2.4099999999999997</c:v>
                </c:pt>
                <c:pt idx="160">
                  <c:v>-2.4</c:v>
                </c:pt>
                <c:pt idx="161">
                  <c:v>-2.3899999999999997</c:v>
                </c:pt>
                <c:pt idx="162">
                  <c:v>-2.38</c:v>
                </c:pt>
                <c:pt idx="163">
                  <c:v>-2.3699999999999997</c:v>
                </c:pt>
                <c:pt idx="164">
                  <c:v>-2.36</c:v>
                </c:pt>
                <c:pt idx="165">
                  <c:v>-2.3499999999999988</c:v>
                </c:pt>
                <c:pt idx="166">
                  <c:v>-2.34</c:v>
                </c:pt>
                <c:pt idx="167">
                  <c:v>-2.3299999999999987</c:v>
                </c:pt>
                <c:pt idx="168">
                  <c:v>-2.3199999999999967</c:v>
                </c:pt>
                <c:pt idx="169">
                  <c:v>-2.3099999999999987</c:v>
                </c:pt>
                <c:pt idx="170">
                  <c:v>-2.2999999999999998</c:v>
                </c:pt>
                <c:pt idx="171">
                  <c:v>-2.29</c:v>
                </c:pt>
                <c:pt idx="172">
                  <c:v>-2.2799999999999998</c:v>
                </c:pt>
                <c:pt idx="173">
                  <c:v>-2.27</c:v>
                </c:pt>
                <c:pt idx="174">
                  <c:v>-2.2599999999999998</c:v>
                </c:pt>
                <c:pt idx="175">
                  <c:v>-2.25</c:v>
                </c:pt>
                <c:pt idx="176">
                  <c:v>-2.2400000000000002</c:v>
                </c:pt>
                <c:pt idx="177">
                  <c:v>-2.23</c:v>
                </c:pt>
                <c:pt idx="178">
                  <c:v>-2.2200000000000002</c:v>
                </c:pt>
                <c:pt idx="179">
                  <c:v>-2.21</c:v>
                </c:pt>
                <c:pt idx="180">
                  <c:v>-2.2000000000000002</c:v>
                </c:pt>
                <c:pt idx="181">
                  <c:v>-2.19</c:v>
                </c:pt>
                <c:pt idx="182">
                  <c:v>-2.1800000000000002</c:v>
                </c:pt>
                <c:pt idx="183">
                  <c:v>-2.17</c:v>
                </c:pt>
                <c:pt idx="184">
                  <c:v>-2.16</c:v>
                </c:pt>
                <c:pt idx="185">
                  <c:v>-2.15</c:v>
                </c:pt>
                <c:pt idx="186">
                  <c:v>-2.14</c:v>
                </c:pt>
                <c:pt idx="187">
                  <c:v>-2.13</c:v>
                </c:pt>
                <c:pt idx="188">
                  <c:v>-2.12</c:v>
                </c:pt>
                <c:pt idx="189">
                  <c:v>-2.11</c:v>
                </c:pt>
                <c:pt idx="190">
                  <c:v>-2.1</c:v>
                </c:pt>
                <c:pt idx="191">
                  <c:v>-2.09</c:v>
                </c:pt>
                <c:pt idx="192">
                  <c:v>-2.08</c:v>
                </c:pt>
                <c:pt idx="193">
                  <c:v>-2.0699999999999998</c:v>
                </c:pt>
                <c:pt idx="194">
                  <c:v>-2.06</c:v>
                </c:pt>
                <c:pt idx="195">
                  <c:v>-2.0499999999999998</c:v>
                </c:pt>
                <c:pt idx="196">
                  <c:v>-2.04</c:v>
                </c:pt>
                <c:pt idx="197">
                  <c:v>-2.0299999999999998</c:v>
                </c:pt>
                <c:pt idx="198">
                  <c:v>-2.02</c:v>
                </c:pt>
                <c:pt idx="199">
                  <c:v>-2.0099999999999998</c:v>
                </c:pt>
                <c:pt idx="200">
                  <c:v>-2</c:v>
                </c:pt>
                <c:pt idx="201">
                  <c:v>-1.9900000000000011</c:v>
                </c:pt>
                <c:pt idx="202">
                  <c:v>-1.9800000000000009</c:v>
                </c:pt>
                <c:pt idx="203">
                  <c:v>-1.9700000000000011</c:v>
                </c:pt>
                <c:pt idx="204">
                  <c:v>-1.9600000000000009</c:v>
                </c:pt>
                <c:pt idx="205">
                  <c:v>-1.9500000000000011</c:v>
                </c:pt>
                <c:pt idx="206">
                  <c:v>-1.9400000000000008</c:v>
                </c:pt>
                <c:pt idx="207">
                  <c:v>-1.930000000000001</c:v>
                </c:pt>
                <c:pt idx="208">
                  <c:v>-1.9200000000000008</c:v>
                </c:pt>
                <c:pt idx="209">
                  <c:v>-1.9100000000000001</c:v>
                </c:pt>
                <c:pt idx="210">
                  <c:v>-1.9000000000000001</c:v>
                </c:pt>
                <c:pt idx="211">
                  <c:v>-1.8900000000000001</c:v>
                </c:pt>
                <c:pt idx="212">
                  <c:v>-1.8800000000000001</c:v>
                </c:pt>
                <c:pt idx="213">
                  <c:v>-1.87</c:v>
                </c:pt>
                <c:pt idx="214">
                  <c:v>-1.8599999999999972</c:v>
                </c:pt>
                <c:pt idx="215">
                  <c:v>-1.85</c:v>
                </c:pt>
                <c:pt idx="216">
                  <c:v>-1.8399999999999972</c:v>
                </c:pt>
                <c:pt idx="217">
                  <c:v>-1.83</c:v>
                </c:pt>
                <c:pt idx="218">
                  <c:v>-1.8199999999999972</c:v>
                </c:pt>
                <c:pt idx="219">
                  <c:v>-1.81</c:v>
                </c:pt>
                <c:pt idx="220">
                  <c:v>-1.7999999999999989</c:v>
                </c:pt>
                <c:pt idx="221">
                  <c:v>-1.7900000000000018</c:v>
                </c:pt>
                <c:pt idx="222">
                  <c:v>-1.7799999999999987</c:v>
                </c:pt>
                <c:pt idx="223">
                  <c:v>-1.7700000000000018</c:v>
                </c:pt>
                <c:pt idx="224">
                  <c:v>-1.7599999999999982</c:v>
                </c:pt>
                <c:pt idx="225">
                  <c:v>-1.7500000000000013</c:v>
                </c:pt>
                <c:pt idx="226">
                  <c:v>-1.7400000000000015</c:v>
                </c:pt>
                <c:pt idx="227">
                  <c:v>-1.7300000000000013</c:v>
                </c:pt>
                <c:pt idx="228">
                  <c:v>-1.7200000000000015</c:v>
                </c:pt>
                <c:pt idx="229">
                  <c:v>-1.7100000000000013</c:v>
                </c:pt>
                <c:pt idx="230">
                  <c:v>-1.7000000000000015</c:v>
                </c:pt>
                <c:pt idx="231">
                  <c:v>-1.6900000000000022</c:v>
                </c:pt>
                <c:pt idx="232">
                  <c:v>-1.6800000000000024</c:v>
                </c:pt>
                <c:pt idx="233">
                  <c:v>-1.6700000000000021</c:v>
                </c:pt>
                <c:pt idx="234">
                  <c:v>-1.6600000000000001</c:v>
                </c:pt>
                <c:pt idx="235">
                  <c:v>-1.6500000000000001</c:v>
                </c:pt>
                <c:pt idx="236">
                  <c:v>-1.6400000000000001</c:v>
                </c:pt>
                <c:pt idx="237">
                  <c:v>-1.6300000000000001</c:v>
                </c:pt>
                <c:pt idx="238">
                  <c:v>-1.62</c:v>
                </c:pt>
                <c:pt idx="239">
                  <c:v>-1.6099999999999972</c:v>
                </c:pt>
                <c:pt idx="240">
                  <c:v>-1.6</c:v>
                </c:pt>
                <c:pt idx="241">
                  <c:v>-1.5899999999999972</c:v>
                </c:pt>
                <c:pt idx="242">
                  <c:v>-1.58</c:v>
                </c:pt>
                <c:pt idx="243">
                  <c:v>-1.5699999999999972</c:v>
                </c:pt>
                <c:pt idx="244">
                  <c:v>-1.56</c:v>
                </c:pt>
                <c:pt idx="245">
                  <c:v>-1.5499999999999969</c:v>
                </c:pt>
                <c:pt idx="246">
                  <c:v>-1.54</c:v>
                </c:pt>
                <c:pt idx="247">
                  <c:v>-1.5299999999999967</c:v>
                </c:pt>
                <c:pt idx="248">
                  <c:v>-1.52</c:v>
                </c:pt>
                <c:pt idx="249">
                  <c:v>-1.509999999999996</c:v>
                </c:pt>
                <c:pt idx="250">
                  <c:v>-1.5</c:v>
                </c:pt>
                <c:pt idx="251">
                  <c:v>-1.49</c:v>
                </c:pt>
                <c:pt idx="252">
                  <c:v>-1.48</c:v>
                </c:pt>
                <c:pt idx="253">
                  <c:v>-1.47</c:v>
                </c:pt>
                <c:pt idx="254">
                  <c:v>-1.46</c:v>
                </c:pt>
                <c:pt idx="255">
                  <c:v>-1.45</c:v>
                </c:pt>
                <c:pt idx="256">
                  <c:v>-1.44</c:v>
                </c:pt>
                <c:pt idx="257">
                  <c:v>-1.43</c:v>
                </c:pt>
                <c:pt idx="258">
                  <c:v>-1.42</c:v>
                </c:pt>
                <c:pt idx="259">
                  <c:v>-1.41</c:v>
                </c:pt>
                <c:pt idx="260">
                  <c:v>-1.4</c:v>
                </c:pt>
                <c:pt idx="261">
                  <c:v>-1.3900000000000001</c:v>
                </c:pt>
                <c:pt idx="262">
                  <c:v>-1.3800000000000001</c:v>
                </c:pt>
                <c:pt idx="263">
                  <c:v>-1.37</c:v>
                </c:pt>
                <c:pt idx="264">
                  <c:v>-1.36</c:v>
                </c:pt>
                <c:pt idx="265">
                  <c:v>-1.35</c:v>
                </c:pt>
                <c:pt idx="266">
                  <c:v>-1.34</c:v>
                </c:pt>
                <c:pt idx="267">
                  <c:v>-1.33</c:v>
                </c:pt>
                <c:pt idx="268">
                  <c:v>-1.32</c:v>
                </c:pt>
                <c:pt idx="269">
                  <c:v>-1.31</c:v>
                </c:pt>
                <c:pt idx="270">
                  <c:v>-1.3</c:v>
                </c:pt>
                <c:pt idx="271">
                  <c:v>-1.29</c:v>
                </c:pt>
                <c:pt idx="272">
                  <c:v>-1.28</c:v>
                </c:pt>
                <c:pt idx="273">
                  <c:v>-1.27</c:v>
                </c:pt>
                <c:pt idx="274">
                  <c:v>-1.26</c:v>
                </c:pt>
                <c:pt idx="275">
                  <c:v>-1.25</c:v>
                </c:pt>
                <c:pt idx="276">
                  <c:v>-1.24</c:v>
                </c:pt>
                <c:pt idx="277">
                  <c:v>-1.23</c:v>
                </c:pt>
                <c:pt idx="278">
                  <c:v>-1.22</c:v>
                </c:pt>
                <c:pt idx="279">
                  <c:v>-1.21</c:v>
                </c:pt>
                <c:pt idx="280">
                  <c:v>-1.2</c:v>
                </c:pt>
                <c:pt idx="281">
                  <c:v>-1.1900000000000022</c:v>
                </c:pt>
                <c:pt idx="282">
                  <c:v>-1.1800000000000022</c:v>
                </c:pt>
                <c:pt idx="283">
                  <c:v>-1.1700000000000021</c:v>
                </c:pt>
                <c:pt idx="284">
                  <c:v>-1.1599999999999975</c:v>
                </c:pt>
                <c:pt idx="285">
                  <c:v>-1.1499999999999975</c:v>
                </c:pt>
                <c:pt idx="286">
                  <c:v>-1.1399999999999975</c:v>
                </c:pt>
                <c:pt idx="287">
                  <c:v>-1.1299999999999975</c:v>
                </c:pt>
                <c:pt idx="288">
                  <c:v>-1.1200000000000001</c:v>
                </c:pt>
                <c:pt idx="289">
                  <c:v>-1.1100000000000001</c:v>
                </c:pt>
                <c:pt idx="290">
                  <c:v>-1.1000000000000001</c:v>
                </c:pt>
                <c:pt idx="291">
                  <c:v>-1.0900000000000001</c:v>
                </c:pt>
                <c:pt idx="292">
                  <c:v>-1.08</c:v>
                </c:pt>
                <c:pt idx="293">
                  <c:v>-1.07</c:v>
                </c:pt>
                <c:pt idx="294">
                  <c:v>-1.06</c:v>
                </c:pt>
                <c:pt idx="295">
                  <c:v>-1.05</c:v>
                </c:pt>
                <c:pt idx="296">
                  <c:v>-1.04</c:v>
                </c:pt>
                <c:pt idx="297">
                  <c:v>-1.03</c:v>
                </c:pt>
                <c:pt idx="298">
                  <c:v>-1.02</c:v>
                </c:pt>
                <c:pt idx="299">
                  <c:v>-1.01</c:v>
                </c:pt>
                <c:pt idx="300">
                  <c:v>-1</c:v>
                </c:pt>
                <c:pt idx="301">
                  <c:v>-0.99</c:v>
                </c:pt>
                <c:pt idx="302">
                  <c:v>-0.98</c:v>
                </c:pt>
                <c:pt idx="303">
                  <c:v>-0.97000000000000042</c:v>
                </c:pt>
                <c:pt idx="304">
                  <c:v>-0.96000000000000063</c:v>
                </c:pt>
                <c:pt idx="305">
                  <c:v>-0.95000000000000062</c:v>
                </c:pt>
                <c:pt idx="306">
                  <c:v>-0.94000000000000061</c:v>
                </c:pt>
                <c:pt idx="307">
                  <c:v>-0.92999999999999994</c:v>
                </c:pt>
                <c:pt idx="308">
                  <c:v>-0.91999999999999993</c:v>
                </c:pt>
                <c:pt idx="309">
                  <c:v>-0.90999999999999992</c:v>
                </c:pt>
                <c:pt idx="310">
                  <c:v>-0.9</c:v>
                </c:pt>
                <c:pt idx="311">
                  <c:v>-0.89000000000000079</c:v>
                </c:pt>
                <c:pt idx="312">
                  <c:v>-0.88000000000000067</c:v>
                </c:pt>
                <c:pt idx="313">
                  <c:v>-0.87000000000000122</c:v>
                </c:pt>
                <c:pt idx="314">
                  <c:v>-0.86000000000000065</c:v>
                </c:pt>
                <c:pt idx="315">
                  <c:v>-0.85000000000000064</c:v>
                </c:pt>
                <c:pt idx="316">
                  <c:v>-0.84000000000000064</c:v>
                </c:pt>
                <c:pt idx="317">
                  <c:v>-0.83000000000000063</c:v>
                </c:pt>
                <c:pt idx="318">
                  <c:v>-0.82000000000000062</c:v>
                </c:pt>
                <c:pt idx="319">
                  <c:v>-0.81</c:v>
                </c:pt>
                <c:pt idx="320">
                  <c:v>-0.8</c:v>
                </c:pt>
                <c:pt idx="321">
                  <c:v>-0.79</c:v>
                </c:pt>
                <c:pt idx="322">
                  <c:v>-0.78</c:v>
                </c:pt>
                <c:pt idx="323">
                  <c:v>-0.77000000000000046</c:v>
                </c:pt>
                <c:pt idx="324">
                  <c:v>-0.76000000000000123</c:v>
                </c:pt>
                <c:pt idx="325">
                  <c:v>-0.75000000000000122</c:v>
                </c:pt>
                <c:pt idx="326">
                  <c:v>-0.7400000000000011</c:v>
                </c:pt>
                <c:pt idx="327">
                  <c:v>-0.73000000000000065</c:v>
                </c:pt>
                <c:pt idx="328">
                  <c:v>-0.72000000000000064</c:v>
                </c:pt>
                <c:pt idx="329">
                  <c:v>-0.71000000000000063</c:v>
                </c:pt>
                <c:pt idx="330">
                  <c:v>-0.70000000000000062</c:v>
                </c:pt>
                <c:pt idx="331">
                  <c:v>-0.69000000000000095</c:v>
                </c:pt>
                <c:pt idx="332">
                  <c:v>-0.68000000000000083</c:v>
                </c:pt>
                <c:pt idx="333">
                  <c:v>-0.67000000000000126</c:v>
                </c:pt>
                <c:pt idx="334">
                  <c:v>-0.66000000000000125</c:v>
                </c:pt>
                <c:pt idx="335">
                  <c:v>-0.65000000000000124</c:v>
                </c:pt>
                <c:pt idx="336">
                  <c:v>-0.64000000000000112</c:v>
                </c:pt>
                <c:pt idx="337">
                  <c:v>-0.63000000000000111</c:v>
                </c:pt>
                <c:pt idx="338">
                  <c:v>-0.62000000000000122</c:v>
                </c:pt>
                <c:pt idx="339">
                  <c:v>-0.61000000000000065</c:v>
                </c:pt>
                <c:pt idx="340">
                  <c:v>-0.60000000000000064</c:v>
                </c:pt>
                <c:pt idx="341">
                  <c:v>-0.59000000000000052</c:v>
                </c:pt>
                <c:pt idx="342">
                  <c:v>-0.58000000000000052</c:v>
                </c:pt>
                <c:pt idx="343">
                  <c:v>-0.57000000000000062</c:v>
                </c:pt>
                <c:pt idx="344">
                  <c:v>-0.56000000000000005</c:v>
                </c:pt>
                <c:pt idx="345">
                  <c:v>-0.55000000000000004</c:v>
                </c:pt>
                <c:pt idx="346">
                  <c:v>-0.54</c:v>
                </c:pt>
                <c:pt idx="347">
                  <c:v>-0.53</c:v>
                </c:pt>
                <c:pt idx="348">
                  <c:v>-0.52</c:v>
                </c:pt>
                <c:pt idx="349">
                  <c:v>-0.51</c:v>
                </c:pt>
                <c:pt idx="350">
                  <c:v>-0.5</c:v>
                </c:pt>
                <c:pt idx="351">
                  <c:v>-0.49000000000000032</c:v>
                </c:pt>
                <c:pt idx="352">
                  <c:v>-0.48000000000000032</c:v>
                </c:pt>
                <c:pt idx="353">
                  <c:v>-0.47000000000000008</c:v>
                </c:pt>
                <c:pt idx="354">
                  <c:v>-0.46</c:v>
                </c:pt>
                <c:pt idx="355">
                  <c:v>-0.45000000000000007</c:v>
                </c:pt>
                <c:pt idx="356">
                  <c:v>-0.44000000000000034</c:v>
                </c:pt>
                <c:pt idx="357">
                  <c:v>-0.43000000000000038</c:v>
                </c:pt>
                <c:pt idx="358">
                  <c:v>-0.42000000000000032</c:v>
                </c:pt>
                <c:pt idx="359">
                  <c:v>-0.41000000000000031</c:v>
                </c:pt>
                <c:pt idx="360">
                  <c:v>-0.4</c:v>
                </c:pt>
                <c:pt idx="361">
                  <c:v>-0.39000000000000062</c:v>
                </c:pt>
                <c:pt idx="362">
                  <c:v>-0.38000000000000062</c:v>
                </c:pt>
                <c:pt idx="363">
                  <c:v>-0.37000000000000038</c:v>
                </c:pt>
                <c:pt idx="364">
                  <c:v>-0.36000000000000032</c:v>
                </c:pt>
                <c:pt idx="365">
                  <c:v>-0.35000000000000031</c:v>
                </c:pt>
                <c:pt idx="366">
                  <c:v>-0.34000000000000047</c:v>
                </c:pt>
                <c:pt idx="367">
                  <c:v>-0.33000000000000074</c:v>
                </c:pt>
                <c:pt idx="368">
                  <c:v>-0.32000000000000062</c:v>
                </c:pt>
                <c:pt idx="369">
                  <c:v>-0.31000000000000061</c:v>
                </c:pt>
                <c:pt idx="370">
                  <c:v>-0.30000000000000032</c:v>
                </c:pt>
                <c:pt idx="371">
                  <c:v>-0.29000000000000031</c:v>
                </c:pt>
                <c:pt idx="372">
                  <c:v>-0.28000000000000008</c:v>
                </c:pt>
                <c:pt idx="373">
                  <c:v>-0.27</c:v>
                </c:pt>
                <c:pt idx="374">
                  <c:v>-0.26</c:v>
                </c:pt>
                <c:pt idx="375">
                  <c:v>-0.25</c:v>
                </c:pt>
                <c:pt idx="376">
                  <c:v>-0.24000000000000021</c:v>
                </c:pt>
                <c:pt idx="377">
                  <c:v>-0.23000000000000004</c:v>
                </c:pt>
                <c:pt idx="378">
                  <c:v>-0.2200000000000002</c:v>
                </c:pt>
                <c:pt idx="379">
                  <c:v>-0.21000000000000021</c:v>
                </c:pt>
                <c:pt idx="380">
                  <c:v>-0.2</c:v>
                </c:pt>
                <c:pt idx="381">
                  <c:v>-0.19000000000000014</c:v>
                </c:pt>
                <c:pt idx="382">
                  <c:v>-0.18000000000000024</c:v>
                </c:pt>
                <c:pt idx="383">
                  <c:v>-0.17000000000000004</c:v>
                </c:pt>
                <c:pt idx="384">
                  <c:v>-0.16000000000000023</c:v>
                </c:pt>
                <c:pt idx="385">
                  <c:v>-0.15000000000000024</c:v>
                </c:pt>
                <c:pt idx="386">
                  <c:v>-0.14000000000000001</c:v>
                </c:pt>
                <c:pt idx="387">
                  <c:v>-0.13</c:v>
                </c:pt>
                <c:pt idx="388">
                  <c:v>-0.12000000000000002</c:v>
                </c:pt>
                <c:pt idx="389">
                  <c:v>-0.10999999999999999</c:v>
                </c:pt>
                <c:pt idx="390">
                  <c:v>-0.10000000000000002</c:v>
                </c:pt>
                <c:pt idx="391">
                  <c:v>-9.0000000000000066E-2</c:v>
                </c:pt>
                <c:pt idx="392">
                  <c:v>-8.0000000000000057E-2</c:v>
                </c:pt>
                <c:pt idx="393">
                  <c:v>-7.0000000000000034E-2</c:v>
                </c:pt>
                <c:pt idx="394">
                  <c:v>-6.000000000000013E-2</c:v>
                </c:pt>
                <c:pt idx="395">
                  <c:v>-5.0000000000000114E-2</c:v>
                </c:pt>
                <c:pt idx="396">
                  <c:v>-4.0000000000000091E-2</c:v>
                </c:pt>
                <c:pt idx="397">
                  <c:v>-3.0000000000000082E-2</c:v>
                </c:pt>
                <c:pt idx="398">
                  <c:v>-2.0000000000000046E-2</c:v>
                </c:pt>
                <c:pt idx="399">
                  <c:v>-1.0000000000000028E-2</c:v>
                </c:pt>
                <c:pt idx="400">
                  <c:v>0</c:v>
                </c:pt>
                <c:pt idx="401">
                  <c:v>1.0000000000000028E-2</c:v>
                </c:pt>
                <c:pt idx="402">
                  <c:v>2.0000000000000046E-2</c:v>
                </c:pt>
                <c:pt idx="403">
                  <c:v>3.0000000000000082E-2</c:v>
                </c:pt>
                <c:pt idx="404">
                  <c:v>4.0000000000000029E-2</c:v>
                </c:pt>
                <c:pt idx="405">
                  <c:v>5.0000000000000086E-2</c:v>
                </c:pt>
                <c:pt idx="406">
                  <c:v>6.0000000000000095E-2</c:v>
                </c:pt>
                <c:pt idx="407">
                  <c:v>7.0000000000000034E-2</c:v>
                </c:pt>
                <c:pt idx="408">
                  <c:v>8.0000000000000168E-2</c:v>
                </c:pt>
                <c:pt idx="409">
                  <c:v>9.0000000000000066E-2</c:v>
                </c:pt>
                <c:pt idx="410">
                  <c:v>0.10000000000000002</c:v>
                </c:pt>
                <c:pt idx="411">
                  <c:v>0.10999999999999999</c:v>
                </c:pt>
                <c:pt idx="412">
                  <c:v>0.12000000000000002</c:v>
                </c:pt>
                <c:pt idx="413">
                  <c:v>0.13</c:v>
                </c:pt>
                <c:pt idx="414">
                  <c:v>0.14000000000000001</c:v>
                </c:pt>
                <c:pt idx="415">
                  <c:v>0.15000000000000024</c:v>
                </c:pt>
                <c:pt idx="416">
                  <c:v>0.1600000000000002</c:v>
                </c:pt>
                <c:pt idx="417">
                  <c:v>0.17000000000000004</c:v>
                </c:pt>
                <c:pt idx="418">
                  <c:v>0.18000000000000024</c:v>
                </c:pt>
                <c:pt idx="419">
                  <c:v>0.1900000000000002</c:v>
                </c:pt>
                <c:pt idx="420">
                  <c:v>0.2</c:v>
                </c:pt>
                <c:pt idx="421">
                  <c:v>0.21000000000000021</c:v>
                </c:pt>
                <c:pt idx="422">
                  <c:v>0.2200000000000002</c:v>
                </c:pt>
                <c:pt idx="423">
                  <c:v>0.23000000000000004</c:v>
                </c:pt>
                <c:pt idx="424">
                  <c:v>0.24000000000000021</c:v>
                </c:pt>
                <c:pt idx="425">
                  <c:v>0.25</c:v>
                </c:pt>
                <c:pt idx="426">
                  <c:v>0.26</c:v>
                </c:pt>
                <c:pt idx="427">
                  <c:v>0.27</c:v>
                </c:pt>
                <c:pt idx="428">
                  <c:v>0.28000000000000008</c:v>
                </c:pt>
                <c:pt idx="429">
                  <c:v>0.29000000000000031</c:v>
                </c:pt>
                <c:pt idx="430">
                  <c:v>0.30000000000000032</c:v>
                </c:pt>
                <c:pt idx="431">
                  <c:v>0.31000000000000055</c:v>
                </c:pt>
                <c:pt idx="432">
                  <c:v>0.32000000000000062</c:v>
                </c:pt>
                <c:pt idx="433">
                  <c:v>0.33000000000000074</c:v>
                </c:pt>
                <c:pt idx="434">
                  <c:v>0.34000000000000047</c:v>
                </c:pt>
                <c:pt idx="435">
                  <c:v>0.35000000000000031</c:v>
                </c:pt>
                <c:pt idx="436">
                  <c:v>0.36000000000000032</c:v>
                </c:pt>
                <c:pt idx="437">
                  <c:v>0.37000000000000038</c:v>
                </c:pt>
                <c:pt idx="438">
                  <c:v>0.38000000000000062</c:v>
                </c:pt>
                <c:pt idx="439">
                  <c:v>0.39000000000000062</c:v>
                </c:pt>
                <c:pt idx="440">
                  <c:v>0.4</c:v>
                </c:pt>
                <c:pt idx="441">
                  <c:v>0.41000000000000031</c:v>
                </c:pt>
                <c:pt idx="442">
                  <c:v>0.42000000000000032</c:v>
                </c:pt>
                <c:pt idx="443">
                  <c:v>0.43000000000000038</c:v>
                </c:pt>
                <c:pt idx="444">
                  <c:v>0.44000000000000034</c:v>
                </c:pt>
                <c:pt idx="445">
                  <c:v>0.45</c:v>
                </c:pt>
                <c:pt idx="446">
                  <c:v>0.46</c:v>
                </c:pt>
                <c:pt idx="447">
                  <c:v>0.47000000000000008</c:v>
                </c:pt>
                <c:pt idx="448">
                  <c:v>0.48000000000000032</c:v>
                </c:pt>
                <c:pt idx="449">
                  <c:v>0.49000000000000032</c:v>
                </c:pt>
                <c:pt idx="450">
                  <c:v>0.5</c:v>
                </c:pt>
                <c:pt idx="451">
                  <c:v>0.51</c:v>
                </c:pt>
                <c:pt idx="452">
                  <c:v>0.52</c:v>
                </c:pt>
                <c:pt idx="453">
                  <c:v>0.53</c:v>
                </c:pt>
                <c:pt idx="454">
                  <c:v>0.54</c:v>
                </c:pt>
                <c:pt idx="455">
                  <c:v>0.55000000000000004</c:v>
                </c:pt>
                <c:pt idx="456">
                  <c:v>0.56000000000000005</c:v>
                </c:pt>
                <c:pt idx="457">
                  <c:v>0.57000000000000062</c:v>
                </c:pt>
                <c:pt idx="458">
                  <c:v>0.58000000000000052</c:v>
                </c:pt>
                <c:pt idx="459">
                  <c:v>0.59000000000000052</c:v>
                </c:pt>
                <c:pt idx="460">
                  <c:v>0.60000000000000064</c:v>
                </c:pt>
                <c:pt idx="461">
                  <c:v>0.61000000000000065</c:v>
                </c:pt>
                <c:pt idx="462">
                  <c:v>0.62000000000000111</c:v>
                </c:pt>
                <c:pt idx="463">
                  <c:v>0.63000000000000123</c:v>
                </c:pt>
                <c:pt idx="464">
                  <c:v>0.64000000000000123</c:v>
                </c:pt>
                <c:pt idx="465">
                  <c:v>0.65000000000000135</c:v>
                </c:pt>
                <c:pt idx="466">
                  <c:v>0.66000000000000136</c:v>
                </c:pt>
                <c:pt idx="467">
                  <c:v>0.67000000000000148</c:v>
                </c:pt>
                <c:pt idx="468">
                  <c:v>0.68000000000000083</c:v>
                </c:pt>
                <c:pt idx="469">
                  <c:v>0.69000000000000095</c:v>
                </c:pt>
                <c:pt idx="470">
                  <c:v>0.70000000000000062</c:v>
                </c:pt>
                <c:pt idx="471">
                  <c:v>0.71000000000000063</c:v>
                </c:pt>
                <c:pt idx="472">
                  <c:v>0.72000000000000064</c:v>
                </c:pt>
                <c:pt idx="473">
                  <c:v>0.73000000000000065</c:v>
                </c:pt>
                <c:pt idx="474">
                  <c:v>0.7400000000000011</c:v>
                </c:pt>
                <c:pt idx="475">
                  <c:v>0.75000000000000122</c:v>
                </c:pt>
                <c:pt idx="476">
                  <c:v>0.76000000000000123</c:v>
                </c:pt>
                <c:pt idx="477">
                  <c:v>0.77000000000000046</c:v>
                </c:pt>
                <c:pt idx="478">
                  <c:v>0.78</c:v>
                </c:pt>
                <c:pt idx="479">
                  <c:v>0.79</c:v>
                </c:pt>
                <c:pt idx="480">
                  <c:v>0.8</c:v>
                </c:pt>
                <c:pt idx="481">
                  <c:v>0.81</c:v>
                </c:pt>
                <c:pt idx="482">
                  <c:v>0.82000000000000062</c:v>
                </c:pt>
                <c:pt idx="483">
                  <c:v>0.83000000000000063</c:v>
                </c:pt>
                <c:pt idx="484">
                  <c:v>0.84000000000000064</c:v>
                </c:pt>
                <c:pt idx="485">
                  <c:v>0.85000000000000064</c:v>
                </c:pt>
                <c:pt idx="486">
                  <c:v>0.86000000000000065</c:v>
                </c:pt>
                <c:pt idx="487">
                  <c:v>0.87000000000000111</c:v>
                </c:pt>
                <c:pt idx="488">
                  <c:v>0.88000000000000078</c:v>
                </c:pt>
                <c:pt idx="489">
                  <c:v>0.89000000000000079</c:v>
                </c:pt>
                <c:pt idx="490">
                  <c:v>0.9</c:v>
                </c:pt>
                <c:pt idx="491">
                  <c:v>0.90999999999999992</c:v>
                </c:pt>
                <c:pt idx="492">
                  <c:v>0.91999999999999993</c:v>
                </c:pt>
                <c:pt idx="493">
                  <c:v>0.92999999999999994</c:v>
                </c:pt>
                <c:pt idx="494">
                  <c:v>0.94000000000000061</c:v>
                </c:pt>
                <c:pt idx="495">
                  <c:v>0.95000000000000062</c:v>
                </c:pt>
                <c:pt idx="496">
                  <c:v>0.96000000000000063</c:v>
                </c:pt>
                <c:pt idx="497">
                  <c:v>0.97000000000000042</c:v>
                </c:pt>
                <c:pt idx="498">
                  <c:v>0.98</c:v>
                </c:pt>
                <c:pt idx="499">
                  <c:v>0.99</c:v>
                </c:pt>
                <c:pt idx="500">
                  <c:v>1</c:v>
                </c:pt>
                <c:pt idx="501">
                  <c:v>1.01</c:v>
                </c:pt>
                <c:pt idx="502">
                  <c:v>1.02</c:v>
                </c:pt>
                <c:pt idx="503">
                  <c:v>1.03</c:v>
                </c:pt>
                <c:pt idx="504">
                  <c:v>1.04</c:v>
                </c:pt>
                <c:pt idx="505">
                  <c:v>1.05</c:v>
                </c:pt>
                <c:pt idx="506">
                  <c:v>1.06</c:v>
                </c:pt>
                <c:pt idx="507">
                  <c:v>1.0699999999999972</c:v>
                </c:pt>
                <c:pt idx="508">
                  <c:v>1.08</c:v>
                </c:pt>
                <c:pt idx="509">
                  <c:v>1.0899999999999972</c:v>
                </c:pt>
                <c:pt idx="510">
                  <c:v>1.1000000000000001</c:v>
                </c:pt>
                <c:pt idx="511">
                  <c:v>1.1099999999999972</c:v>
                </c:pt>
                <c:pt idx="512">
                  <c:v>1.1200000000000001</c:v>
                </c:pt>
                <c:pt idx="513">
                  <c:v>1.1299999999999975</c:v>
                </c:pt>
                <c:pt idx="514">
                  <c:v>1.1400000000000001</c:v>
                </c:pt>
                <c:pt idx="515">
                  <c:v>1.1499999999999975</c:v>
                </c:pt>
                <c:pt idx="516">
                  <c:v>1.1600000000000001</c:v>
                </c:pt>
                <c:pt idx="517">
                  <c:v>1.1700000000000021</c:v>
                </c:pt>
                <c:pt idx="518">
                  <c:v>1.1800000000000024</c:v>
                </c:pt>
                <c:pt idx="519">
                  <c:v>1.1900000000000022</c:v>
                </c:pt>
                <c:pt idx="520">
                  <c:v>1.2</c:v>
                </c:pt>
                <c:pt idx="521">
                  <c:v>1.21</c:v>
                </c:pt>
                <c:pt idx="522">
                  <c:v>1.22</c:v>
                </c:pt>
                <c:pt idx="523">
                  <c:v>1.23</c:v>
                </c:pt>
                <c:pt idx="524">
                  <c:v>1.24</c:v>
                </c:pt>
                <c:pt idx="525">
                  <c:v>1.25</c:v>
                </c:pt>
                <c:pt idx="526">
                  <c:v>1.26</c:v>
                </c:pt>
                <c:pt idx="527">
                  <c:v>1.27</c:v>
                </c:pt>
                <c:pt idx="528">
                  <c:v>1.28</c:v>
                </c:pt>
                <c:pt idx="529">
                  <c:v>1.29</c:v>
                </c:pt>
                <c:pt idx="530">
                  <c:v>1.3</c:v>
                </c:pt>
                <c:pt idx="531">
                  <c:v>1.31</c:v>
                </c:pt>
                <c:pt idx="532">
                  <c:v>1.3199999999999972</c:v>
                </c:pt>
                <c:pt idx="533">
                  <c:v>1.33</c:v>
                </c:pt>
                <c:pt idx="534">
                  <c:v>1.3399999999999972</c:v>
                </c:pt>
                <c:pt idx="535">
                  <c:v>1.35</c:v>
                </c:pt>
                <c:pt idx="536">
                  <c:v>1.3599999999999972</c:v>
                </c:pt>
                <c:pt idx="537">
                  <c:v>1.37</c:v>
                </c:pt>
                <c:pt idx="538">
                  <c:v>1.3800000000000001</c:v>
                </c:pt>
                <c:pt idx="539">
                  <c:v>1.3900000000000001</c:v>
                </c:pt>
                <c:pt idx="540">
                  <c:v>1.4</c:v>
                </c:pt>
                <c:pt idx="541">
                  <c:v>1.41</c:v>
                </c:pt>
                <c:pt idx="542">
                  <c:v>1.42</c:v>
                </c:pt>
                <c:pt idx="543">
                  <c:v>1.4300000000000002</c:v>
                </c:pt>
                <c:pt idx="544">
                  <c:v>1.44</c:v>
                </c:pt>
                <c:pt idx="545">
                  <c:v>1.45</c:v>
                </c:pt>
                <c:pt idx="546">
                  <c:v>1.46</c:v>
                </c:pt>
                <c:pt idx="547">
                  <c:v>1.47</c:v>
                </c:pt>
                <c:pt idx="548">
                  <c:v>1.48</c:v>
                </c:pt>
                <c:pt idx="549">
                  <c:v>1.49</c:v>
                </c:pt>
                <c:pt idx="550">
                  <c:v>1.5</c:v>
                </c:pt>
                <c:pt idx="551">
                  <c:v>1.51</c:v>
                </c:pt>
                <c:pt idx="552">
                  <c:v>1.52</c:v>
                </c:pt>
                <c:pt idx="553">
                  <c:v>1.53</c:v>
                </c:pt>
                <c:pt idx="554">
                  <c:v>1.54</c:v>
                </c:pt>
                <c:pt idx="555">
                  <c:v>1.55</c:v>
                </c:pt>
                <c:pt idx="556">
                  <c:v>1.56</c:v>
                </c:pt>
                <c:pt idx="557">
                  <c:v>1.57</c:v>
                </c:pt>
                <c:pt idx="558">
                  <c:v>1.58</c:v>
                </c:pt>
                <c:pt idx="559">
                  <c:v>1.59</c:v>
                </c:pt>
                <c:pt idx="560">
                  <c:v>1.6</c:v>
                </c:pt>
                <c:pt idx="561">
                  <c:v>1.61</c:v>
                </c:pt>
                <c:pt idx="562">
                  <c:v>1.62</c:v>
                </c:pt>
                <c:pt idx="563">
                  <c:v>1.6300000000000001</c:v>
                </c:pt>
                <c:pt idx="564">
                  <c:v>1.6400000000000001</c:v>
                </c:pt>
                <c:pt idx="565">
                  <c:v>1.6500000000000001</c:v>
                </c:pt>
                <c:pt idx="566">
                  <c:v>1.6600000000000001</c:v>
                </c:pt>
                <c:pt idx="567">
                  <c:v>1.6700000000000021</c:v>
                </c:pt>
                <c:pt idx="568">
                  <c:v>1.6800000000000022</c:v>
                </c:pt>
                <c:pt idx="569">
                  <c:v>1.6900000000000022</c:v>
                </c:pt>
                <c:pt idx="570">
                  <c:v>1.7000000000000013</c:v>
                </c:pt>
                <c:pt idx="571">
                  <c:v>1.7100000000000013</c:v>
                </c:pt>
                <c:pt idx="572">
                  <c:v>1.7200000000000013</c:v>
                </c:pt>
                <c:pt idx="573">
                  <c:v>1.7300000000000013</c:v>
                </c:pt>
                <c:pt idx="574">
                  <c:v>1.7400000000000013</c:v>
                </c:pt>
                <c:pt idx="575">
                  <c:v>1.7500000000000013</c:v>
                </c:pt>
                <c:pt idx="576">
                  <c:v>1.7600000000000013</c:v>
                </c:pt>
                <c:pt idx="577">
                  <c:v>1.7700000000000018</c:v>
                </c:pt>
                <c:pt idx="578">
                  <c:v>1.7800000000000018</c:v>
                </c:pt>
                <c:pt idx="579">
                  <c:v>1.7900000000000018</c:v>
                </c:pt>
                <c:pt idx="580">
                  <c:v>1.8</c:v>
                </c:pt>
                <c:pt idx="581">
                  <c:v>1.81</c:v>
                </c:pt>
                <c:pt idx="582">
                  <c:v>1.82</c:v>
                </c:pt>
                <c:pt idx="583">
                  <c:v>1.83</c:v>
                </c:pt>
                <c:pt idx="584">
                  <c:v>1.84</c:v>
                </c:pt>
                <c:pt idx="585">
                  <c:v>1.85</c:v>
                </c:pt>
                <c:pt idx="586">
                  <c:v>1.86</c:v>
                </c:pt>
                <c:pt idx="587">
                  <c:v>1.87</c:v>
                </c:pt>
                <c:pt idx="588">
                  <c:v>1.8800000000000001</c:v>
                </c:pt>
                <c:pt idx="589">
                  <c:v>1.8900000000000001</c:v>
                </c:pt>
                <c:pt idx="590">
                  <c:v>1.9000000000000001</c:v>
                </c:pt>
                <c:pt idx="591">
                  <c:v>1.9100000000000001</c:v>
                </c:pt>
                <c:pt idx="592">
                  <c:v>1.9200000000000008</c:v>
                </c:pt>
                <c:pt idx="593">
                  <c:v>1.9300000000000008</c:v>
                </c:pt>
                <c:pt idx="594">
                  <c:v>1.9400000000000008</c:v>
                </c:pt>
                <c:pt idx="595">
                  <c:v>1.9500000000000008</c:v>
                </c:pt>
                <c:pt idx="596">
                  <c:v>1.9600000000000009</c:v>
                </c:pt>
                <c:pt idx="597">
                  <c:v>1.9700000000000009</c:v>
                </c:pt>
                <c:pt idx="598">
                  <c:v>1.9800000000000009</c:v>
                </c:pt>
                <c:pt idx="599">
                  <c:v>1.9900000000000009</c:v>
                </c:pt>
                <c:pt idx="600">
                  <c:v>2</c:v>
                </c:pt>
                <c:pt idx="601">
                  <c:v>2.0099999999999998</c:v>
                </c:pt>
                <c:pt idx="602">
                  <c:v>2.02</c:v>
                </c:pt>
                <c:pt idx="603">
                  <c:v>2.0299999999999998</c:v>
                </c:pt>
                <c:pt idx="604">
                  <c:v>2.04</c:v>
                </c:pt>
                <c:pt idx="605">
                  <c:v>2.0499999999999998</c:v>
                </c:pt>
                <c:pt idx="606">
                  <c:v>2.06</c:v>
                </c:pt>
                <c:pt idx="607">
                  <c:v>2.0700000000000003</c:v>
                </c:pt>
                <c:pt idx="608">
                  <c:v>2.08</c:v>
                </c:pt>
                <c:pt idx="609">
                  <c:v>2.09</c:v>
                </c:pt>
                <c:pt idx="610">
                  <c:v>2.1</c:v>
                </c:pt>
                <c:pt idx="611">
                  <c:v>2.1100000000000003</c:v>
                </c:pt>
                <c:pt idx="612">
                  <c:v>2.12</c:v>
                </c:pt>
                <c:pt idx="613">
                  <c:v>2.13</c:v>
                </c:pt>
                <c:pt idx="614">
                  <c:v>2.1399999999999997</c:v>
                </c:pt>
                <c:pt idx="615">
                  <c:v>2.15</c:v>
                </c:pt>
                <c:pt idx="616">
                  <c:v>2.16</c:v>
                </c:pt>
                <c:pt idx="617">
                  <c:v>2.17</c:v>
                </c:pt>
                <c:pt idx="618">
                  <c:v>2.1799999999999997</c:v>
                </c:pt>
                <c:pt idx="619">
                  <c:v>2.19</c:v>
                </c:pt>
                <c:pt idx="620">
                  <c:v>2.2000000000000002</c:v>
                </c:pt>
                <c:pt idx="621">
                  <c:v>2.21</c:v>
                </c:pt>
                <c:pt idx="622">
                  <c:v>2.2199999999999998</c:v>
                </c:pt>
                <c:pt idx="623">
                  <c:v>2.23</c:v>
                </c:pt>
                <c:pt idx="624">
                  <c:v>2.2400000000000002</c:v>
                </c:pt>
                <c:pt idx="625">
                  <c:v>2.25</c:v>
                </c:pt>
                <c:pt idx="626">
                  <c:v>2.2599999999999998</c:v>
                </c:pt>
                <c:pt idx="627">
                  <c:v>2.27</c:v>
                </c:pt>
                <c:pt idx="628">
                  <c:v>2.2800000000000002</c:v>
                </c:pt>
                <c:pt idx="629">
                  <c:v>2.29</c:v>
                </c:pt>
                <c:pt idx="630">
                  <c:v>2.2999999999999998</c:v>
                </c:pt>
                <c:pt idx="631">
                  <c:v>2.3099999999999987</c:v>
                </c:pt>
                <c:pt idx="632">
                  <c:v>2.3200000000000003</c:v>
                </c:pt>
                <c:pt idx="633">
                  <c:v>2.3299999999999987</c:v>
                </c:pt>
                <c:pt idx="634">
                  <c:v>2.34</c:v>
                </c:pt>
                <c:pt idx="635">
                  <c:v>2.3499999999999988</c:v>
                </c:pt>
                <c:pt idx="636">
                  <c:v>2.3600000000000003</c:v>
                </c:pt>
                <c:pt idx="637">
                  <c:v>2.3699999999999997</c:v>
                </c:pt>
                <c:pt idx="638">
                  <c:v>2.38</c:v>
                </c:pt>
                <c:pt idx="639">
                  <c:v>2.3899999999999997</c:v>
                </c:pt>
                <c:pt idx="640">
                  <c:v>2.4</c:v>
                </c:pt>
                <c:pt idx="641">
                  <c:v>2.4099999999999997</c:v>
                </c:pt>
                <c:pt idx="642">
                  <c:v>2.42</c:v>
                </c:pt>
                <c:pt idx="643">
                  <c:v>2.4299999999999997</c:v>
                </c:pt>
                <c:pt idx="644">
                  <c:v>2.44</c:v>
                </c:pt>
                <c:pt idx="645">
                  <c:v>2.4499999999999997</c:v>
                </c:pt>
                <c:pt idx="646">
                  <c:v>2.46</c:v>
                </c:pt>
                <c:pt idx="647">
                  <c:v>2.4699999999999998</c:v>
                </c:pt>
                <c:pt idx="648">
                  <c:v>2.48</c:v>
                </c:pt>
                <c:pt idx="649">
                  <c:v>2.4899999999999998</c:v>
                </c:pt>
                <c:pt idx="650">
                  <c:v>2.5</c:v>
                </c:pt>
                <c:pt idx="651">
                  <c:v>2.5099999999999998</c:v>
                </c:pt>
                <c:pt idx="652">
                  <c:v>2.52</c:v>
                </c:pt>
                <c:pt idx="653">
                  <c:v>2.5299999999999998</c:v>
                </c:pt>
                <c:pt idx="654">
                  <c:v>2.54</c:v>
                </c:pt>
                <c:pt idx="655">
                  <c:v>2.5499999999999998</c:v>
                </c:pt>
                <c:pt idx="656">
                  <c:v>2.56</c:v>
                </c:pt>
                <c:pt idx="657">
                  <c:v>2.57</c:v>
                </c:pt>
                <c:pt idx="658">
                  <c:v>2.58</c:v>
                </c:pt>
                <c:pt idx="659">
                  <c:v>2.59</c:v>
                </c:pt>
                <c:pt idx="660">
                  <c:v>2.6</c:v>
                </c:pt>
                <c:pt idx="661">
                  <c:v>2.61</c:v>
                </c:pt>
                <c:pt idx="662">
                  <c:v>2.62</c:v>
                </c:pt>
                <c:pt idx="663">
                  <c:v>2.63</c:v>
                </c:pt>
                <c:pt idx="664">
                  <c:v>2.64</c:v>
                </c:pt>
                <c:pt idx="665">
                  <c:v>2.65</c:v>
                </c:pt>
                <c:pt idx="666">
                  <c:v>2.66</c:v>
                </c:pt>
                <c:pt idx="667">
                  <c:v>2.67</c:v>
                </c:pt>
                <c:pt idx="668">
                  <c:v>2.68</c:v>
                </c:pt>
                <c:pt idx="669">
                  <c:v>2.69</c:v>
                </c:pt>
                <c:pt idx="670">
                  <c:v>2.7</c:v>
                </c:pt>
                <c:pt idx="671">
                  <c:v>2.71</c:v>
                </c:pt>
                <c:pt idx="672">
                  <c:v>2.72</c:v>
                </c:pt>
                <c:pt idx="673">
                  <c:v>2.73</c:v>
                </c:pt>
                <c:pt idx="674">
                  <c:v>2.74</c:v>
                </c:pt>
                <c:pt idx="675">
                  <c:v>2.75</c:v>
                </c:pt>
                <c:pt idx="676">
                  <c:v>2.7600000000000002</c:v>
                </c:pt>
                <c:pt idx="677">
                  <c:v>2.77</c:v>
                </c:pt>
                <c:pt idx="678">
                  <c:v>2.7800000000000002</c:v>
                </c:pt>
                <c:pt idx="679">
                  <c:v>2.79</c:v>
                </c:pt>
                <c:pt idx="680">
                  <c:v>2.8</c:v>
                </c:pt>
                <c:pt idx="681">
                  <c:v>2.8099999999999987</c:v>
                </c:pt>
                <c:pt idx="682">
                  <c:v>2.82</c:v>
                </c:pt>
                <c:pt idx="683">
                  <c:v>2.8299999999999987</c:v>
                </c:pt>
                <c:pt idx="684">
                  <c:v>2.84</c:v>
                </c:pt>
                <c:pt idx="685">
                  <c:v>2.8499999999999988</c:v>
                </c:pt>
                <c:pt idx="686">
                  <c:v>2.86</c:v>
                </c:pt>
                <c:pt idx="687">
                  <c:v>2.8699999999999997</c:v>
                </c:pt>
                <c:pt idx="688">
                  <c:v>2.88</c:v>
                </c:pt>
                <c:pt idx="689">
                  <c:v>2.8899999999999997</c:v>
                </c:pt>
                <c:pt idx="690">
                  <c:v>2.9</c:v>
                </c:pt>
                <c:pt idx="691">
                  <c:v>2.9099999999999997</c:v>
                </c:pt>
                <c:pt idx="692">
                  <c:v>2.92</c:v>
                </c:pt>
                <c:pt idx="693">
                  <c:v>2.9299999999999997</c:v>
                </c:pt>
                <c:pt idx="694">
                  <c:v>2.94</c:v>
                </c:pt>
                <c:pt idx="695">
                  <c:v>2.9499999999999997</c:v>
                </c:pt>
                <c:pt idx="696">
                  <c:v>2.96</c:v>
                </c:pt>
                <c:pt idx="697">
                  <c:v>2.9699999999999998</c:v>
                </c:pt>
                <c:pt idx="698">
                  <c:v>2.98</c:v>
                </c:pt>
                <c:pt idx="699">
                  <c:v>2.9899999999999998</c:v>
                </c:pt>
                <c:pt idx="700">
                  <c:v>3</c:v>
                </c:pt>
                <c:pt idx="701">
                  <c:v>3.01</c:v>
                </c:pt>
                <c:pt idx="702">
                  <c:v>3.02</c:v>
                </c:pt>
                <c:pt idx="703">
                  <c:v>3.03</c:v>
                </c:pt>
                <c:pt idx="704">
                  <c:v>3.04</c:v>
                </c:pt>
                <c:pt idx="705">
                  <c:v>3.05</c:v>
                </c:pt>
                <c:pt idx="706">
                  <c:v>3.06</c:v>
                </c:pt>
                <c:pt idx="707">
                  <c:v>3.07</c:v>
                </c:pt>
                <c:pt idx="708">
                  <c:v>3.08</c:v>
                </c:pt>
                <c:pt idx="709">
                  <c:v>3.09</c:v>
                </c:pt>
                <c:pt idx="710">
                  <c:v>3.1</c:v>
                </c:pt>
                <c:pt idx="711">
                  <c:v>3.11</c:v>
                </c:pt>
                <c:pt idx="712">
                  <c:v>3.12</c:v>
                </c:pt>
                <c:pt idx="713">
                  <c:v>3.13</c:v>
                </c:pt>
                <c:pt idx="714">
                  <c:v>3.14</c:v>
                </c:pt>
                <c:pt idx="715">
                  <c:v>3.15</c:v>
                </c:pt>
                <c:pt idx="716">
                  <c:v>3.16</c:v>
                </c:pt>
                <c:pt idx="717">
                  <c:v>3.17</c:v>
                </c:pt>
                <c:pt idx="718">
                  <c:v>3.18</c:v>
                </c:pt>
                <c:pt idx="719">
                  <c:v>3.19</c:v>
                </c:pt>
                <c:pt idx="720">
                  <c:v>3.2</c:v>
                </c:pt>
                <c:pt idx="721">
                  <c:v>3.21</c:v>
                </c:pt>
                <c:pt idx="722">
                  <c:v>3.22</c:v>
                </c:pt>
                <c:pt idx="723">
                  <c:v>3.23</c:v>
                </c:pt>
                <c:pt idx="724">
                  <c:v>3.24</c:v>
                </c:pt>
                <c:pt idx="725">
                  <c:v>3.25</c:v>
                </c:pt>
                <c:pt idx="726">
                  <c:v>3.2600000000000002</c:v>
                </c:pt>
                <c:pt idx="727">
                  <c:v>3.27</c:v>
                </c:pt>
                <c:pt idx="728">
                  <c:v>3.2800000000000002</c:v>
                </c:pt>
                <c:pt idx="729">
                  <c:v>3.29</c:v>
                </c:pt>
                <c:pt idx="730">
                  <c:v>3.3</c:v>
                </c:pt>
                <c:pt idx="731">
                  <c:v>3.3099999999999987</c:v>
                </c:pt>
                <c:pt idx="732">
                  <c:v>3.32</c:v>
                </c:pt>
                <c:pt idx="733">
                  <c:v>3.3299999999999987</c:v>
                </c:pt>
                <c:pt idx="734">
                  <c:v>3.34</c:v>
                </c:pt>
                <c:pt idx="735">
                  <c:v>3.3499999999999988</c:v>
                </c:pt>
                <c:pt idx="736">
                  <c:v>3.36</c:v>
                </c:pt>
                <c:pt idx="737">
                  <c:v>3.3699999999999997</c:v>
                </c:pt>
                <c:pt idx="738">
                  <c:v>3.38</c:v>
                </c:pt>
                <c:pt idx="739">
                  <c:v>3.3899999999999997</c:v>
                </c:pt>
                <c:pt idx="740">
                  <c:v>3.4</c:v>
                </c:pt>
                <c:pt idx="741">
                  <c:v>3.4099999999999997</c:v>
                </c:pt>
                <c:pt idx="742">
                  <c:v>3.42</c:v>
                </c:pt>
                <c:pt idx="743">
                  <c:v>3.4299999999999997</c:v>
                </c:pt>
                <c:pt idx="744">
                  <c:v>3.44</c:v>
                </c:pt>
                <c:pt idx="745">
                  <c:v>3.4499999999999997</c:v>
                </c:pt>
                <c:pt idx="746">
                  <c:v>3.46</c:v>
                </c:pt>
                <c:pt idx="747">
                  <c:v>3.4699999999999998</c:v>
                </c:pt>
                <c:pt idx="748">
                  <c:v>3.48</c:v>
                </c:pt>
                <c:pt idx="749">
                  <c:v>3.4899999999999998</c:v>
                </c:pt>
                <c:pt idx="750">
                  <c:v>3.5</c:v>
                </c:pt>
                <c:pt idx="751">
                  <c:v>3.51</c:v>
                </c:pt>
                <c:pt idx="752">
                  <c:v>3.52</c:v>
                </c:pt>
                <c:pt idx="753">
                  <c:v>3.53</c:v>
                </c:pt>
                <c:pt idx="754">
                  <c:v>3.54</c:v>
                </c:pt>
                <c:pt idx="755">
                  <c:v>3.55</c:v>
                </c:pt>
                <c:pt idx="756">
                  <c:v>3.56</c:v>
                </c:pt>
                <c:pt idx="757">
                  <c:v>3.57</c:v>
                </c:pt>
                <c:pt idx="758">
                  <c:v>3.58</c:v>
                </c:pt>
                <c:pt idx="759">
                  <c:v>3.59</c:v>
                </c:pt>
                <c:pt idx="760">
                  <c:v>3.6</c:v>
                </c:pt>
                <c:pt idx="761">
                  <c:v>3.61</c:v>
                </c:pt>
                <c:pt idx="762">
                  <c:v>3.62</c:v>
                </c:pt>
                <c:pt idx="763">
                  <c:v>3.63</c:v>
                </c:pt>
                <c:pt idx="764">
                  <c:v>3.64</c:v>
                </c:pt>
                <c:pt idx="765">
                  <c:v>3.65</c:v>
                </c:pt>
                <c:pt idx="766">
                  <c:v>3.66</c:v>
                </c:pt>
                <c:pt idx="767">
                  <c:v>3.67</c:v>
                </c:pt>
                <c:pt idx="768">
                  <c:v>3.68</c:v>
                </c:pt>
                <c:pt idx="769">
                  <c:v>3.69</c:v>
                </c:pt>
                <c:pt idx="770">
                  <c:v>3.7</c:v>
                </c:pt>
                <c:pt idx="771">
                  <c:v>3.71</c:v>
                </c:pt>
                <c:pt idx="772">
                  <c:v>3.72</c:v>
                </c:pt>
                <c:pt idx="773">
                  <c:v>3.73</c:v>
                </c:pt>
                <c:pt idx="774">
                  <c:v>3.74</c:v>
                </c:pt>
                <c:pt idx="775">
                  <c:v>3.75</c:v>
                </c:pt>
                <c:pt idx="776">
                  <c:v>3.7600000000000002</c:v>
                </c:pt>
                <c:pt idx="777">
                  <c:v>3.77</c:v>
                </c:pt>
                <c:pt idx="778">
                  <c:v>3.7800000000000002</c:v>
                </c:pt>
                <c:pt idx="779">
                  <c:v>3.79</c:v>
                </c:pt>
                <c:pt idx="780">
                  <c:v>3.8</c:v>
                </c:pt>
                <c:pt idx="781">
                  <c:v>3.8099999999999987</c:v>
                </c:pt>
                <c:pt idx="782">
                  <c:v>3.82</c:v>
                </c:pt>
                <c:pt idx="783">
                  <c:v>3.8299999999999987</c:v>
                </c:pt>
                <c:pt idx="784">
                  <c:v>3.84</c:v>
                </c:pt>
                <c:pt idx="785">
                  <c:v>3.8499999999999988</c:v>
                </c:pt>
                <c:pt idx="786">
                  <c:v>3.86</c:v>
                </c:pt>
                <c:pt idx="787">
                  <c:v>3.8699999999999997</c:v>
                </c:pt>
                <c:pt idx="788">
                  <c:v>3.88</c:v>
                </c:pt>
                <c:pt idx="789">
                  <c:v>3.8899999999999997</c:v>
                </c:pt>
                <c:pt idx="790">
                  <c:v>3.9</c:v>
                </c:pt>
                <c:pt idx="791">
                  <c:v>3.9099999999999997</c:v>
                </c:pt>
                <c:pt idx="792">
                  <c:v>3.92</c:v>
                </c:pt>
                <c:pt idx="793">
                  <c:v>3.9299999999999997</c:v>
                </c:pt>
                <c:pt idx="794">
                  <c:v>3.94</c:v>
                </c:pt>
                <c:pt idx="795">
                  <c:v>3.9499999999999997</c:v>
                </c:pt>
                <c:pt idx="796">
                  <c:v>3.96</c:v>
                </c:pt>
                <c:pt idx="797">
                  <c:v>3.9699999999999998</c:v>
                </c:pt>
                <c:pt idx="798">
                  <c:v>3.98</c:v>
                </c:pt>
                <c:pt idx="799">
                  <c:v>3.9899999999999998</c:v>
                </c:pt>
                <c:pt idx="800">
                  <c:v>4</c:v>
                </c:pt>
                <c:pt idx="801">
                  <c:v>4.01</c:v>
                </c:pt>
                <c:pt idx="802">
                  <c:v>4.0199999999999996</c:v>
                </c:pt>
                <c:pt idx="803">
                  <c:v>4.0299999999999985</c:v>
                </c:pt>
                <c:pt idx="804">
                  <c:v>4.04</c:v>
                </c:pt>
                <c:pt idx="805">
                  <c:v>4.05</c:v>
                </c:pt>
                <c:pt idx="806">
                  <c:v>4.0600000000000005</c:v>
                </c:pt>
                <c:pt idx="807">
                  <c:v>4.07</c:v>
                </c:pt>
                <c:pt idx="808">
                  <c:v>4.08</c:v>
                </c:pt>
                <c:pt idx="809">
                  <c:v>4.09</c:v>
                </c:pt>
                <c:pt idx="810">
                  <c:v>4.0999999999999996</c:v>
                </c:pt>
                <c:pt idx="811">
                  <c:v>4.1099999999999985</c:v>
                </c:pt>
                <c:pt idx="812">
                  <c:v>4.1199999999999966</c:v>
                </c:pt>
                <c:pt idx="813">
                  <c:v>4.13</c:v>
                </c:pt>
                <c:pt idx="814">
                  <c:v>4.1400000000000006</c:v>
                </c:pt>
                <c:pt idx="815">
                  <c:v>4.1499999999999995</c:v>
                </c:pt>
                <c:pt idx="816">
                  <c:v>4.1599999999999975</c:v>
                </c:pt>
                <c:pt idx="817">
                  <c:v>4.17</c:v>
                </c:pt>
                <c:pt idx="818">
                  <c:v>4.1800000000000095</c:v>
                </c:pt>
                <c:pt idx="819">
                  <c:v>4.1899999999999995</c:v>
                </c:pt>
                <c:pt idx="820">
                  <c:v>4.2000000000000099</c:v>
                </c:pt>
                <c:pt idx="821">
                  <c:v>4.21</c:v>
                </c:pt>
                <c:pt idx="822">
                  <c:v>4.2200000000000095</c:v>
                </c:pt>
                <c:pt idx="823">
                  <c:v>4.2300000000000102</c:v>
                </c:pt>
                <c:pt idx="824">
                  <c:v>4.24000000000001</c:v>
                </c:pt>
                <c:pt idx="825">
                  <c:v>4.2500000000000107</c:v>
                </c:pt>
                <c:pt idx="826">
                  <c:v>4.2600000000000096</c:v>
                </c:pt>
                <c:pt idx="827">
                  <c:v>4.2700000000000102</c:v>
                </c:pt>
                <c:pt idx="828">
                  <c:v>4.28000000000001</c:v>
                </c:pt>
                <c:pt idx="829">
                  <c:v>4.2900000000000098</c:v>
                </c:pt>
                <c:pt idx="830">
                  <c:v>4.3000000000000096</c:v>
                </c:pt>
                <c:pt idx="831">
                  <c:v>4.3100000000000085</c:v>
                </c:pt>
                <c:pt idx="832">
                  <c:v>4.3200000000000065</c:v>
                </c:pt>
                <c:pt idx="833">
                  <c:v>4.3300000000000098</c:v>
                </c:pt>
                <c:pt idx="834">
                  <c:v>4.3400000000000105</c:v>
                </c:pt>
                <c:pt idx="835">
                  <c:v>4.3500000000000085</c:v>
                </c:pt>
                <c:pt idx="836">
                  <c:v>4.3600000000000065</c:v>
                </c:pt>
                <c:pt idx="837">
                  <c:v>4.3700000000000099</c:v>
                </c:pt>
                <c:pt idx="838">
                  <c:v>4.3800000000000097</c:v>
                </c:pt>
                <c:pt idx="839">
                  <c:v>4.3900000000000095</c:v>
                </c:pt>
                <c:pt idx="840">
                  <c:v>4.4000000000000101</c:v>
                </c:pt>
                <c:pt idx="841">
                  <c:v>4.4100000000000099</c:v>
                </c:pt>
                <c:pt idx="842">
                  <c:v>4.4200000000000106</c:v>
                </c:pt>
                <c:pt idx="843">
                  <c:v>4.4300000000000104</c:v>
                </c:pt>
                <c:pt idx="844">
                  <c:v>4.4400000000000102</c:v>
                </c:pt>
                <c:pt idx="845">
                  <c:v>4.4500000000000099</c:v>
                </c:pt>
                <c:pt idx="846">
                  <c:v>4.4600000000000097</c:v>
                </c:pt>
                <c:pt idx="847">
                  <c:v>4.4700000000000104</c:v>
                </c:pt>
                <c:pt idx="848">
                  <c:v>4.4800000000000102</c:v>
                </c:pt>
                <c:pt idx="849">
                  <c:v>4.49000000000001</c:v>
                </c:pt>
                <c:pt idx="850">
                  <c:v>4.5000000000000098</c:v>
                </c:pt>
                <c:pt idx="851">
                  <c:v>4.5100000000000096</c:v>
                </c:pt>
                <c:pt idx="852">
                  <c:v>4.5200000000000085</c:v>
                </c:pt>
                <c:pt idx="853">
                  <c:v>4.53000000000001</c:v>
                </c:pt>
                <c:pt idx="854">
                  <c:v>4.5400000000000098</c:v>
                </c:pt>
                <c:pt idx="855">
                  <c:v>4.5500000000000096</c:v>
                </c:pt>
                <c:pt idx="856">
                  <c:v>4.5600000000000085</c:v>
                </c:pt>
                <c:pt idx="857">
                  <c:v>4.5700000000000101</c:v>
                </c:pt>
                <c:pt idx="858">
                  <c:v>4.5800000000000098</c:v>
                </c:pt>
                <c:pt idx="859">
                  <c:v>4.5900000000000096</c:v>
                </c:pt>
                <c:pt idx="860">
                  <c:v>4.6000000000000085</c:v>
                </c:pt>
                <c:pt idx="861">
                  <c:v>4.6100000000000145</c:v>
                </c:pt>
                <c:pt idx="862">
                  <c:v>4.6200000000000099</c:v>
                </c:pt>
                <c:pt idx="863">
                  <c:v>4.6300000000000097</c:v>
                </c:pt>
                <c:pt idx="864">
                  <c:v>4.6400000000000095</c:v>
                </c:pt>
                <c:pt idx="865">
                  <c:v>4.6500000000000075</c:v>
                </c:pt>
                <c:pt idx="866">
                  <c:v>4.6600000000000108</c:v>
                </c:pt>
                <c:pt idx="867">
                  <c:v>4.6700000000000204</c:v>
                </c:pt>
                <c:pt idx="868">
                  <c:v>4.6800000000000201</c:v>
                </c:pt>
                <c:pt idx="869">
                  <c:v>4.6900000000000155</c:v>
                </c:pt>
                <c:pt idx="870">
                  <c:v>4.7000000000000197</c:v>
                </c:pt>
                <c:pt idx="871">
                  <c:v>4.7100000000000204</c:v>
                </c:pt>
                <c:pt idx="872">
                  <c:v>4.7200000000000202</c:v>
                </c:pt>
                <c:pt idx="873">
                  <c:v>4.7300000000000288</c:v>
                </c:pt>
                <c:pt idx="874">
                  <c:v>4.7400000000000198</c:v>
                </c:pt>
                <c:pt idx="875">
                  <c:v>4.7500000000000204</c:v>
                </c:pt>
                <c:pt idx="876">
                  <c:v>4.7600000000000202</c:v>
                </c:pt>
                <c:pt idx="877">
                  <c:v>4.7700000000000289</c:v>
                </c:pt>
                <c:pt idx="878">
                  <c:v>4.7800000000000198</c:v>
                </c:pt>
                <c:pt idx="879">
                  <c:v>4.7900000000000196</c:v>
                </c:pt>
                <c:pt idx="880">
                  <c:v>4.8000000000000203</c:v>
                </c:pt>
                <c:pt idx="881">
                  <c:v>4.81000000000002</c:v>
                </c:pt>
                <c:pt idx="882">
                  <c:v>4.8200000000000145</c:v>
                </c:pt>
                <c:pt idx="883">
                  <c:v>4.8300000000000196</c:v>
                </c:pt>
                <c:pt idx="884">
                  <c:v>4.8400000000000203</c:v>
                </c:pt>
                <c:pt idx="885">
                  <c:v>4.8500000000000201</c:v>
                </c:pt>
                <c:pt idx="886">
                  <c:v>4.8600000000000145</c:v>
                </c:pt>
                <c:pt idx="887">
                  <c:v>4.8700000000000196</c:v>
                </c:pt>
                <c:pt idx="888">
                  <c:v>4.8800000000000203</c:v>
                </c:pt>
                <c:pt idx="889">
                  <c:v>4.8900000000000201</c:v>
                </c:pt>
                <c:pt idx="890">
                  <c:v>4.9000000000000199</c:v>
                </c:pt>
                <c:pt idx="891">
                  <c:v>4.9100000000000197</c:v>
                </c:pt>
                <c:pt idx="892">
                  <c:v>4.9200000000000204</c:v>
                </c:pt>
                <c:pt idx="893">
                  <c:v>4.9300000000000299</c:v>
                </c:pt>
                <c:pt idx="894">
                  <c:v>4.9400000000000199</c:v>
                </c:pt>
                <c:pt idx="895">
                  <c:v>4.9500000000000197</c:v>
                </c:pt>
                <c:pt idx="896">
                  <c:v>4.9600000000000204</c:v>
                </c:pt>
                <c:pt idx="897">
                  <c:v>4.9700000000000299</c:v>
                </c:pt>
                <c:pt idx="898">
                  <c:v>4.9800000000000288</c:v>
                </c:pt>
                <c:pt idx="899">
                  <c:v>4.9900000000000198</c:v>
                </c:pt>
                <c:pt idx="900">
                  <c:v>5.0000000000000204</c:v>
                </c:pt>
              </c:numCache>
            </c:numRef>
          </c:xVal>
          <c:yVal>
            <c:numRef>
              <c:f>Z!$D$2:$D$902</c:f>
              <c:numCache>
                <c:formatCode>0.0000</c:formatCode>
                <c:ptCount val="901"/>
                <c:pt idx="0">
                  <c:v>0</c:v>
                </c:pt>
                <c:pt idx="1">
                  <c:v>1.6348559184198403E-7</c:v>
                </c:pt>
                <c:pt idx="2">
                  <c:v>1.7099323512681571E-7</c:v>
                </c:pt>
                <c:pt idx="3">
                  <c:v>1.7882791025769607E-7</c:v>
                </c:pt>
                <c:pt idx="4">
                  <c:v>1.8700278692218702E-7</c:v>
                </c:pt>
                <c:pt idx="5">
                  <c:v>1.9553183661091904E-7</c:v>
                </c:pt>
                <c:pt idx="6">
                  <c:v>2.0442941628395897E-7</c:v>
                </c:pt>
                <c:pt idx="7">
                  <c:v>2.1371050829000051E-7</c:v>
                </c:pt>
                <c:pt idx="8">
                  <c:v>2.2339066185761568E-7</c:v>
                </c:pt>
                <c:pt idx="9">
                  <c:v>2.3348588717997408E-7</c:v>
                </c:pt>
                <c:pt idx="10">
                  <c:v>2.4401295795062476E-7</c:v>
                </c:pt>
                <c:pt idx="11">
                  <c:v>2.5498911471189138E-7</c:v>
                </c:pt>
                <c:pt idx="12">
                  <c:v>2.6643241368695839E-7</c:v>
                </c:pt>
                <c:pt idx="13">
                  <c:v>2.7836136784476131E-7</c:v>
                </c:pt>
                <c:pt idx="14">
                  <c:v>2.9079538410581461E-7</c:v>
                </c:pt>
                <c:pt idx="15">
                  <c:v>3.0375440396302017E-7</c:v>
                </c:pt>
                <c:pt idx="16">
                  <c:v>3.1725920390801666E-7</c:v>
                </c:pt>
                <c:pt idx="17">
                  <c:v>3.3133128929385824E-7</c:v>
                </c:pt>
                <c:pt idx="18">
                  <c:v>3.4599294740367381E-7</c:v>
                </c:pt>
                <c:pt idx="19">
                  <c:v>3.6126726388197107E-7</c:v>
                </c:pt>
                <c:pt idx="20">
                  <c:v>3.7717816514515573E-7</c:v>
                </c:pt>
                <c:pt idx="21">
                  <c:v>3.9375043958678371E-7</c:v>
                </c:pt>
                <c:pt idx="22">
                  <c:v>4.1100977277164314E-7</c:v>
                </c:pt>
                <c:pt idx="23">
                  <c:v>4.2898269014824102E-7</c:v>
                </c:pt>
                <c:pt idx="24">
                  <c:v>4.4769679397038999E-7</c:v>
                </c:pt>
                <c:pt idx="25">
                  <c:v>4.6718060653372531E-7</c:v>
                </c:pt>
                <c:pt idx="26">
                  <c:v>4.8746354064377424E-7</c:v>
                </c:pt>
                <c:pt idx="27">
                  <c:v>5.0857627242884304E-7</c:v>
                </c:pt>
                <c:pt idx="28">
                  <c:v>5.3055034365812207E-7</c:v>
                </c:pt>
                <c:pt idx="29">
                  <c:v>5.534184679412149E-7</c:v>
                </c:pt>
                <c:pt idx="30">
                  <c:v>5.7721461521609561E-7</c:v>
                </c:pt>
                <c:pt idx="31">
                  <c:v>6.0197372042658811E-7</c:v>
                </c:pt>
                <c:pt idx="32">
                  <c:v>6.2773205622424198E-7</c:v>
                </c:pt>
                <c:pt idx="33">
                  <c:v>6.545271545865849E-7</c:v>
                </c:pt>
                <c:pt idx="34">
                  <c:v>6.8239776518375296E-7</c:v>
                </c:pt>
                <c:pt idx="35">
                  <c:v>7.1138401480652869E-7</c:v>
                </c:pt>
                <c:pt idx="36">
                  <c:v>7.4152733775534647E-7</c:v>
                </c:pt>
                <c:pt idx="37">
                  <c:v>7.7287065947118507E-7</c:v>
                </c:pt>
                <c:pt idx="38">
                  <c:v>8.0545821479205817E-7</c:v>
                </c:pt>
                <c:pt idx="39">
                  <c:v>8.3933593164609625E-7</c:v>
                </c:pt>
                <c:pt idx="40">
                  <c:v>8.7455104358369763E-7</c:v>
                </c:pt>
                <c:pt idx="41">
                  <c:v>9.1115253231244518E-7</c:v>
                </c:pt>
                <c:pt idx="42">
                  <c:v>9.4919093451828812E-7</c:v>
                </c:pt>
                <c:pt idx="43">
                  <c:v>9.8871848908111399E-7</c:v>
                </c:pt>
                <c:pt idx="44">
                  <c:v>1.0297890937760484E-6</c:v>
                </c:pt>
                <c:pt idx="45">
                  <c:v>1.0724585157717646E-6</c:v>
                </c:pt>
                <c:pt idx="46">
                  <c:v>1.1167842333126315E-6</c:v>
                </c:pt>
                <c:pt idx="47">
                  <c:v>1.1628257190476913E-6</c:v>
                </c:pt>
                <c:pt idx="48">
                  <c:v>1.2106442798254261E-6</c:v>
                </c:pt>
                <c:pt idx="49">
                  <c:v>1.2603032090163826E-6</c:v>
                </c:pt>
                <c:pt idx="50">
                  <c:v>1.3118679120793803E-6</c:v>
                </c:pt>
                <c:pt idx="51">
                  <c:v>1.3654057890999414E-6</c:v>
                </c:pt>
                <c:pt idx="52">
                  <c:v>1.4209864949155157E-6</c:v>
                </c:pt>
                <c:pt idx="53">
                  <c:v>1.4786817863488068E-6</c:v>
                </c:pt>
                <c:pt idx="54">
                  <c:v>1.5385657843314306E-6</c:v>
                </c:pt>
                <c:pt idx="55">
                  <c:v>1.6007149135077793E-6</c:v>
                </c:pt>
                <c:pt idx="56">
                  <c:v>1.6652079553036782E-6</c:v>
                </c:pt>
                <c:pt idx="57">
                  <c:v>1.7321262265612783E-6</c:v>
                </c:pt>
                <c:pt idx="58">
                  <c:v>1.8015535245830092E-6</c:v>
                </c:pt>
                <c:pt idx="59">
                  <c:v>1.8735762506993961E-6</c:v>
                </c:pt>
                <c:pt idx="60">
                  <c:v>1.9482834584527789E-6</c:v>
                </c:pt>
                <c:pt idx="61">
                  <c:v>2.0257669745005253E-6</c:v>
                </c:pt>
                <c:pt idx="62">
                  <c:v>2.1061214074968961E-6</c:v>
                </c:pt>
                <c:pt idx="63">
                  <c:v>2.1894442319148106E-6</c:v>
                </c:pt>
                <c:pt idx="64">
                  <c:v>2.2758359046193337E-6</c:v>
                </c:pt>
                <c:pt idx="65">
                  <c:v>2.3653998786343913E-6</c:v>
                </c:pt>
                <c:pt idx="66">
                  <c:v>2.4582427639030551E-6</c:v>
                </c:pt>
                <c:pt idx="67">
                  <c:v>2.5544743080807665E-6</c:v>
                </c:pt>
                <c:pt idx="68">
                  <c:v>2.6542075379776408E-6</c:v>
                </c:pt>
                <c:pt idx="69">
                  <c:v>2.7575588507078444E-6</c:v>
                </c:pt>
                <c:pt idx="70">
                  <c:v>2.8646480458860509E-6</c:v>
                </c:pt>
                <c:pt idx="71">
                  <c:v>2.9755984556345619E-6</c:v>
                </c:pt>
                <c:pt idx="72">
                  <c:v>3.090537004313286E-6</c:v>
                </c:pt>
                <c:pt idx="73">
                  <c:v>3.2095943183208138E-6</c:v>
                </c:pt>
                <c:pt idx="74">
                  <c:v>3.3329047930408298E-6</c:v>
                </c:pt>
                <c:pt idx="75">
                  <c:v>3.4606067061959834E-6</c:v>
                </c:pt>
                <c:pt idx="76">
                  <c:v>3.5928422713604839E-6</c:v>
                </c:pt>
                <c:pt idx="77">
                  <c:v>3.7297577943906807E-6</c:v>
                </c:pt>
                <c:pt idx="78">
                  <c:v>3.8715037071757205E-6</c:v>
                </c:pt>
                <c:pt idx="79">
                  <c:v>4.0182346985329169E-6</c:v>
                </c:pt>
                <c:pt idx="80">
                  <c:v>4.1701098042468259E-6</c:v>
                </c:pt>
                <c:pt idx="81">
                  <c:v>4.327292504435762E-6</c:v>
                </c:pt>
                <c:pt idx="82">
                  <c:v>4.489950833352918E-6</c:v>
                </c:pt>
                <c:pt idx="83">
                  <c:v>4.6582574704246016E-6</c:v>
                </c:pt>
                <c:pt idx="84">
                  <c:v>4.8323898520497104E-6</c:v>
                </c:pt>
                <c:pt idx="85">
                  <c:v>5.0125302827330886E-6</c:v>
                </c:pt>
                <c:pt idx="86">
                  <c:v>5.1988660253465959E-6</c:v>
                </c:pt>
                <c:pt idx="87">
                  <c:v>5.3915894293599236E-6</c:v>
                </c:pt>
                <c:pt idx="88">
                  <c:v>5.5908980307606542E-6</c:v>
                </c:pt>
                <c:pt idx="89">
                  <c:v>5.7969946669622782E-6</c:v>
                </c:pt>
                <c:pt idx="90">
                  <c:v>6.0100875842739238E-6</c:v>
                </c:pt>
                <c:pt idx="91">
                  <c:v>6.230390563022356E-6</c:v>
                </c:pt>
                <c:pt idx="92">
                  <c:v>6.4581230254657004E-6</c:v>
                </c:pt>
                <c:pt idx="93">
                  <c:v>6.6935101586951381E-6</c:v>
                </c:pt>
                <c:pt idx="94">
                  <c:v>6.936783028099778E-6</c:v>
                </c:pt>
                <c:pt idx="95">
                  <c:v>7.1881787008232511E-6</c:v>
                </c:pt>
                <c:pt idx="96">
                  <c:v>7.4479403745497909E-6</c:v>
                </c:pt>
                <c:pt idx="97">
                  <c:v>7.7163174714290015E-6</c:v>
                </c:pt>
                <c:pt idx="98">
                  <c:v>7.99356581548952E-6</c:v>
                </c:pt>
                <c:pt idx="99">
                  <c:v>8.2799476958106715E-6</c:v>
                </c:pt>
                <c:pt idx="100">
                  <c:v>8.5757320430480177E-6</c:v>
                </c:pt>
                <c:pt idx="101">
                  <c:v>8.8811945342382446E-6</c:v>
                </c:pt>
                <c:pt idx="102">
                  <c:v>9.1966177128144637E-6</c:v>
                </c:pt>
                <c:pt idx="103">
                  <c:v>9.5222911457027119E-6</c:v>
                </c:pt>
                <c:pt idx="104">
                  <c:v>9.8585115366756579E-6</c:v>
                </c:pt>
                <c:pt idx="105">
                  <c:v>1.0205582853028999E-5</c:v>
                </c:pt>
                <c:pt idx="106">
                  <c:v>1.056381647479567E-5</c:v>
                </c:pt>
                <c:pt idx="107">
                  <c:v>1.0933531316537155E-5</c:v>
                </c:pt>
                <c:pt idx="108">
                  <c:v>1.1315053973448562E-5</c:v>
                </c:pt>
                <c:pt idx="109">
                  <c:v>1.1708718838043845E-5</c:v>
                </c:pt>
                <c:pt idx="110">
                  <c:v>1.2114868257029369E-5</c:v>
                </c:pt>
                <c:pt idx="111">
                  <c:v>1.253385266275502E-5</c:v>
                </c:pt>
                <c:pt idx="112">
                  <c:v>1.296603069322894E-5</c:v>
                </c:pt>
                <c:pt idx="113">
                  <c:v>1.3411769367088839E-5</c:v>
                </c:pt>
                <c:pt idx="114">
                  <c:v>1.3871444182300724E-5</c:v>
                </c:pt>
                <c:pt idx="115">
                  <c:v>1.434543928235949E-5</c:v>
                </c:pt>
                <c:pt idx="116">
                  <c:v>1.4834147585407503E-5</c:v>
                </c:pt>
                <c:pt idx="117">
                  <c:v>1.5337970932449727E-5</c:v>
                </c:pt>
                <c:pt idx="118">
                  <c:v>1.5857320210255285E-5</c:v>
                </c:pt>
                <c:pt idx="119">
                  <c:v>1.6392615515892271E-5</c:v>
                </c:pt>
                <c:pt idx="120">
                  <c:v>1.6944286275966188E-5</c:v>
                </c:pt>
                <c:pt idx="121">
                  <c:v>1.7512771401606645E-5</c:v>
                </c:pt>
                <c:pt idx="122">
                  <c:v>1.809851942180535E-5</c:v>
                </c:pt>
                <c:pt idx="123">
                  <c:v>1.8701988621971986E-5</c:v>
                </c:pt>
                <c:pt idx="124">
                  <c:v>1.9323647194369251E-5</c:v>
                </c:pt>
                <c:pt idx="125">
                  <c:v>1.9963973366787889E-5</c:v>
                </c:pt>
                <c:pt idx="126">
                  <c:v>2.0623455543433784E-5</c:v>
                </c:pt>
                <c:pt idx="127">
                  <c:v>2.1302592453142989E-5</c:v>
                </c:pt>
                <c:pt idx="128">
                  <c:v>2.2001893272616393E-5</c:v>
                </c:pt>
                <c:pt idx="129">
                  <c:v>2.2721877779741242E-5</c:v>
                </c:pt>
                <c:pt idx="130">
                  <c:v>2.3463076476160215E-5</c:v>
                </c:pt>
                <c:pt idx="131">
                  <c:v>2.4226030729268622E-5</c:v>
                </c:pt>
                <c:pt idx="132">
                  <c:v>2.5011292909216249E-5</c:v>
                </c:pt>
                <c:pt idx="133">
                  <c:v>2.5819426513140701E-5</c:v>
                </c:pt>
                <c:pt idx="134">
                  <c:v>2.6651006307942879E-5</c:v>
                </c:pt>
                <c:pt idx="135">
                  <c:v>2.7506618453188117E-5</c:v>
                </c:pt>
                <c:pt idx="136">
                  <c:v>2.8386860630114187E-5</c:v>
                </c:pt>
                <c:pt idx="137">
                  <c:v>2.9292342172970879E-5</c:v>
                </c:pt>
                <c:pt idx="138">
                  <c:v>3.0223684190255942E-5</c:v>
                </c:pt>
                <c:pt idx="139">
                  <c:v>3.1181519691836452E-5</c:v>
                </c:pt>
                <c:pt idx="140">
                  <c:v>3.2166493704410893E-5</c:v>
                </c:pt>
                <c:pt idx="141">
                  <c:v>3.3179263395855076E-5</c:v>
                </c:pt>
                <c:pt idx="142">
                  <c:v>3.4220498188908354E-5</c:v>
                </c:pt>
                <c:pt idx="143">
                  <c:v>3.5290879875860162E-5</c:v>
                </c:pt>
                <c:pt idx="144">
                  <c:v>3.6391102730126852E-5</c:v>
                </c:pt>
                <c:pt idx="145">
                  <c:v>3.7521873613832888E-5</c:v>
                </c:pt>
                <c:pt idx="146">
                  <c:v>3.8683912081616493E-5</c:v>
                </c:pt>
                <c:pt idx="147">
                  <c:v>3.9877950487765789E-5</c:v>
                </c:pt>
                <c:pt idx="148">
                  <c:v>4.1104734079922118E-5</c:v>
                </c:pt>
                <c:pt idx="149">
                  <c:v>4.2365021097334978E-5</c:v>
                </c:pt>
                <c:pt idx="150">
                  <c:v>4.3659582860677817E-5</c:v>
                </c:pt>
                <c:pt idx="151">
                  <c:v>4.4989203862200361E-5</c:v>
                </c:pt>
                <c:pt idx="152">
                  <c:v>4.6354681847549427E-5</c:v>
                </c:pt>
                <c:pt idx="153">
                  <c:v>4.7756827897371977E-5</c:v>
                </c:pt>
                <c:pt idx="154">
                  <c:v>4.9196466500922826E-5</c:v>
                </c:pt>
                <c:pt idx="155">
                  <c:v>5.0674435626785332E-5</c:v>
                </c:pt>
                <c:pt idx="156">
                  <c:v>5.2191586792149812E-5</c:v>
                </c:pt>
                <c:pt idx="157">
                  <c:v>5.3748785120211412E-5</c:v>
                </c:pt>
                <c:pt idx="158">
                  <c:v>5.5346909398679328E-5</c:v>
                </c:pt>
                <c:pt idx="159">
                  <c:v>5.6986852130514011E-5</c:v>
                </c:pt>
                <c:pt idx="160">
                  <c:v>5.8669519577225865E-5</c:v>
                </c:pt>
                <c:pt idx="161">
                  <c:v>6.039583180428333E-5</c:v>
                </c:pt>
                <c:pt idx="162">
                  <c:v>6.2166722706203043E-5</c:v>
                </c:pt>
                <c:pt idx="163">
                  <c:v>6.3983140045409528E-5</c:v>
                </c:pt>
                <c:pt idx="164">
                  <c:v>6.5846045465112313E-5</c:v>
                </c:pt>
                <c:pt idx="165">
                  <c:v>6.7756414508624398E-5</c:v>
                </c:pt>
                <c:pt idx="166">
                  <c:v>6.9715236628798186E-5</c:v>
                </c:pt>
                <c:pt idx="167">
                  <c:v>7.172351518958143E-5</c:v>
                </c:pt>
                <c:pt idx="168">
                  <c:v>7.3782267457467624E-5</c:v>
                </c:pt>
                <c:pt idx="169">
                  <c:v>7.5892524596943737E-5</c:v>
                </c:pt>
                <c:pt idx="170">
                  <c:v>7.8055331641735677E-5</c:v>
                </c:pt>
                <c:pt idx="171">
                  <c:v>8.0271747477045352E-5</c:v>
                </c:pt>
                <c:pt idx="172">
                  <c:v>8.2542844796585141E-5</c:v>
                </c:pt>
                <c:pt idx="173">
                  <c:v>8.4869710063495689E-5</c:v>
                </c:pt>
                <c:pt idx="174">
                  <c:v>8.7253443460944249E-5</c:v>
                </c:pt>
                <c:pt idx="175">
                  <c:v>8.9695158828618119E-5</c:v>
                </c:pt>
                <c:pt idx="176">
                  <c:v>9.2195983595999985E-5</c:v>
                </c:pt>
                <c:pt idx="177">
                  <c:v>9.4757058707207269E-5</c:v>
                </c:pt>
                <c:pt idx="178">
                  <c:v>9.7379538533504212E-5</c:v>
                </c:pt>
                <c:pt idx="179">
                  <c:v>1.0006459077793761E-4</c:v>
                </c:pt>
                <c:pt idx="180">
                  <c:v>1.0281339637141542E-4</c:v>
                </c:pt>
                <c:pt idx="181">
                  <c:v>1.0562714935902252E-4</c:v>
                </c:pt>
                <c:pt idx="182">
                  <c:v>1.0850705677545352E-4</c:v>
                </c:pt>
                <c:pt idx="183">
                  <c:v>1.1145433851045299E-4</c:v>
                </c:pt>
                <c:pt idx="184">
                  <c:v>1.1447022716715223E-4</c:v>
                </c:pt>
                <c:pt idx="185">
                  <c:v>1.1755596790574719E-4</c:v>
                </c:pt>
                <c:pt idx="186">
                  <c:v>1.2071281827774616E-4</c:v>
                </c:pt>
                <c:pt idx="187">
                  <c:v>1.23942048052994E-4</c:v>
                </c:pt>
                <c:pt idx="188">
                  <c:v>1.2724493903226722E-4</c:v>
                </c:pt>
                <c:pt idx="189">
                  <c:v>1.3062278484599101E-4</c:v>
                </c:pt>
                <c:pt idx="190">
                  <c:v>1.3407689075128933E-4</c:v>
                </c:pt>
                <c:pt idx="191">
                  <c:v>1.3760857340761127E-4</c:v>
                </c:pt>
                <c:pt idx="192">
                  <c:v>1.4121916064424589E-4</c:v>
                </c:pt>
                <c:pt idx="193">
                  <c:v>1.4490999122052103E-4</c:v>
                </c:pt>
                <c:pt idx="194">
                  <c:v>1.4868241456467187E-4</c:v>
                </c:pt>
                <c:pt idx="195">
                  <c:v>1.5253779051083212E-4</c:v>
                </c:pt>
                <c:pt idx="196">
                  <c:v>1.5647748901581623E-4</c:v>
                </c:pt>
                <c:pt idx="197">
                  <c:v>1.605028898681309E-4</c:v>
                </c:pt>
                <c:pt idx="198">
                  <c:v>1.6461538238199473E-4</c:v>
                </c:pt>
                <c:pt idx="199">
                  <c:v>1.6881636507992722E-4</c:v>
                </c:pt>
                <c:pt idx="200">
                  <c:v>1.7310724536345799E-4</c:v>
                </c:pt>
                <c:pt idx="201">
                  <c:v>1.7748943916728904E-4</c:v>
                </c:pt>
                <c:pt idx="202">
                  <c:v>1.819643706033607E-4</c:v>
                </c:pt>
                <c:pt idx="203">
                  <c:v>1.8653347159403058E-4</c:v>
                </c:pt>
                <c:pt idx="204">
                  <c:v>1.9119818148349873E-4</c:v>
                </c:pt>
                <c:pt idx="205">
                  <c:v>1.9595994664722884E-4</c:v>
                </c:pt>
                <c:pt idx="206">
                  <c:v>2.0082022007705867E-4</c:v>
                </c:pt>
                <c:pt idx="207">
                  <c:v>2.0578046096086952E-4</c:v>
                </c:pt>
                <c:pt idx="208">
                  <c:v>2.1084213424460576E-4</c:v>
                </c:pt>
                <c:pt idx="209">
                  <c:v>2.1600671017962881E-4</c:v>
                </c:pt>
                <c:pt idx="210">
                  <c:v>2.2127566386254198E-4</c:v>
                </c:pt>
                <c:pt idx="211">
                  <c:v>2.2665047474945848E-4</c:v>
                </c:pt>
                <c:pt idx="212">
                  <c:v>2.3213262617116759E-4</c:v>
                </c:pt>
                <c:pt idx="213">
                  <c:v>2.3772360482044022E-4</c:v>
                </c:pt>
                <c:pt idx="214">
                  <c:v>2.4342490023576745E-4</c:v>
                </c:pt>
                <c:pt idx="215">
                  <c:v>2.492380042656848E-4</c:v>
                </c:pt>
                <c:pt idx="216">
                  <c:v>2.551644105199814E-4</c:v>
                </c:pt>
                <c:pt idx="217">
                  <c:v>2.6120561380571516E-4</c:v>
                </c:pt>
                <c:pt idx="218">
                  <c:v>2.6736310955555279E-4</c:v>
                </c:pt>
                <c:pt idx="219">
                  <c:v>2.736383932311359E-4</c:v>
                </c:pt>
                <c:pt idx="220">
                  <c:v>2.8003295972500839E-4</c:v>
                </c:pt>
                <c:pt idx="221">
                  <c:v>2.8654830273566815E-4</c:v>
                </c:pt>
                <c:pt idx="222">
                  <c:v>2.9318591414129251E-4</c:v>
                </c:pt>
                <c:pt idx="223">
                  <c:v>2.9994728335058785E-4</c:v>
                </c:pt>
                <c:pt idx="224">
                  <c:v>3.068338966435449E-4</c:v>
                </c:pt>
                <c:pt idx="225">
                  <c:v>3.1384723649763405E-4</c:v>
                </c:pt>
                <c:pt idx="226">
                  <c:v>3.209887809019216E-4</c:v>
                </c:pt>
                <c:pt idx="227">
                  <c:v>3.2826000265540148E-4</c:v>
                </c:pt>
                <c:pt idx="228">
                  <c:v>3.3566236865423341E-4</c:v>
                </c:pt>
                <c:pt idx="229">
                  <c:v>3.4319733916365978E-4</c:v>
                </c:pt>
                <c:pt idx="230">
                  <c:v>3.5086636707870687E-4</c:v>
                </c:pt>
                <c:pt idx="231">
                  <c:v>3.5867089717023362E-4</c:v>
                </c:pt>
                <c:pt idx="232">
                  <c:v>3.666123653203188E-4</c:v>
                </c:pt>
                <c:pt idx="233">
                  <c:v>3.7469219774322212E-4</c:v>
                </c:pt>
                <c:pt idx="234">
                  <c:v>3.8291181019312152E-4</c:v>
                </c:pt>
                <c:pt idx="235">
                  <c:v>3.9127260716498389E-4</c:v>
                </c:pt>
                <c:pt idx="236">
                  <c:v>3.9977598107565745E-4</c:v>
                </c:pt>
                <c:pt idx="237">
                  <c:v>4.0842331143897865E-4</c:v>
                </c:pt>
                <c:pt idx="238">
                  <c:v>4.1721596402788424E-4</c:v>
                </c:pt>
                <c:pt idx="239">
                  <c:v>4.26155290024212E-4</c:v>
                </c:pt>
                <c:pt idx="240">
                  <c:v>4.3524262515926086E-4</c:v>
                </c:pt>
                <c:pt idx="241">
                  <c:v>4.4447928884250434E-4</c:v>
                </c:pt>
                <c:pt idx="242">
                  <c:v>4.5386658327884046E-4</c:v>
                </c:pt>
                <c:pt idx="243">
                  <c:v>4.6340579257942018E-4</c:v>
                </c:pt>
                <c:pt idx="244">
                  <c:v>4.7309818185958807E-4</c:v>
                </c:pt>
                <c:pt idx="245">
                  <c:v>4.8294499632772862E-4</c:v>
                </c:pt>
                <c:pt idx="246">
                  <c:v>4.9294746036565714E-4</c:v>
                </c:pt>
                <c:pt idx="247">
                  <c:v>5.0310677660214882E-4</c:v>
                </c:pt>
                <c:pt idx="248">
                  <c:v>5.1342412497468323E-4</c:v>
                </c:pt>
                <c:pt idx="249">
                  <c:v>5.2390066178464932E-4</c:v>
                </c:pt>
                <c:pt idx="250">
                  <c:v>5.3453751874765895E-4</c:v>
                </c:pt>
                <c:pt idx="251">
                  <c:v>5.4533580203253368E-4</c:v>
                </c:pt>
                <c:pt idx="252">
                  <c:v>5.5629659129674569E-4</c:v>
                </c:pt>
                <c:pt idx="253">
                  <c:v>5.6742093871387108E-4</c:v>
                </c:pt>
                <c:pt idx="254">
                  <c:v>5.7870986799790777E-4</c:v>
                </c:pt>
                <c:pt idx="255">
                  <c:v>5.9016437341830464E-4</c:v>
                </c:pt>
                <c:pt idx="256">
                  <c:v>6.0178541881406164E-4</c:v>
                </c:pt>
                <c:pt idx="257">
                  <c:v>6.135739366022199E-4</c:v>
                </c:pt>
                <c:pt idx="258">
                  <c:v>6.2553082678196311E-4</c:v>
                </c:pt>
                <c:pt idx="259">
                  <c:v>6.3765695593565172E-4</c:v>
                </c:pt>
                <c:pt idx="260">
                  <c:v>6.499531562294005E-4</c:v>
                </c:pt>
                <c:pt idx="261">
                  <c:v>6.624202244074356E-4</c:v>
                </c:pt>
                <c:pt idx="262">
                  <c:v>6.7505892079045124E-4</c:v>
                </c:pt>
                <c:pt idx="263">
                  <c:v>6.8786996826620042E-4</c:v>
                </c:pt>
                <c:pt idx="264">
                  <c:v>7.0085405128661633E-4</c:v>
                </c:pt>
                <c:pt idx="265">
                  <c:v>7.1401181486097163E-4</c:v>
                </c:pt>
                <c:pt idx="266">
                  <c:v>7.2734386355011518E-4</c:v>
                </c:pt>
                <c:pt idx="267">
                  <c:v>7.4085076046459715E-4</c:v>
                </c:pt>
                <c:pt idx="268">
                  <c:v>7.5453302626160665E-4</c:v>
                </c:pt>
                <c:pt idx="269">
                  <c:v>7.683911381487509E-4</c:v>
                </c:pt>
                <c:pt idx="270">
                  <c:v>7.8242552888718893E-4</c:v>
                </c:pt>
                <c:pt idx="271">
                  <c:v>7.9663658580031687E-4</c:v>
                </c:pt>
                <c:pt idx="272">
                  <c:v>8.1102464979066228E-4</c:v>
                </c:pt>
                <c:pt idx="273">
                  <c:v>8.2559001435456296E-4</c:v>
                </c:pt>
                <c:pt idx="274">
                  <c:v>8.4033292461127703E-4</c:v>
                </c:pt>
                <c:pt idx="275">
                  <c:v>8.5525357633442966E-4</c:v>
                </c:pt>
                <c:pt idx="276">
                  <c:v>8.7035211499020347E-4</c:v>
                </c:pt>
                <c:pt idx="277">
                  <c:v>8.8562863478758725E-4</c:v>
                </c:pt>
                <c:pt idx="278">
                  <c:v>9.0108317773407659E-4</c:v>
                </c:pt>
                <c:pt idx="279">
                  <c:v>9.1671573270302393E-4</c:v>
                </c:pt>
                <c:pt idx="280">
                  <c:v>9.3252623451112486E-4</c:v>
                </c:pt>
                <c:pt idx="281">
                  <c:v>9.4851456300682477E-4</c:v>
                </c:pt>
                <c:pt idx="282">
                  <c:v>9.6468054217013755E-4</c:v>
                </c:pt>
                <c:pt idx="283">
                  <c:v>9.8102393922727986E-4</c:v>
                </c:pt>
                <c:pt idx="284">
                  <c:v>9.9754446377554114E-4</c:v>
                </c:pt>
                <c:pt idx="285">
                  <c:v>1.0142417669252205E-3</c:v>
                </c:pt>
                <c:pt idx="286">
                  <c:v>1.0311154404558677E-3</c:v>
                </c:pt>
                <c:pt idx="287">
                  <c:v>1.0481650159854805E-3</c:v>
                </c:pt>
                <c:pt idx="288">
                  <c:v>1.065389964162614E-3</c:v>
                </c:pt>
                <c:pt idx="289">
                  <c:v>1.0827896938676584E-3</c:v>
                </c:pt>
                <c:pt idx="290">
                  <c:v>1.1003635514382807E-3</c:v>
                </c:pt>
                <c:pt idx="291">
                  <c:v>1.1181108199115396E-3</c:v>
                </c:pt>
                <c:pt idx="292">
                  <c:v>1.1360307182846101E-3</c:v>
                </c:pt>
                <c:pt idx="293">
                  <c:v>1.1541224007989327E-3</c:v>
                </c:pt>
                <c:pt idx="294">
                  <c:v>1.172384956239949E-3</c:v>
                </c:pt>
                <c:pt idx="295">
                  <c:v>1.190817407265902E-3</c:v>
                </c:pt>
                <c:pt idx="296">
                  <c:v>1.2094187097531081E-3</c:v>
                </c:pt>
                <c:pt idx="297">
                  <c:v>1.2281877521664881E-3</c:v>
                </c:pt>
                <c:pt idx="298">
                  <c:v>1.2471233549573579E-3</c:v>
                </c:pt>
                <c:pt idx="299">
                  <c:v>1.2662242699805761E-3</c:v>
                </c:pt>
                <c:pt idx="300">
                  <c:v>1.2854891799416496E-3</c:v>
                </c:pt>
                <c:pt idx="301">
                  <c:v>1.3049166978673639E-3</c:v>
                </c:pt>
                <c:pt idx="302">
                  <c:v>1.3245053666063379E-3</c:v>
                </c:pt>
                <c:pt idx="303">
                  <c:v>1.3442536583537818E-3</c:v>
                </c:pt>
                <c:pt idx="304">
                  <c:v>1.3641599742082533E-3</c:v>
                </c:pt>
                <c:pt idx="305">
                  <c:v>1.3842226437547108E-3</c:v>
                </c:pt>
                <c:pt idx="306">
                  <c:v>1.4044399246787636E-3</c:v>
                </c:pt>
                <c:pt idx="307">
                  <c:v>1.4248100024116825E-3</c:v>
                </c:pt>
                <c:pt idx="308">
                  <c:v>1.4453309898074819E-3</c:v>
                </c:pt>
                <c:pt idx="309">
                  <c:v>1.466000926845907E-3</c:v>
                </c:pt>
                <c:pt idx="310">
                  <c:v>1.4868177803788504E-3</c:v>
                </c:pt>
                <c:pt idx="311">
                  <c:v>1.5077794438977962E-3</c:v>
                </c:pt>
                <c:pt idx="312">
                  <c:v>1.5288837373452799E-3</c:v>
                </c:pt>
                <c:pt idx="313">
                  <c:v>1.5501284069527937E-3</c:v>
                </c:pt>
                <c:pt idx="314">
                  <c:v>1.5715111251179989E-3</c:v>
                </c:pt>
                <c:pt idx="315">
                  <c:v>1.5930294903169233E-3</c:v>
                </c:pt>
                <c:pt idx="316">
                  <c:v>1.6146810270505402E-3</c:v>
                </c:pt>
                <c:pt idx="317">
                  <c:v>1.6364631858283344E-3</c:v>
                </c:pt>
                <c:pt idx="318">
                  <c:v>1.6583733431910824E-3</c:v>
                </c:pt>
                <c:pt idx="319">
                  <c:v>1.6804088017671251E-3</c:v>
                </c:pt>
                <c:pt idx="320">
                  <c:v>1.7025667903712881E-3</c:v>
                </c:pt>
                <c:pt idx="321">
                  <c:v>1.7248444641375701E-3</c:v>
                </c:pt>
                <c:pt idx="322">
                  <c:v>1.7472389046941969E-3</c:v>
                </c:pt>
                <c:pt idx="323">
                  <c:v>1.7697471203770359E-3</c:v>
                </c:pt>
                <c:pt idx="324">
                  <c:v>1.7923660464813692E-3</c:v>
                </c:pt>
                <c:pt idx="325">
                  <c:v>1.8150925455549002E-3</c:v>
                </c:pt>
                <c:pt idx="326">
                  <c:v>1.8379234077314801E-3</c:v>
                </c:pt>
                <c:pt idx="327">
                  <c:v>1.8608553511050335E-3</c:v>
                </c:pt>
                <c:pt idx="328">
                  <c:v>1.883885022142987E-3</c:v>
                </c:pt>
                <c:pt idx="329">
                  <c:v>1.9070089961423814E-3</c:v>
                </c:pt>
                <c:pt idx="330">
                  <c:v>1.9302237777310029E-3</c:v>
                </c:pt>
                <c:pt idx="331">
                  <c:v>1.9535258014005174E-3</c:v>
                </c:pt>
                <c:pt idx="332">
                  <c:v>1.9769114320920033E-3</c:v>
                </c:pt>
                <c:pt idx="333">
                  <c:v>2.0003769658175699E-3</c:v>
                </c:pt>
                <c:pt idx="334">
                  <c:v>2.0239186303251402E-3</c:v>
                </c:pt>
                <c:pt idx="335">
                  <c:v>2.047532585806932E-3</c:v>
                </c:pt>
                <c:pt idx="336">
                  <c:v>2.0712149256478796E-3</c:v>
                </c:pt>
                <c:pt idx="337">
                  <c:v>2.0949616772194604E-3</c:v>
                </c:pt>
                <c:pt idx="338">
                  <c:v>2.118768802712894E-3</c:v>
                </c:pt>
                <c:pt idx="339">
                  <c:v>2.1426322000166519E-3</c:v>
                </c:pt>
                <c:pt idx="340">
                  <c:v>2.166547703635452E-3</c:v>
                </c:pt>
                <c:pt idx="341">
                  <c:v>2.1905110856528303E-3</c:v>
                </c:pt>
                <c:pt idx="342">
                  <c:v>2.214518056733678E-3</c:v>
                </c:pt>
                <c:pt idx="343">
                  <c:v>2.2385642671701837E-3</c:v>
                </c:pt>
                <c:pt idx="344">
                  <c:v>2.262645307970268E-3</c:v>
                </c:pt>
                <c:pt idx="345">
                  <c:v>2.2867567119862009E-3</c:v>
                </c:pt>
                <c:pt idx="346">
                  <c:v>2.3108939550855472E-3</c:v>
                </c:pt>
                <c:pt idx="347">
                  <c:v>2.3350524573624298E-3</c:v>
                </c:pt>
                <c:pt idx="348">
                  <c:v>2.3592275843911112E-3</c:v>
                </c:pt>
                <c:pt idx="349">
                  <c:v>2.3834146485197734E-3</c:v>
                </c:pt>
                <c:pt idx="350">
                  <c:v>2.4076089102024211E-3</c:v>
                </c:pt>
                <c:pt idx="351">
                  <c:v>2.4318055793738328E-3</c:v>
                </c:pt>
                <c:pt idx="352">
                  <c:v>2.4559998168616252E-3</c:v>
                </c:pt>
                <c:pt idx="353">
                  <c:v>2.4801867358370646E-3</c:v>
                </c:pt>
                <c:pt idx="354">
                  <c:v>2.5043614033082306E-3</c:v>
                </c:pt>
                <c:pt idx="355">
                  <c:v>2.528518841644076E-3</c:v>
                </c:pt>
                <c:pt idx="356">
                  <c:v>2.5526540301428198E-3</c:v>
                </c:pt>
                <c:pt idx="357">
                  <c:v>2.5767619066332514E-3</c:v>
                </c:pt>
                <c:pt idx="358">
                  <c:v>2.6008373691138783E-3</c:v>
                </c:pt>
                <c:pt idx="359">
                  <c:v>2.6248752774253974E-3</c:v>
                </c:pt>
                <c:pt idx="360">
                  <c:v>2.6488704549623254E-3</c:v>
                </c:pt>
                <c:pt idx="361">
                  <c:v>2.6728176904131638E-3</c:v>
                </c:pt>
                <c:pt idx="362">
                  <c:v>2.6967117395394549E-3</c:v>
                </c:pt>
                <c:pt idx="363">
                  <c:v>2.7205473269840221E-3</c:v>
                </c:pt>
                <c:pt idx="364">
                  <c:v>2.7443191481123686E-3</c:v>
                </c:pt>
                <c:pt idx="365">
                  <c:v>2.768021870883884E-3</c:v>
                </c:pt>
                <c:pt idx="366">
                  <c:v>2.7916501377574011E-3</c:v>
                </c:pt>
                <c:pt idx="367">
                  <c:v>2.8151985676186991E-3</c:v>
                </c:pt>
                <c:pt idx="368">
                  <c:v>2.8386617577446181E-3</c:v>
                </c:pt>
                <c:pt idx="369">
                  <c:v>2.8620342857885801E-3</c:v>
                </c:pt>
                <c:pt idx="370">
                  <c:v>2.8853107117951067E-3</c:v>
                </c:pt>
                <c:pt idx="371">
                  <c:v>2.908485580240264E-3</c:v>
                </c:pt>
                <c:pt idx="372">
                  <c:v>2.9315534220961687E-3</c:v>
                </c:pt>
                <c:pt idx="373">
                  <c:v>2.9545087569165067E-3</c:v>
                </c:pt>
                <c:pt idx="374">
                  <c:v>2.9773460949498198E-3</c:v>
                </c:pt>
                <c:pt idx="375">
                  <c:v>3.0000599392687728E-3</c:v>
                </c:pt>
                <c:pt idx="376">
                  <c:v>3.022644787922369E-3</c:v>
                </c:pt>
                <c:pt idx="377">
                  <c:v>3.0450951361068483E-3</c:v>
                </c:pt>
                <c:pt idx="378">
                  <c:v>3.0674054783537191E-3</c:v>
                </c:pt>
                <c:pt idx="379">
                  <c:v>3.0895703107355439E-3</c:v>
                </c:pt>
                <c:pt idx="380">
                  <c:v>3.1115841330863251E-3</c:v>
                </c:pt>
                <c:pt idx="381">
                  <c:v>3.1334414512364066E-3</c:v>
                </c:pt>
                <c:pt idx="382">
                  <c:v>3.1551367792611688E-3</c:v>
                </c:pt>
                <c:pt idx="383">
                  <c:v>3.1766646417394997E-3</c:v>
                </c:pt>
                <c:pt idx="384">
                  <c:v>3.1980195760260657E-3</c:v>
                </c:pt>
                <c:pt idx="385">
                  <c:v>3.2191961345285941E-3</c:v>
                </c:pt>
                <c:pt idx="386">
                  <c:v>3.2401888869968533E-3</c:v>
                </c:pt>
                <c:pt idx="387">
                  <c:v>3.2609924228159796E-3</c:v>
                </c:pt>
                <c:pt idx="388">
                  <c:v>3.2816013533054746E-3</c:v>
                </c:pt>
                <c:pt idx="389">
                  <c:v>3.3020103140226657E-3</c:v>
                </c:pt>
                <c:pt idx="390">
                  <c:v>3.3222139670680026E-3</c:v>
                </c:pt>
                <c:pt idx="391">
                  <c:v>3.3422070033912758E-3</c:v>
                </c:pt>
                <c:pt idx="392">
                  <c:v>3.3619841450994821E-3</c:v>
                </c:pt>
                <c:pt idx="393">
                  <c:v>3.3815401477598236E-3</c:v>
                </c:pt>
                <c:pt idx="394">
                  <c:v>3.4008698027028278E-3</c:v>
                </c:pt>
                <c:pt idx="395">
                  <c:v>3.4199679393193158E-3</c:v>
                </c:pt>
                <c:pt idx="396">
                  <c:v>3.4388294273517443E-3</c:v>
                </c:pt>
                <c:pt idx="397">
                  <c:v>3.4574491791783397E-3</c:v>
                </c:pt>
                <c:pt idx="398">
                  <c:v>3.4758221520897487E-3</c:v>
                </c:pt>
                <c:pt idx="399">
                  <c:v>3.4939433505533171E-3</c:v>
                </c:pt>
                <c:pt idx="400">
                  <c:v>3.5118078284673937E-3</c:v>
                </c:pt>
                <c:pt idx="401">
                  <c:v>3.5294106914036697E-3</c:v>
                </c:pt>
                <c:pt idx="402">
                  <c:v>3.5467470988320817E-3</c:v>
                </c:pt>
                <c:pt idx="403">
                  <c:v>3.5638122663331851E-3</c:v>
                </c:pt>
                <c:pt idx="404">
                  <c:v>3.5806014677920561E-3</c:v>
                </c:pt>
                <c:pt idx="405">
                  <c:v>3.597110037572248E-3</c:v>
                </c:pt>
                <c:pt idx="406">
                  <c:v>3.613333372673568E-3</c:v>
                </c:pt>
                <c:pt idx="407">
                  <c:v>3.6292669348640984E-3</c:v>
                </c:pt>
                <c:pt idx="408">
                  <c:v>3.644906252791806E-3</c:v>
                </c:pt>
                <c:pt idx="409">
                  <c:v>3.6602469240730748E-3</c:v>
                </c:pt>
                <c:pt idx="410">
                  <c:v>3.6752846173532298E-3</c:v>
                </c:pt>
                <c:pt idx="411">
                  <c:v>3.6900150743417516E-3</c:v>
                </c:pt>
                <c:pt idx="412">
                  <c:v>3.7044341118196546E-3</c:v>
                </c:pt>
                <c:pt idx="413">
                  <c:v>3.7185376236159684E-3</c:v>
                </c:pt>
                <c:pt idx="414">
                  <c:v>3.7323215825556658E-3</c:v>
                </c:pt>
                <c:pt idx="415">
                  <c:v>3.7457820423722065E-3</c:v>
                </c:pt>
                <c:pt idx="416">
                  <c:v>3.7589151395909289E-3</c:v>
                </c:pt>
                <c:pt idx="417">
                  <c:v>3.7717170953746127E-3</c:v>
                </c:pt>
                <c:pt idx="418">
                  <c:v>3.7841842173334138E-3</c:v>
                </c:pt>
                <c:pt idx="419">
                  <c:v>3.7963129013007849E-3</c:v>
                </c:pt>
                <c:pt idx="420">
                  <c:v>3.8080996330667211E-3</c:v>
                </c:pt>
                <c:pt idx="421">
                  <c:v>3.8195409900751978E-3</c:v>
                </c:pt>
                <c:pt idx="422">
                  <c:v>3.8306336430801212E-3</c:v>
                </c:pt>
                <c:pt idx="423">
                  <c:v>3.8413743577577889E-3</c:v>
                </c:pt>
                <c:pt idx="424">
                  <c:v>3.8517599962789588E-3</c:v>
                </c:pt>
                <c:pt idx="425">
                  <c:v>3.861787518836824E-3</c:v>
                </c:pt>
                <c:pt idx="426">
                  <c:v>3.8714539851278942E-3</c:v>
                </c:pt>
                <c:pt idx="427">
                  <c:v>3.8807565557899089E-3</c:v>
                </c:pt>
                <c:pt idx="428">
                  <c:v>3.8896924937912307E-3</c:v>
                </c:pt>
                <c:pt idx="429">
                  <c:v>3.8982591657723623E-3</c:v>
                </c:pt>
                <c:pt idx="430">
                  <c:v>3.906454043339341E-3</c:v>
                </c:pt>
                <c:pt idx="431">
                  <c:v>3.914274704307507E-3</c:v>
                </c:pt>
                <c:pt idx="432">
                  <c:v>3.921718833894805E-3</c:v>
                </c:pt>
                <c:pt idx="433">
                  <c:v>3.9287842258623092E-3</c:v>
                </c:pt>
                <c:pt idx="434">
                  <c:v>3.9354687836055165E-3</c:v>
                </c:pt>
                <c:pt idx="435">
                  <c:v>3.9417705211903901E-3</c:v>
                </c:pt>
                <c:pt idx="436">
                  <c:v>3.9476875643360667E-3</c:v>
                </c:pt>
                <c:pt idx="437">
                  <c:v>3.9532181513453144E-3</c:v>
                </c:pt>
                <c:pt idx="438">
                  <c:v>3.9583606339772589E-3</c:v>
                </c:pt>
                <c:pt idx="439">
                  <c:v>3.9631134782670699E-3</c:v>
                </c:pt>
                <c:pt idx="440">
                  <c:v>3.967475265287854E-3</c:v>
                </c:pt>
                <c:pt idx="441">
                  <c:v>3.9714446918568402E-3</c:v>
                </c:pt>
                <c:pt idx="442">
                  <c:v>3.9750205711848226E-3</c:v>
                </c:pt>
                <c:pt idx="443">
                  <c:v>3.9782018334662012E-3</c:v>
                </c:pt>
                <c:pt idx="444">
                  <c:v>3.9809875264143037E-3</c:v>
                </c:pt>
                <c:pt idx="445">
                  <c:v>3.9833768157343658E-3</c:v>
                </c:pt>
                <c:pt idx="446">
                  <c:v>3.985368985541699E-3</c:v>
                </c:pt>
                <c:pt idx="447">
                  <c:v>3.9869634387181855E-3</c:v>
                </c:pt>
                <c:pt idx="448">
                  <c:v>3.9881596972106787E-3</c:v>
                </c:pt>
                <c:pt idx="449">
                  <c:v>3.9889574022703555E-3</c:v>
                </c:pt>
                <c:pt idx="450">
                  <c:v>3.9893563146316041E-3</c:v>
                </c:pt>
                <c:pt idx="451">
                  <c:v>3.9893563146316041E-3</c:v>
                </c:pt>
                <c:pt idx="452">
                  <c:v>3.9889574022703555E-3</c:v>
                </c:pt>
                <c:pt idx="453">
                  <c:v>3.9881596972106787E-3</c:v>
                </c:pt>
                <c:pt idx="454">
                  <c:v>3.9869634387181855E-3</c:v>
                </c:pt>
                <c:pt idx="455">
                  <c:v>3.985368985541699E-3</c:v>
                </c:pt>
                <c:pt idx="456">
                  <c:v>3.9833768157343658E-3</c:v>
                </c:pt>
                <c:pt idx="457">
                  <c:v>3.9809875264143037E-3</c:v>
                </c:pt>
                <c:pt idx="458">
                  <c:v>3.9782018334662012E-3</c:v>
                </c:pt>
                <c:pt idx="459">
                  <c:v>3.9750205711848226E-3</c:v>
                </c:pt>
                <c:pt idx="460">
                  <c:v>3.9714446918568402E-3</c:v>
                </c:pt>
                <c:pt idx="461">
                  <c:v>3.967475265287854E-3</c:v>
                </c:pt>
                <c:pt idx="462">
                  <c:v>3.9631134782670699E-3</c:v>
                </c:pt>
                <c:pt idx="463">
                  <c:v>3.9583606339772589E-3</c:v>
                </c:pt>
                <c:pt idx="464">
                  <c:v>3.9532181513453144E-3</c:v>
                </c:pt>
                <c:pt idx="465">
                  <c:v>3.9476875643360667E-3</c:v>
                </c:pt>
                <c:pt idx="466">
                  <c:v>3.9417705211903901E-3</c:v>
                </c:pt>
                <c:pt idx="467">
                  <c:v>3.9354687836055165E-3</c:v>
                </c:pt>
                <c:pt idx="468">
                  <c:v>3.9287842258623092E-3</c:v>
                </c:pt>
                <c:pt idx="469">
                  <c:v>3.921718833894805E-3</c:v>
                </c:pt>
                <c:pt idx="470">
                  <c:v>3.914274704307507E-3</c:v>
                </c:pt>
                <c:pt idx="471">
                  <c:v>3.906454043339341E-3</c:v>
                </c:pt>
                <c:pt idx="472">
                  <c:v>3.8982591657723623E-3</c:v>
                </c:pt>
                <c:pt idx="473">
                  <c:v>3.8896924937912307E-3</c:v>
                </c:pt>
                <c:pt idx="474">
                  <c:v>3.8807565557899089E-3</c:v>
                </c:pt>
                <c:pt idx="475">
                  <c:v>3.8714539851278942E-3</c:v>
                </c:pt>
                <c:pt idx="476">
                  <c:v>3.861787518836824E-3</c:v>
                </c:pt>
                <c:pt idx="477">
                  <c:v>3.8517599962789588E-3</c:v>
                </c:pt>
                <c:pt idx="478">
                  <c:v>3.8413743577577889E-3</c:v>
                </c:pt>
                <c:pt idx="479">
                  <c:v>3.8306336430801212E-3</c:v>
                </c:pt>
                <c:pt idx="480">
                  <c:v>3.8195409900751978E-3</c:v>
                </c:pt>
                <c:pt idx="481">
                  <c:v>3.8080996330667211E-3</c:v>
                </c:pt>
                <c:pt idx="482">
                  <c:v>3.7963129013007849E-3</c:v>
                </c:pt>
                <c:pt idx="483">
                  <c:v>3.7841842173334138E-3</c:v>
                </c:pt>
                <c:pt idx="484">
                  <c:v>3.7717170953746127E-3</c:v>
                </c:pt>
                <c:pt idx="485">
                  <c:v>3.7589151395909289E-3</c:v>
                </c:pt>
                <c:pt idx="486">
                  <c:v>3.7457820423722065E-3</c:v>
                </c:pt>
                <c:pt idx="487">
                  <c:v>3.7323215825556658E-3</c:v>
                </c:pt>
                <c:pt idx="488">
                  <c:v>3.7185376236159684E-3</c:v>
                </c:pt>
                <c:pt idx="489">
                  <c:v>3.7044341118196546E-3</c:v>
                </c:pt>
                <c:pt idx="490">
                  <c:v>3.6900150743417516E-3</c:v>
                </c:pt>
                <c:pt idx="491">
                  <c:v>3.6752846173532298E-3</c:v>
                </c:pt>
                <c:pt idx="492">
                  <c:v>3.6602469240730748E-3</c:v>
                </c:pt>
                <c:pt idx="493">
                  <c:v>3.644906252791806E-3</c:v>
                </c:pt>
                <c:pt idx="494">
                  <c:v>3.6292669348640984E-3</c:v>
                </c:pt>
                <c:pt idx="495">
                  <c:v>3.613333372673568E-3</c:v>
                </c:pt>
                <c:pt idx="496">
                  <c:v>3.597110037572248E-3</c:v>
                </c:pt>
                <c:pt idx="497">
                  <c:v>3.5806014677920561E-3</c:v>
                </c:pt>
                <c:pt idx="498">
                  <c:v>3.5638122663331851E-3</c:v>
                </c:pt>
                <c:pt idx="499">
                  <c:v>3.5467470988320817E-3</c:v>
                </c:pt>
                <c:pt idx="500">
                  <c:v>3.5294106914036697E-3</c:v>
                </c:pt>
                <c:pt idx="501">
                  <c:v>3.5118078284673937E-3</c:v>
                </c:pt>
                <c:pt idx="502">
                  <c:v>3.4939433505533171E-3</c:v>
                </c:pt>
                <c:pt idx="503">
                  <c:v>3.4758221520897487E-3</c:v>
                </c:pt>
                <c:pt idx="504">
                  <c:v>3.4574491791783397E-3</c:v>
                </c:pt>
                <c:pt idx="505">
                  <c:v>3.4388294273517443E-3</c:v>
                </c:pt>
                <c:pt idx="506">
                  <c:v>3.4199679393193158E-3</c:v>
                </c:pt>
                <c:pt idx="507">
                  <c:v>3.4008698027028278E-3</c:v>
                </c:pt>
                <c:pt idx="508">
                  <c:v>3.3815401477598236E-3</c:v>
                </c:pt>
                <c:pt idx="509">
                  <c:v>3.3619841450994821E-3</c:v>
                </c:pt>
                <c:pt idx="510">
                  <c:v>3.3422070033912758E-3</c:v>
                </c:pt>
                <c:pt idx="511">
                  <c:v>3.3222139670680026E-3</c:v>
                </c:pt>
                <c:pt idx="512">
                  <c:v>3.3020103140226657E-3</c:v>
                </c:pt>
                <c:pt idx="513">
                  <c:v>3.2816013533054746E-3</c:v>
                </c:pt>
                <c:pt idx="514">
                  <c:v>3.2609924228159796E-3</c:v>
                </c:pt>
                <c:pt idx="515">
                  <c:v>3.2401888869968533E-3</c:v>
                </c:pt>
                <c:pt idx="516">
                  <c:v>3.2191961345285941E-3</c:v>
                </c:pt>
                <c:pt idx="517">
                  <c:v>3.1980195760260657E-3</c:v>
                </c:pt>
                <c:pt idx="518">
                  <c:v>3.1766646417394997E-3</c:v>
                </c:pt>
                <c:pt idx="519">
                  <c:v>3.1551367792611688E-3</c:v>
                </c:pt>
                <c:pt idx="520">
                  <c:v>3.1334414512364066E-3</c:v>
                </c:pt>
                <c:pt idx="521">
                  <c:v>3.1115841330863251E-3</c:v>
                </c:pt>
                <c:pt idx="522">
                  <c:v>3.0895703107355439E-3</c:v>
                </c:pt>
                <c:pt idx="523">
                  <c:v>3.0674054783537191E-3</c:v>
                </c:pt>
                <c:pt idx="524">
                  <c:v>3.0450951361068483E-3</c:v>
                </c:pt>
                <c:pt idx="525">
                  <c:v>3.022644787922369E-3</c:v>
                </c:pt>
                <c:pt idx="526">
                  <c:v>3.0000599392687728E-3</c:v>
                </c:pt>
                <c:pt idx="527">
                  <c:v>2.9773460949498198E-3</c:v>
                </c:pt>
                <c:pt idx="528">
                  <c:v>2.9545087569165067E-3</c:v>
                </c:pt>
                <c:pt idx="529">
                  <c:v>2.9315534220961687E-3</c:v>
                </c:pt>
                <c:pt idx="530">
                  <c:v>2.908485580240264E-3</c:v>
                </c:pt>
                <c:pt idx="531">
                  <c:v>2.8853107117951067E-3</c:v>
                </c:pt>
                <c:pt idx="532">
                  <c:v>2.8620342857885801E-3</c:v>
                </c:pt>
                <c:pt idx="533">
                  <c:v>2.8386617577446181E-3</c:v>
                </c:pt>
                <c:pt idx="534">
                  <c:v>2.8151985676186991E-3</c:v>
                </c:pt>
                <c:pt idx="535">
                  <c:v>2.7916501377574011E-3</c:v>
                </c:pt>
                <c:pt idx="536">
                  <c:v>2.768021870883884E-3</c:v>
                </c:pt>
                <c:pt idx="537">
                  <c:v>2.7443191481123686E-3</c:v>
                </c:pt>
                <c:pt idx="538">
                  <c:v>2.7205473269840221E-3</c:v>
                </c:pt>
                <c:pt idx="539">
                  <c:v>2.6967117395394549E-3</c:v>
                </c:pt>
                <c:pt idx="540">
                  <c:v>2.6728176904131638E-3</c:v>
                </c:pt>
                <c:pt idx="541">
                  <c:v>2.6488704549623254E-3</c:v>
                </c:pt>
                <c:pt idx="542">
                  <c:v>2.6248752774253974E-3</c:v>
                </c:pt>
                <c:pt idx="543">
                  <c:v>2.6008373691138783E-3</c:v>
                </c:pt>
                <c:pt idx="544">
                  <c:v>2.5767619066332514E-3</c:v>
                </c:pt>
                <c:pt idx="545">
                  <c:v>2.5526540301428198E-3</c:v>
                </c:pt>
                <c:pt idx="546">
                  <c:v>2.528518841644076E-3</c:v>
                </c:pt>
                <c:pt idx="547">
                  <c:v>2.5043614033082306E-3</c:v>
                </c:pt>
                <c:pt idx="548">
                  <c:v>2.4801867358370646E-3</c:v>
                </c:pt>
                <c:pt idx="549">
                  <c:v>2.4559998168616252E-3</c:v>
                </c:pt>
                <c:pt idx="550">
                  <c:v>2.4318055793738328E-3</c:v>
                </c:pt>
                <c:pt idx="551">
                  <c:v>2.4076089102024211E-3</c:v>
                </c:pt>
                <c:pt idx="552">
                  <c:v>2.3834146485197734E-3</c:v>
                </c:pt>
                <c:pt idx="553">
                  <c:v>2.3592275843911112E-3</c:v>
                </c:pt>
                <c:pt idx="554">
                  <c:v>2.3350524573624298E-3</c:v>
                </c:pt>
                <c:pt idx="555">
                  <c:v>2.3108939550855472E-3</c:v>
                </c:pt>
                <c:pt idx="556">
                  <c:v>2.2867567119862009E-3</c:v>
                </c:pt>
                <c:pt idx="557">
                  <c:v>2.262645307970268E-3</c:v>
                </c:pt>
                <c:pt idx="558">
                  <c:v>2.2385642671701837E-3</c:v>
                </c:pt>
                <c:pt idx="559">
                  <c:v>2.214518056733678E-3</c:v>
                </c:pt>
                <c:pt idx="560">
                  <c:v>2.1905110856528303E-3</c:v>
                </c:pt>
                <c:pt idx="561">
                  <c:v>2.166547703635452E-3</c:v>
                </c:pt>
                <c:pt idx="562">
                  <c:v>2.1426322000166519E-3</c:v>
                </c:pt>
                <c:pt idx="563">
                  <c:v>2.118768802712894E-3</c:v>
                </c:pt>
                <c:pt idx="564">
                  <c:v>2.0949616772194604E-3</c:v>
                </c:pt>
                <c:pt idx="565">
                  <c:v>2.0712149256478796E-3</c:v>
                </c:pt>
                <c:pt idx="566">
                  <c:v>2.047532585806932E-3</c:v>
                </c:pt>
                <c:pt idx="567">
                  <c:v>2.0239186303251402E-3</c:v>
                </c:pt>
                <c:pt idx="568">
                  <c:v>2.0003769658175699E-3</c:v>
                </c:pt>
                <c:pt idx="569">
                  <c:v>1.9769114320920033E-3</c:v>
                </c:pt>
                <c:pt idx="570">
                  <c:v>1.9535258014005174E-3</c:v>
                </c:pt>
                <c:pt idx="571">
                  <c:v>1.9302237777310029E-3</c:v>
                </c:pt>
                <c:pt idx="572">
                  <c:v>1.9070089961423814E-3</c:v>
                </c:pt>
                <c:pt idx="573">
                  <c:v>1.883885022142987E-3</c:v>
                </c:pt>
                <c:pt idx="574">
                  <c:v>1.8608553511050335E-3</c:v>
                </c:pt>
                <c:pt idx="575">
                  <c:v>1.8379234077314801E-3</c:v>
                </c:pt>
                <c:pt idx="576">
                  <c:v>1.8150925455549002E-3</c:v>
                </c:pt>
                <c:pt idx="577">
                  <c:v>1.7923660464813692E-3</c:v>
                </c:pt>
                <c:pt idx="578">
                  <c:v>1.7697471203770359E-3</c:v>
                </c:pt>
                <c:pt idx="579">
                  <c:v>1.7472389046941969E-3</c:v>
                </c:pt>
                <c:pt idx="580">
                  <c:v>1.7248444641375701E-3</c:v>
                </c:pt>
                <c:pt idx="581">
                  <c:v>1.7025667903712881E-3</c:v>
                </c:pt>
                <c:pt idx="582">
                  <c:v>1.6804088017671251E-3</c:v>
                </c:pt>
                <c:pt idx="583">
                  <c:v>1.6583733431910824E-3</c:v>
                </c:pt>
                <c:pt idx="584">
                  <c:v>1.6364631858283344E-3</c:v>
                </c:pt>
                <c:pt idx="585">
                  <c:v>1.6146810270505402E-3</c:v>
                </c:pt>
                <c:pt idx="586">
                  <c:v>1.5930294903169233E-3</c:v>
                </c:pt>
                <c:pt idx="587">
                  <c:v>1.5715111251179989E-3</c:v>
                </c:pt>
                <c:pt idx="588">
                  <c:v>1.5501284069527937E-3</c:v>
                </c:pt>
                <c:pt idx="589">
                  <c:v>1.5288837373452799E-3</c:v>
                </c:pt>
                <c:pt idx="590">
                  <c:v>1.5077794438977962E-3</c:v>
                </c:pt>
                <c:pt idx="591">
                  <c:v>1.4868177803788504E-3</c:v>
                </c:pt>
                <c:pt idx="592">
                  <c:v>1.466000926845907E-3</c:v>
                </c:pt>
                <c:pt idx="593">
                  <c:v>1.4453309898074819E-3</c:v>
                </c:pt>
                <c:pt idx="594">
                  <c:v>1.4248100024116825E-3</c:v>
                </c:pt>
                <c:pt idx="595">
                  <c:v>1.4044399246787636E-3</c:v>
                </c:pt>
                <c:pt idx="596">
                  <c:v>1.3842226437547108E-3</c:v>
                </c:pt>
                <c:pt idx="597">
                  <c:v>1.3641599742082533E-3</c:v>
                </c:pt>
                <c:pt idx="598">
                  <c:v>1.3442536583537818E-3</c:v>
                </c:pt>
                <c:pt idx="599">
                  <c:v>1.3245053666063379E-3</c:v>
                </c:pt>
                <c:pt idx="600">
                  <c:v>1.3049166978673639E-3</c:v>
                </c:pt>
                <c:pt idx="601">
                  <c:v>1.2854891799416496E-3</c:v>
                </c:pt>
                <c:pt idx="602">
                  <c:v>1.2662242699805761E-3</c:v>
                </c:pt>
                <c:pt idx="603">
                  <c:v>1.2471233549573579E-3</c:v>
                </c:pt>
                <c:pt idx="604">
                  <c:v>1.2281877521664881E-3</c:v>
                </c:pt>
                <c:pt idx="605">
                  <c:v>1.2094187097531081E-3</c:v>
                </c:pt>
                <c:pt idx="606">
                  <c:v>1.190817407265902E-3</c:v>
                </c:pt>
                <c:pt idx="607">
                  <c:v>1.172384956239949E-3</c:v>
                </c:pt>
                <c:pt idx="608">
                  <c:v>1.1541224007989327E-3</c:v>
                </c:pt>
                <c:pt idx="609">
                  <c:v>1.1360307182846101E-3</c:v>
                </c:pt>
                <c:pt idx="610">
                  <c:v>1.1181108199115396E-3</c:v>
                </c:pt>
                <c:pt idx="611">
                  <c:v>1.1003635514382807E-3</c:v>
                </c:pt>
                <c:pt idx="612">
                  <c:v>1.0827896938676584E-3</c:v>
                </c:pt>
                <c:pt idx="613">
                  <c:v>1.065389964162614E-3</c:v>
                </c:pt>
                <c:pt idx="614">
                  <c:v>1.0481650159854805E-3</c:v>
                </c:pt>
                <c:pt idx="615">
                  <c:v>1.0311154404558677E-3</c:v>
                </c:pt>
                <c:pt idx="616">
                  <c:v>1.0142417669252205E-3</c:v>
                </c:pt>
                <c:pt idx="617">
                  <c:v>9.9754446377554114E-4</c:v>
                </c:pt>
                <c:pt idx="618">
                  <c:v>9.8102393922727986E-4</c:v>
                </c:pt>
                <c:pt idx="619">
                  <c:v>9.6468054217013755E-4</c:v>
                </c:pt>
                <c:pt idx="620">
                  <c:v>9.4851456300682477E-4</c:v>
                </c:pt>
                <c:pt idx="621">
                  <c:v>9.3252623451112486E-4</c:v>
                </c:pt>
                <c:pt idx="622">
                  <c:v>9.1671573270302393E-4</c:v>
                </c:pt>
                <c:pt idx="623">
                  <c:v>9.0108317773407659E-4</c:v>
                </c:pt>
                <c:pt idx="624">
                  <c:v>8.8562863478758725E-4</c:v>
                </c:pt>
                <c:pt idx="625">
                  <c:v>8.7035211499020347E-4</c:v>
                </c:pt>
                <c:pt idx="626">
                  <c:v>8.5525357633442966E-4</c:v>
                </c:pt>
                <c:pt idx="627">
                  <c:v>8.4033292461127703E-4</c:v>
                </c:pt>
                <c:pt idx="628">
                  <c:v>8.2559001435456296E-4</c:v>
                </c:pt>
                <c:pt idx="629">
                  <c:v>8.1102464979066228E-4</c:v>
                </c:pt>
                <c:pt idx="630">
                  <c:v>7.9663658580031687E-4</c:v>
                </c:pt>
                <c:pt idx="631">
                  <c:v>7.8242552888718893E-4</c:v>
                </c:pt>
                <c:pt idx="632">
                  <c:v>7.683911381487509E-4</c:v>
                </c:pt>
                <c:pt idx="633">
                  <c:v>7.5453302626160665E-4</c:v>
                </c:pt>
                <c:pt idx="634">
                  <c:v>7.4085076046459715E-4</c:v>
                </c:pt>
                <c:pt idx="635">
                  <c:v>7.2734386355011518E-4</c:v>
                </c:pt>
                <c:pt idx="636">
                  <c:v>7.1401181486097163E-4</c:v>
                </c:pt>
                <c:pt idx="637">
                  <c:v>7.0085405128661633E-4</c:v>
                </c:pt>
                <c:pt idx="638">
                  <c:v>6.8786996826620042E-4</c:v>
                </c:pt>
                <c:pt idx="639">
                  <c:v>6.7505892079045124E-4</c:v>
                </c:pt>
                <c:pt idx="640">
                  <c:v>6.624202244074356E-4</c:v>
                </c:pt>
                <c:pt idx="641">
                  <c:v>6.499531562294005E-4</c:v>
                </c:pt>
                <c:pt idx="642">
                  <c:v>6.3765695593565172E-4</c:v>
                </c:pt>
                <c:pt idx="643">
                  <c:v>6.2553082678196311E-4</c:v>
                </c:pt>
                <c:pt idx="644">
                  <c:v>6.135739366022199E-4</c:v>
                </c:pt>
                <c:pt idx="645">
                  <c:v>6.0178541881406164E-4</c:v>
                </c:pt>
                <c:pt idx="646">
                  <c:v>5.9016437341830464E-4</c:v>
                </c:pt>
                <c:pt idx="647">
                  <c:v>5.7870986799790777E-4</c:v>
                </c:pt>
                <c:pt idx="648">
                  <c:v>5.6742093871387108E-4</c:v>
                </c:pt>
                <c:pt idx="649">
                  <c:v>5.5629659129674569E-4</c:v>
                </c:pt>
                <c:pt idx="650">
                  <c:v>5.4533580203253368E-4</c:v>
                </c:pt>
                <c:pt idx="651">
                  <c:v>5.3453751874765895E-4</c:v>
                </c:pt>
                <c:pt idx="652">
                  <c:v>5.2390066178464932E-4</c:v>
                </c:pt>
                <c:pt idx="653">
                  <c:v>5.1342412497468323E-4</c:v>
                </c:pt>
                <c:pt idx="654">
                  <c:v>5.0310677660214882E-4</c:v>
                </c:pt>
                <c:pt idx="655">
                  <c:v>4.9294746036565714E-4</c:v>
                </c:pt>
                <c:pt idx="656">
                  <c:v>4.8294499632772862E-4</c:v>
                </c:pt>
                <c:pt idx="657">
                  <c:v>4.7309818185958807E-4</c:v>
                </c:pt>
                <c:pt idx="658">
                  <c:v>4.6340579257942018E-4</c:v>
                </c:pt>
                <c:pt idx="659">
                  <c:v>4.5386658327884046E-4</c:v>
                </c:pt>
                <c:pt idx="660">
                  <c:v>4.4447928884250434E-4</c:v>
                </c:pt>
                <c:pt idx="661">
                  <c:v>4.3524262515926086E-4</c:v>
                </c:pt>
                <c:pt idx="662">
                  <c:v>4.26155290024212E-4</c:v>
                </c:pt>
                <c:pt idx="663">
                  <c:v>4.1721596402788424E-4</c:v>
                </c:pt>
                <c:pt idx="664">
                  <c:v>4.0842331143897865E-4</c:v>
                </c:pt>
                <c:pt idx="665">
                  <c:v>3.9977598107565745E-4</c:v>
                </c:pt>
                <c:pt idx="666">
                  <c:v>3.9127260716498389E-4</c:v>
                </c:pt>
                <c:pt idx="667">
                  <c:v>3.8291181019312152E-4</c:v>
                </c:pt>
                <c:pt idx="668">
                  <c:v>3.7469219774322212E-4</c:v>
                </c:pt>
                <c:pt idx="669">
                  <c:v>3.666123653203188E-4</c:v>
                </c:pt>
                <c:pt idx="670">
                  <c:v>3.5867089717023362E-4</c:v>
                </c:pt>
                <c:pt idx="671">
                  <c:v>3.5086636707870687E-4</c:v>
                </c:pt>
                <c:pt idx="672">
                  <c:v>3.4319733916365978E-4</c:v>
                </c:pt>
                <c:pt idx="673">
                  <c:v>3.3566236865423341E-4</c:v>
                </c:pt>
                <c:pt idx="674">
                  <c:v>3.2826000265540148E-4</c:v>
                </c:pt>
                <c:pt idx="675">
                  <c:v>3.209887809019216E-4</c:v>
                </c:pt>
                <c:pt idx="676">
                  <c:v>3.1384723649763405E-4</c:v>
                </c:pt>
                <c:pt idx="677">
                  <c:v>3.068338966435449E-4</c:v>
                </c:pt>
                <c:pt idx="678">
                  <c:v>2.9994728335058785E-4</c:v>
                </c:pt>
                <c:pt idx="679">
                  <c:v>2.9318591414129251E-4</c:v>
                </c:pt>
                <c:pt idx="680">
                  <c:v>2.8654830273566815E-4</c:v>
                </c:pt>
                <c:pt idx="681">
                  <c:v>2.8003295972500839E-4</c:v>
                </c:pt>
                <c:pt idx="682">
                  <c:v>2.736383932311359E-4</c:v>
                </c:pt>
                <c:pt idx="683">
                  <c:v>2.6736310955555279E-4</c:v>
                </c:pt>
                <c:pt idx="684">
                  <c:v>2.6120561380571516E-4</c:v>
                </c:pt>
                <c:pt idx="685">
                  <c:v>2.551644105199814E-4</c:v>
                </c:pt>
                <c:pt idx="686">
                  <c:v>2.492380042656848E-4</c:v>
                </c:pt>
                <c:pt idx="687">
                  <c:v>2.4342490023576745E-4</c:v>
                </c:pt>
                <c:pt idx="688">
                  <c:v>2.3772360482044022E-4</c:v>
                </c:pt>
                <c:pt idx="689">
                  <c:v>2.3213262617116759E-4</c:v>
                </c:pt>
                <c:pt idx="690">
                  <c:v>2.2665047474945848E-4</c:v>
                </c:pt>
                <c:pt idx="691">
                  <c:v>2.2127566386254198E-4</c:v>
                </c:pt>
                <c:pt idx="692">
                  <c:v>2.1600671017962881E-4</c:v>
                </c:pt>
                <c:pt idx="693">
                  <c:v>2.1084213424460576E-4</c:v>
                </c:pt>
                <c:pt idx="694">
                  <c:v>2.0578046096086952E-4</c:v>
                </c:pt>
                <c:pt idx="695">
                  <c:v>2.0082022007705867E-4</c:v>
                </c:pt>
                <c:pt idx="696">
                  <c:v>1.9595994664722884E-4</c:v>
                </c:pt>
                <c:pt idx="697">
                  <c:v>1.9119818148349873E-4</c:v>
                </c:pt>
                <c:pt idx="698">
                  <c:v>1.8653347159403058E-4</c:v>
                </c:pt>
                <c:pt idx="699">
                  <c:v>1.819643706033607E-4</c:v>
                </c:pt>
                <c:pt idx="700">
                  <c:v>1.7748943916728904E-4</c:v>
                </c:pt>
                <c:pt idx="701">
                  <c:v>1.7310724536345799E-4</c:v>
                </c:pt>
                <c:pt idx="702">
                  <c:v>1.6881636507992722E-4</c:v>
                </c:pt>
                <c:pt idx="703">
                  <c:v>1.6461538238199473E-4</c:v>
                </c:pt>
                <c:pt idx="704">
                  <c:v>1.605028898681309E-4</c:v>
                </c:pt>
                <c:pt idx="705">
                  <c:v>1.5647748901581623E-4</c:v>
                </c:pt>
                <c:pt idx="706">
                  <c:v>1.5253779051083212E-4</c:v>
                </c:pt>
                <c:pt idx="707">
                  <c:v>1.4868241456467187E-4</c:v>
                </c:pt>
                <c:pt idx="708">
                  <c:v>1.4490999122052103E-4</c:v>
                </c:pt>
                <c:pt idx="709">
                  <c:v>1.4121916064424589E-4</c:v>
                </c:pt>
                <c:pt idx="710">
                  <c:v>1.3760857340761127E-4</c:v>
                </c:pt>
                <c:pt idx="711">
                  <c:v>1.3407689075128933E-4</c:v>
                </c:pt>
                <c:pt idx="712">
                  <c:v>1.3062278484599101E-4</c:v>
                </c:pt>
                <c:pt idx="713">
                  <c:v>1.2724493903226722E-4</c:v>
                </c:pt>
                <c:pt idx="714">
                  <c:v>1.23942048052994E-4</c:v>
                </c:pt>
                <c:pt idx="715">
                  <c:v>1.2071281827774616E-4</c:v>
                </c:pt>
                <c:pt idx="716">
                  <c:v>1.1755596790574719E-4</c:v>
                </c:pt>
                <c:pt idx="717">
                  <c:v>1.1447022716715223E-4</c:v>
                </c:pt>
                <c:pt idx="718">
                  <c:v>1.1145433851045299E-4</c:v>
                </c:pt>
                <c:pt idx="719">
                  <c:v>1.0850705677545352E-4</c:v>
                </c:pt>
                <c:pt idx="720">
                  <c:v>1.0562714935902252E-4</c:v>
                </c:pt>
                <c:pt idx="721">
                  <c:v>1.0281339637141542E-4</c:v>
                </c:pt>
                <c:pt idx="722">
                  <c:v>1.0006459077793761E-4</c:v>
                </c:pt>
                <c:pt idx="723">
                  <c:v>9.7379538533504212E-5</c:v>
                </c:pt>
                <c:pt idx="724">
                  <c:v>9.4757058707207269E-5</c:v>
                </c:pt>
                <c:pt idx="725">
                  <c:v>9.2195983595999985E-5</c:v>
                </c:pt>
                <c:pt idx="726">
                  <c:v>8.9695158828618119E-5</c:v>
                </c:pt>
                <c:pt idx="727">
                  <c:v>8.7253443460944249E-5</c:v>
                </c:pt>
                <c:pt idx="728">
                  <c:v>8.4869710063495689E-5</c:v>
                </c:pt>
                <c:pt idx="729">
                  <c:v>8.2542844796585141E-5</c:v>
                </c:pt>
                <c:pt idx="730">
                  <c:v>8.0271747477045352E-5</c:v>
                </c:pt>
                <c:pt idx="731">
                  <c:v>7.8055331641735677E-5</c:v>
                </c:pt>
                <c:pt idx="732">
                  <c:v>7.5892524596943737E-5</c:v>
                </c:pt>
                <c:pt idx="733">
                  <c:v>7.3782267457467624E-5</c:v>
                </c:pt>
                <c:pt idx="734">
                  <c:v>7.172351518958143E-5</c:v>
                </c:pt>
                <c:pt idx="735">
                  <c:v>6.9715236628798186E-5</c:v>
                </c:pt>
                <c:pt idx="736">
                  <c:v>6.7756414508624398E-5</c:v>
                </c:pt>
                <c:pt idx="737">
                  <c:v>6.5846045465112313E-5</c:v>
                </c:pt>
                <c:pt idx="738">
                  <c:v>6.3983140045409528E-5</c:v>
                </c:pt>
                <c:pt idx="739">
                  <c:v>6.2166722706203043E-5</c:v>
                </c:pt>
                <c:pt idx="740">
                  <c:v>6.039583180428333E-5</c:v>
                </c:pt>
                <c:pt idx="741">
                  <c:v>5.8669519577225865E-5</c:v>
                </c:pt>
                <c:pt idx="742">
                  <c:v>5.6986852130514011E-5</c:v>
                </c:pt>
                <c:pt idx="743">
                  <c:v>5.5346909398679328E-5</c:v>
                </c:pt>
                <c:pt idx="744">
                  <c:v>5.3748785120211412E-5</c:v>
                </c:pt>
                <c:pt idx="745">
                  <c:v>5.2191586792149812E-5</c:v>
                </c:pt>
                <c:pt idx="746">
                  <c:v>5.0674435626785332E-5</c:v>
                </c:pt>
                <c:pt idx="747">
                  <c:v>4.9196466500922826E-5</c:v>
                </c:pt>
                <c:pt idx="748">
                  <c:v>4.7756827897371977E-5</c:v>
                </c:pt>
                <c:pt idx="749">
                  <c:v>4.6354681847549427E-5</c:v>
                </c:pt>
                <c:pt idx="750">
                  <c:v>4.4989203862200361E-5</c:v>
                </c:pt>
                <c:pt idx="751">
                  <c:v>4.3659582860677817E-5</c:v>
                </c:pt>
                <c:pt idx="752">
                  <c:v>4.2365021097334978E-5</c:v>
                </c:pt>
                <c:pt idx="753">
                  <c:v>4.1104734079922118E-5</c:v>
                </c:pt>
                <c:pt idx="754">
                  <c:v>3.9877950487765789E-5</c:v>
                </c:pt>
                <c:pt idx="755">
                  <c:v>3.8683912081616493E-5</c:v>
                </c:pt>
                <c:pt idx="756">
                  <c:v>3.7521873613832888E-5</c:v>
                </c:pt>
                <c:pt idx="757">
                  <c:v>3.6391102730126852E-5</c:v>
                </c:pt>
                <c:pt idx="758">
                  <c:v>3.5290879875860162E-5</c:v>
                </c:pt>
                <c:pt idx="759">
                  <c:v>3.4220498188908354E-5</c:v>
                </c:pt>
                <c:pt idx="760">
                  <c:v>3.3179263395855076E-5</c:v>
                </c:pt>
                <c:pt idx="761">
                  <c:v>3.2166493704410893E-5</c:v>
                </c:pt>
                <c:pt idx="762">
                  <c:v>3.1181519691836452E-5</c:v>
                </c:pt>
                <c:pt idx="763">
                  <c:v>3.0223684190255942E-5</c:v>
                </c:pt>
                <c:pt idx="764">
                  <c:v>2.9292342172970879E-5</c:v>
                </c:pt>
                <c:pt idx="765">
                  <c:v>2.8386860630114187E-5</c:v>
                </c:pt>
                <c:pt idx="766">
                  <c:v>2.7506618453188117E-5</c:v>
                </c:pt>
                <c:pt idx="767">
                  <c:v>2.6651006307942879E-5</c:v>
                </c:pt>
                <c:pt idx="768">
                  <c:v>2.5819426513140701E-5</c:v>
                </c:pt>
                <c:pt idx="769">
                  <c:v>2.5011292909216249E-5</c:v>
                </c:pt>
                <c:pt idx="770">
                  <c:v>2.4226030729268622E-5</c:v>
                </c:pt>
                <c:pt idx="771">
                  <c:v>2.3463076476160215E-5</c:v>
                </c:pt>
                <c:pt idx="772">
                  <c:v>2.2721877779741242E-5</c:v>
                </c:pt>
                <c:pt idx="773">
                  <c:v>2.2001893272616393E-5</c:v>
                </c:pt>
                <c:pt idx="774">
                  <c:v>2.1302592453142989E-5</c:v>
                </c:pt>
                <c:pt idx="775">
                  <c:v>2.0623455543433784E-5</c:v>
                </c:pt>
                <c:pt idx="776">
                  <c:v>1.9963973366787889E-5</c:v>
                </c:pt>
                <c:pt idx="777">
                  <c:v>1.9323647194369251E-5</c:v>
                </c:pt>
                <c:pt idx="778">
                  <c:v>1.8701988621971986E-5</c:v>
                </c:pt>
                <c:pt idx="779">
                  <c:v>1.809851942180535E-5</c:v>
                </c:pt>
                <c:pt idx="780">
                  <c:v>1.7512771401606645E-5</c:v>
                </c:pt>
                <c:pt idx="781">
                  <c:v>1.6944286275966188E-5</c:v>
                </c:pt>
                <c:pt idx="782">
                  <c:v>1.6392615515892271E-5</c:v>
                </c:pt>
                <c:pt idx="783">
                  <c:v>1.5857320210255285E-5</c:v>
                </c:pt>
                <c:pt idx="784">
                  <c:v>1.5337970932449727E-5</c:v>
                </c:pt>
                <c:pt idx="785">
                  <c:v>1.4834147585407503E-5</c:v>
                </c:pt>
                <c:pt idx="786">
                  <c:v>1.434543928235949E-5</c:v>
                </c:pt>
                <c:pt idx="787">
                  <c:v>1.3871444182300724E-5</c:v>
                </c:pt>
                <c:pt idx="788">
                  <c:v>1.3411769367088839E-5</c:v>
                </c:pt>
                <c:pt idx="789">
                  <c:v>1.296603069322894E-5</c:v>
                </c:pt>
                <c:pt idx="790">
                  <c:v>1.253385266275502E-5</c:v>
                </c:pt>
                <c:pt idx="791">
                  <c:v>1.2114868257029369E-5</c:v>
                </c:pt>
                <c:pt idx="792">
                  <c:v>1.1708718838043845E-5</c:v>
                </c:pt>
                <c:pt idx="793">
                  <c:v>1.1315053973448562E-5</c:v>
                </c:pt>
                <c:pt idx="794">
                  <c:v>1.0933531316537155E-5</c:v>
                </c:pt>
                <c:pt idx="795">
                  <c:v>1.056381647479567E-5</c:v>
                </c:pt>
                <c:pt idx="796">
                  <c:v>1.0205582853028999E-5</c:v>
                </c:pt>
                <c:pt idx="797">
                  <c:v>9.8585115366756579E-6</c:v>
                </c:pt>
                <c:pt idx="798">
                  <c:v>9.5222911457027119E-6</c:v>
                </c:pt>
                <c:pt idx="799">
                  <c:v>9.1966177128144637E-6</c:v>
                </c:pt>
                <c:pt idx="800">
                  <c:v>8.8811945342382446E-6</c:v>
                </c:pt>
                <c:pt idx="801">
                  <c:v>8.5757320430480177E-6</c:v>
                </c:pt>
                <c:pt idx="802">
                  <c:v>8.2799476958106715E-6</c:v>
                </c:pt>
                <c:pt idx="803">
                  <c:v>7.99356581548952E-6</c:v>
                </c:pt>
                <c:pt idx="804">
                  <c:v>7.7163174714290015E-6</c:v>
                </c:pt>
                <c:pt idx="805">
                  <c:v>7.4479403745497909E-6</c:v>
                </c:pt>
                <c:pt idx="806">
                  <c:v>7.1881787008232511E-6</c:v>
                </c:pt>
                <c:pt idx="807">
                  <c:v>6.936783028099778E-6</c:v>
                </c:pt>
                <c:pt idx="808">
                  <c:v>6.6935101586951381E-6</c:v>
                </c:pt>
                <c:pt idx="809">
                  <c:v>6.4581230254657004E-6</c:v>
                </c:pt>
                <c:pt idx="810">
                  <c:v>6.230390563022356E-6</c:v>
                </c:pt>
                <c:pt idx="811">
                  <c:v>6.0100875842739238E-6</c:v>
                </c:pt>
                <c:pt idx="812">
                  <c:v>5.7969946669622782E-6</c:v>
                </c:pt>
                <c:pt idx="813">
                  <c:v>5.5908980307606542E-6</c:v>
                </c:pt>
                <c:pt idx="814">
                  <c:v>5.3915894293599236E-6</c:v>
                </c:pt>
                <c:pt idx="815">
                  <c:v>5.1988660253465959E-6</c:v>
                </c:pt>
                <c:pt idx="816">
                  <c:v>5.0125302827330886E-6</c:v>
                </c:pt>
                <c:pt idx="817">
                  <c:v>4.8323898520497104E-6</c:v>
                </c:pt>
                <c:pt idx="818">
                  <c:v>4.6582574713127825E-6</c:v>
                </c:pt>
                <c:pt idx="819">
                  <c:v>4.4899508324647481E-6</c:v>
                </c:pt>
                <c:pt idx="820">
                  <c:v>4.327292504324749E-6</c:v>
                </c:pt>
                <c:pt idx="821">
                  <c:v>4.1701098043578491E-6</c:v>
                </c:pt>
                <c:pt idx="822">
                  <c:v>4.0182347000872317E-6</c:v>
                </c:pt>
                <c:pt idx="823">
                  <c:v>3.8715037067316321E-6</c:v>
                </c:pt>
                <c:pt idx="824">
                  <c:v>3.7297577903938752E-6</c:v>
                </c:pt>
                <c:pt idx="825">
                  <c:v>3.5928422756903533E-6</c:v>
                </c:pt>
                <c:pt idx="826">
                  <c:v>3.4606067025322479E-6</c:v>
                </c:pt>
                <c:pt idx="827">
                  <c:v>3.3329047953723057E-6</c:v>
                </c:pt>
                <c:pt idx="828">
                  <c:v>3.2095943179877482E-6</c:v>
                </c:pt>
                <c:pt idx="829">
                  <c:v>3.0905370063116938E-6</c:v>
                </c:pt>
                <c:pt idx="830">
                  <c:v>2.9755984536361604E-6</c:v>
                </c:pt>
                <c:pt idx="831">
                  <c:v>2.8646480452199179E-6</c:v>
                </c:pt>
                <c:pt idx="832">
                  <c:v>2.7575588488204682E-6</c:v>
                </c:pt>
                <c:pt idx="833">
                  <c:v>2.654207541086264E-6</c:v>
                </c:pt>
                <c:pt idx="834">
                  <c:v>2.5544743075256554E-6</c:v>
                </c:pt>
                <c:pt idx="835">
                  <c:v>2.4582427600172783E-6</c:v>
                </c:pt>
                <c:pt idx="836">
                  <c:v>2.3653998831862993E-6</c:v>
                </c:pt>
                <c:pt idx="837">
                  <c:v>2.2758359059516021E-6</c:v>
                </c:pt>
                <c:pt idx="838">
                  <c:v>2.1894442290282282E-6</c:v>
                </c:pt>
                <c:pt idx="839">
                  <c:v>2.1061214050544054E-6</c:v>
                </c:pt>
                <c:pt idx="840">
                  <c:v>2.0257669786083539E-6</c:v>
                </c:pt>
                <c:pt idx="841">
                  <c:v>1.948283464336963E-6</c:v>
                </c:pt>
                <c:pt idx="842">
                  <c:v>1.8735762454813509E-6</c:v>
                </c:pt>
                <c:pt idx="843">
                  <c:v>1.8015535212523391E-6</c:v>
                </c:pt>
                <c:pt idx="844">
                  <c:v>1.7321262271163879E-6</c:v>
                </c:pt>
                <c:pt idx="845">
                  <c:v>1.6652079666279549E-6</c:v>
                </c:pt>
                <c:pt idx="846">
                  <c:v>1.6007149055141712E-6</c:v>
                </c:pt>
                <c:pt idx="847">
                  <c:v>1.5385657823330281E-6</c:v>
                </c:pt>
                <c:pt idx="848">
                  <c:v>1.4786817855716496E-6</c:v>
                </c:pt>
                <c:pt idx="849">
                  <c:v>1.4209864861447528E-6</c:v>
                </c:pt>
                <c:pt idx="850">
                  <c:v>1.3654057978707052E-6</c:v>
                </c:pt>
                <c:pt idx="851">
                  <c:v>1.3118679104140466E-6</c:v>
                </c:pt>
                <c:pt idx="852">
                  <c:v>1.2603032178981621E-6</c:v>
                </c:pt>
                <c:pt idx="853">
                  <c:v>1.2106442602854983E-6</c:v>
                </c:pt>
                <c:pt idx="854">
                  <c:v>1.1628257328144561E-6</c:v>
                </c:pt>
                <c:pt idx="855">
                  <c:v>1.1167842379755689E-6</c:v>
                </c:pt>
                <c:pt idx="856">
                  <c:v>1.0724585153276714E-6</c:v>
                </c:pt>
                <c:pt idx="857">
                  <c:v>1.0297890941091141E-6</c:v>
                </c:pt>
                <c:pt idx="858">
                  <c:v>9.8871848408510975E-7</c:v>
                </c:pt>
                <c:pt idx="859">
                  <c:v>9.491909322978426E-7</c:v>
                </c:pt>
                <c:pt idx="860">
                  <c:v>9.1115253331164569E-7</c:v>
                </c:pt>
                <c:pt idx="861">
                  <c:v>8.7455103858769296E-7</c:v>
                </c:pt>
                <c:pt idx="862">
                  <c:v>8.3933591965568504E-7</c:v>
                </c:pt>
                <c:pt idx="863">
                  <c:v>8.0545825065226399E-7</c:v>
                </c:pt>
                <c:pt idx="864">
                  <c:v>7.7287062871800634E-7</c:v>
                </c:pt>
                <c:pt idx="865">
                  <c:v>7.4152734852451151E-7</c:v>
                </c:pt>
                <c:pt idx="866">
                  <c:v>7.1138402069070987E-7</c:v>
                </c:pt>
                <c:pt idx="867">
                  <c:v>6.8239774775325137E-7</c:v>
                </c:pt>
                <c:pt idx="868">
                  <c:v>6.5452717634695639E-7</c:v>
                </c:pt>
                <c:pt idx="869">
                  <c:v>6.2773205977695598E-7</c:v>
                </c:pt>
                <c:pt idx="870">
                  <c:v>6.0197371154480455E-7</c:v>
                </c:pt>
                <c:pt idx="871">
                  <c:v>5.7721459290061239E-7</c:v>
                </c:pt>
                <c:pt idx="872">
                  <c:v>5.5341848415047063E-7</c:v>
                </c:pt>
                <c:pt idx="873">
                  <c:v>5.3055034032745458E-7</c:v>
                </c:pt>
                <c:pt idx="874">
                  <c:v>5.085762595502569E-7</c:v>
                </c:pt>
                <c:pt idx="875">
                  <c:v>4.874635497476041E-7</c:v>
                </c:pt>
                <c:pt idx="876">
                  <c:v>4.671805940992277E-7</c:v>
                </c:pt>
                <c:pt idx="877">
                  <c:v>4.4769682239209915E-7</c:v>
                </c:pt>
                <c:pt idx="878">
                  <c:v>4.2898269658753472E-7</c:v>
                </c:pt>
                <c:pt idx="879">
                  <c:v>4.1100976788666173E-7</c:v>
                </c:pt>
                <c:pt idx="880">
                  <c:v>3.9375043270340117E-7</c:v>
                </c:pt>
                <c:pt idx="881">
                  <c:v>3.7717817069627101E-7</c:v>
                </c:pt>
                <c:pt idx="882">
                  <c:v>3.6126725777574529E-7</c:v>
                </c:pt>
                <c:pt idx="883">
                  <c:v>3.459929202032105E-7</c:v>
                </c:pt>
                <c:pt idx="884">
                  <c:v>3.3133131793761227E-7</c:v>
                </c:pt>
                <c:pt idx="885">
                  <c:v>3.1725918459013736E-7</c:v>
                </c:pt>
                <c:pt idx="886">
                  <c:v>3.0375441728569726E-7</c:v>
                </c:pt>
                <c:pt idx="887">
                  <c:v>2.9079533847564813E-7</c:v>
                </c:pt>
                <c:pt idx="888">
                  <c:v>2.7836145810589326E-7</c:v>
                </c:pt>
                <c:pt idx="889">
                  <c:v>2.6643239947610351E-7</c:v>
                </c:pt>
                <c:pt idx="890">
                  <c:v>2.5498908118315593E-7</c:v>
                </c:pt>
                <c:pt idx="891">
                  <c:v>2.4401295173337567E-7</c:v>
                </c:pt>
                <c:pt idx="892">
                  <c:v>2.3348591049465792E-7</c:v>
                </c:pt>
                <c:pt idx="893">
                  <c:v>2.2339061944709587E-7</c:v>
                </c:pt>
                <c:pt idx="894">
                  <c:v>2.1371053937624496E-7</c:v>
                </c:pt>
                <c:pt idx="895">
                  <c:v>2.0442944248522216E-7</c:v>
                </c:pt>
                <c:pt idx="896">
                  <c:v>1.9553179497755596E-7</c:v>
                </c:pt>
                <c:pt idx="897">
                  <c:v>1.8700280368655451E-7</c:v>
                </c:pt>
                <c:pt idx="898">
                  <c:v>1.7882791580881106E-7</c:v>
                </c:pt>
                <c:pt idx="899">
                  <c:v>1.7099327775937999E-7</c:v>
                </c:pt>
                <c:pt idx="900">
                  <c:v>1.6348558784518138E-7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4D8E-4184-9BFD-35D9D6BD2E34}"/>
            </c:ext>
          </c:extLst>
        </c:ser>
        <c:axId val="55535488"/>
        <c:axId val="55537664"/>
      </c:scatterChart>
      <c:valAx>
        <c:axId val="55535488"/>
        <c:scaling>
          <c:orientation val="minMax"/>
          <c:max val="6"/>
          <c:min val="-6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/>
                  <a:t>Z</a:t>
                </a:r>
              </a:p>
            </c:rich>
          </c:tx>
        </c:title>
        <c:numFmt formatCode="0.00" sourceLinked="1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55537664"/>
        <c:crosses val="autoZero"/>
        <c:crossBetween val="midCat"/>
      </c:valAx>
      <c:valAx>
        <c:axId val="555376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f(Z)</a:t>
                </a:r>
              </a:p>
            </c:rich>
          </c:tx>
        </c:title>
        <c:numFmt formatCode="0.0000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55535488"/>
        <c:crossesAt val="-6"/>
        <c:crossBetween val="midCat"/>
      </c:valAx>
    </c:plotArea>
    <c:plotVisOnly val="1"/>
    <c:dispBlanksAs val="gap"/>
  </c:chart>
  <c:spPr>
    <a:solidFill>
      <a:schemeClr val="bg1"/>
    </a:solidFill>
    <a:ln>
      <a:solidFill>
        <a:schemeClr val="bg1"/>
      </a:solidFill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>
              <a:defRPr/>
            </a:pPr>
            <a:r>
              <a:rPr lang="en-US"/>
              <a:t>Z(0.0;1) vs Z(0.2;1) - effetto piccolo</a:t>
            </a:r>
          </a:p>
        </c:rich>
      </c:tx>
      <c:layout>
        <c:manualLayout>
          <c:xMode val="edge"/>
          <c:yMode val="edge"/>
          <c:x val="0.20885964008643201"/>
          <c:y val="2.5204788909892879E-2"/>
        </c:manualLayout>
      </c:layout>
    </c:title>
    <c:plotArea>
      <c:layout/>
      <c:scatterChart>
        <c:scatterStyle val="smoothMarker"/>
        <c:ser>
          <c:idx val="0"/>
          <c:order val="0"/>
          <c:tx>
            <c:v>Z(0.0;1)</c:v>
          </c:tx>
          <c:marker>
            <c:symbol val="none"/>
          </c:marker>
          <c:xVal>
            <c:numRef>
              <c:f>Z!$E$2:$E$902</c:f>
              <c:numCache>
                <c:formatCode>0.00</c:formatCode>
                <c:ptCount val="901"/>
                <c:pt idx="0">
                  <c:v>-4.4999999999999813</c:v>
                </c:pt>
                <c:pt idx="1">
                  <c:v>-4.4899999999999824</c:v>
                </c:pt>
                <c:pt idx="2">
                  <c:v>-4.4799999999999889</c:v>
                </c:pt>
                <c:pt idx="3">
                  <c:v>-4.4699999999999802</c:v>
                </c:pt>
                <c:pt idx="4">
                  <c:v>-4.4599999999999804</c:v>
                </c:pt>
                <c:pt idx="5">
                  <c:v>-4.4499999999999824</c:v>
                </c:pt>
                <c:pt idx="6">
                  <c:v>-4.4399999999999888</c:v>
                </c:pt>
                <c:pt idx="7">
                  <c:v>-4.4299999999999802</c:v>
                </c:pt>
                <c:pt idx="8">
                  <c:v>-4.4199999999999804</c:v>
                </c:pt>
                <c:pt idx="9">
                  <c:v>-4.4099999999999824</c:v>
                </c:pt>
                <c:pt idx="10">
                  <c:v>-4.3999999999999799</c:v>
                </c:pt>
                <c:pt idx="11">
                  <c:v>-4.3899999999999801</c:v>
                </c:pt>
                <c:pt idx="12">
                  <c:v>-4.3799999999999804</c:v>
                </c:pt>
                <c:pt idx="13">
                  <c:v>-4.3699999999999797</c:v>
                </c:pt>
                <c:pt idx="14">
                  <c:v>-4.3599999999999799</c:v>
                </c:pt>
                <c:pt idx="15">
                  <c:v>-4.3499999999999801</c:v>
                </c:pt>
                <c:pt idx="16">
                  <c:v>-4.3399999999999803</c:v>
                </c:pt>
                <c:pt idx="17">
                  <c:v>-4.3299999999999796</c:v>
                </c:pt>
                <c:pt idx="18">
                  <c:v>-4.3199999999999799</c:v>
                </c:pt>
                <c:pt idx="19">
                  <c:v>-4.3099999999999801</c:v>
                </c:pt>
                <c:pt idx="20">
                  <c:v>-4.2999999999999803</c:v>
                </c:pt>
                <c:pt idx="21">
                  <c:v>-4.2899999999999814</c:v>
                </c:pt>
                <c:pt idx="22">
                  <c:v>-4.2799999999999834</c:v>
                </c:pt>
                <c:pt idx="23">
                  <c:v>-4.26999999999998</c:v>
                </c:pt>
                <c:pt idx="24">
                  <c:v>-4.2599999999999802</c:v>
                </c:pt>
                <c:pt idx="25">
                  <c:v>-4.2499999999999813</c:v>
                </c:pt>
                <c:pt idx="26">
                  <c:v>-4.2399999999999824</c:v>
                </c:pt>
                <c:pt idx="27">
                  <c:v>-4.22999999999998</c:v>
                </c:pt>
                <c:pt idx="28">
                  <c:v>-4.2199999999999802</c:v>
                </c:pt>
                <c:pt idx="29">
                  <c:v>-4.2099999999999804</c:v>
                </c:pt>
                <c:pt idx="30">
                  <c:v>-4.1999999999999797</c:v>
                </c:pt>
                <c:pt idx="31">
                  <c:v>-4.18999999999998</c:v>
                </c:pt>
                <c:pt idx="32">
                  <c:v>-4.1799999999999802</c:v>
                </c:pt>
                <c:pt idx="33">
                  <c:v>-4.1699999999999795</c:v>
                </c:pt>
                <c:pt idx="34">
                  <c:v>-4.1599999999999797</c:v>
                </c:pt>
                <c:pt idx="35">
                  <c:v>-4.1499999999999799</c:v>
                </c:pt>
                <c:pt idx="36">
                  <c:v>-4.1399999999999801</c:v>
                </c:pt>
                <c:pt idx="37">
                  <c:v>-4.1299999999999795</c:v>
                </c:pt>
                <c:pt idx="38">
                  <c:v>-4.1199999999999886</c:v>
                </c:pt>
                <c:pt idx="39">
                  <c:v>-4.1099999999999897</c:v>
                </c:pt>
                <c:pt idx="40">
                  <c:v>-4.0999999999999801</c:v>
                </c:pt>
                <c:pt idx="41">
                  <c:v>-4.0899999999999803</c:v>
                </c:pt>
                <c:pt idx="42">
                  <c:v>-4.0799999999999903</c:v>
                </c:pt>
                <c:pt idx="43">
                  <c:v>-4.0699999999999896</c:v>
                </c:pt>
                <c:pt idx="44">
                  <c:v>-4.0599999999999898</c:v>
                </c:pt>
                <c:pt idx="45">
                  <c:v>-4.0499999999999901</c:v>
                </c:pt>
                <c:pt idx="46">
                  <c:v>-4.0399999999999903</c:v>
                </c:pt>
                <c:pt idx="47">
                  <c:v>-4.0299999999999896</c:v>
                </c:pt>
                <c:pt idx="48">
                  <c:v>-4.0199999999999898</c:v>
                </c:pt>
                <c:pt idx="49">
                  <c:v>-4.00999999999999</c:v>
                </c:pt>
                <c:pt idx="50">
                  <c:v>-3.9999999999999867</c:v>
                </c:pt>
                <c:pt idx="51">
                  <c:v>-3.98999999999999</c:v>
                </c:pt>
                <c:pt idx="52">
                  <c:v>-3.9799999999999867</c:v>
                </c:pt>
                <c:pt idx="53">
                  <c:v>-3.96999999999999</c:v>
                </c:pt>
                <c:pt idx="54">
                  <c:v>-3.9599999999999858</c:v>
                </c:pt>
                <c:pt idx="55">
                  <c:v>-3.94999999999999</c:v>
                </c:pt>
                <c:pt idx="56">
                  <c:v>-3.9399999999999857</c:v>
                </c:pt>
                <c:pt idx="57">
                  <c:v>-3.9299999999999877</c:v>
                </c:pt>
                <c:pt idx="58">
                  <c:v>-3.9199999999999857</c:v>
                </c:pt>
                <c:pt idx="59">
                  <c:v>-3.9099999999999877</c:v>
                </c:pt>
                <c:pt idx="60">
                  <c:v>-3.8999999999999857</c:v>
                </c:pt>
                <c:pt idx="61">
                  <c:v>-3.8899999999999877</c:v>
                </c:pt>
                <c:pt idx="62">
                  <c:v>-3.8799999999999852</c:v>
                </c:pt>
                <c:pt idx="63">
                  <c:v>-3.8699999999999877</c:v>
                </c:pt>
                <c:pt idx="64">
                  <c:v>-3.8599999999999852</c:v>
                </c:pt>
                <c:pt idx="65">
                  <c:v>-3.8499999999999877</c:v>
                </c:pt>
                <c:pt idx="66">
                  <c:v>-3.8399999999999848</c:v>
                </c:pt>
                <c:pt idx="67">
                  <c:v>-3.8299999999999867</c:v>
                </c:pt>
                <c:pt idx="68">
                  <c:v>-3.8199999999999847</c:v>
                </c:pt>
                <c:pt idx="69">
                  <c:v>-3.8099999999999867</c:v>
                </c:pt>
                <c:pt idx="70">
                  <c:v>-3.7999999999999901</c:v>
                </c:pt>
                <c:pt idx="71">
                  <c:v>-3.7899999999999898</c:v>
                </c:pt>
                <c:pt idx="72">
                  <c:v>-3.77999999999999</c:v>
                </c:pt>
                <c:pt idx="73">
                  <c:v>-3.7699999999999898</c:v>
                </c:pt>
                <c:pt idx="74">
                  <c:v>-3.75999999999999</c:v>
                </c:pt>
                <c:pt idx="75">
                  <c:v>-3.7499999999999898</c:v>
                </c:pt>
                <c:pt idx="76">
                  <c:v>-3.73999999999999</c:v>
                </c:pt>
                <c:pt idx="77">
                  <c:v>-3.7299999999999902</c:v>
                </c:pt>
                <c:pt idx="78">
                  <c:v>-3.72</c:v>
                </c:pt>
                <c:pt idx="79">
                  <c:v>-3.71</c:v>
                </c:pt>
                <c:pt idx="80">
                  <c:v>-3.7</c:v>
                </c:pt>
                <c:pt idx="81">
                  <c:v>-3.69</c:v>
                </c:pt>
                <c:pt idx="82">
                  <c:v>-3.68</c:v>
                </c:pt>
                <c:pt idx="83">
                  <c:v>-3.67</c:v>
                </c:pt>
                <c:pt idx="84">
                  <c:v>-3.66</c:v>
                </c:pt>
                <c:pt idx="85">
                  <c:v>-3.65</c:v>
                </c:pt>
                <c:pt idx="86">
                  <c:v>-3.64</c:v>
                </c:pt>
                <c:pt idx="87">
                  <c:v>-3.63</c:v>
                </c:pt>
                <c:pt idx="88">
                  <c:v>-3.62</c:v>
                </c:pt>
                <c:pt idx="89">
                  <c:v>-3.61</c:v>
                </c:pt>
                <c:pt idx="90">
                  <c:v>-3.6</c:v>
                </c:pt>
                <c:pt idx="91">
                  <c:v>-3.59</c:v>
                </c:pt>
                <c:pt idx="92">
                  <c:v>-3.58</c:v>
                </c:pt>
                <c:pt idx="93">
                  <c:v>-3.57</c:v>
                </c:pt>
                <c:pt idx="94">
                  <c:v>-3.56</c:v>
                </c:pt>
                <c:pt idx="95">
                  <c:v>-3.55</c:v>
                </c:pt>
                <c:pt idx="96">
                  <c:v>-3.54</c:v>
                </c:pt>
                <c:pt idx="97">
                  <c:v>-3.53</c:v>
                </c:pt>
                <c:pt idx="98">
                  <c:v>-3.52</c:v>
                </c:pt>
                <c:pt idx="99">
                  <c:v>-3.51</c:v>
                </c:pt>
                <c:pt idx="100">
                  <c:v>-3.5</c:v>
                </c:pt>
                <c:pt idx="101">
                  <c:v>-3.4899999999999998</c:v>
                </c:pt>
                <c:pt idx="102">
                  <c:v>-3.48</c:v>
                </c:pt>
                <c:pt idx="103">
                  <c:v>-3.4699999999999998</c:v>
                </c:pt>
                <c:pt idx="104">
                  <c:v>-3.46</c:v>
                </c:pt>
                <c:pt idx="105">
                  <c:v>-3.4499999999999997</c:v>
                </c:pt>
                <c:pt idx="106">
                  <c:v>-3.44</c:v>
                </c:pt>
                <c:pt idx="107">
                  <c:v>-3.4299999999999997</c:v>
                </c:pt>
                <c:pt idx="108">
                  <c:v>-3.42</c:v>
                </c:pt>
                <c:pt idx="109">
                  <c:v>-3.4099999999999997</c:v>
                </c:pt>
                <c:pt idx="110">
                  <c:v>-3.4</c:v>
                </c:pt>
                <c:pt idx="111">
                  <c:v>-3.3899999999999997</c:v>
                </c:pt>
                <c:pt idx="112">
                  <c:v>-3.38</c:v>
                </c:pt>
                <c:pt idx="113">
                  <c:v>-3.3699999999999997</c:v>
                </c:pt>
                <c:pt idx="114">
                  <c:v>-3.36</c:v>
                </c:pt>
                <c:pt idx="115">
                  <c:v>-3.3499999999999988</c:v>
                </c:pt>
                <c:pt idx="116">
                  <c:v>-3.34</c:v>
                </c:pt>
                <c:pt idx="117">
                  <c:v>-3.3299999999999987</c:v>
                </c:pt>
                <c:pt idx="118">
                  <c:v>-3.32</c:v>
                </c:pt>
                <c:pt idx="119">
                  <c:v>-3.3099999999999987</c:v>
                </c:pt>
                <c:pt idx="120">
                  <c:v>-3.3</c:v>
                </c:pt>
                <c:pt idx="121">
                  <c:v>-3.29</c:v>
                </c:pt>
                <c:pt idx="122">
                  <c:v>-3.2800000000000002</c:v>
                </c:pt>
                <c:pt idx="123">
                  <c:v>-3.27</c:v>
                </c:pt>
                <c:pt idx="124">
                  <c:v>-3.2600000000000002</c:v>
                </c:pt>
                <c:pt idx="125">
                  <c:v>-3.25</c:v>
                </c:pt>
                <c:pt idx="126">
                  <c:v>-3.24</c:v>
                </c:pt>
                <c:pt idx="127">
                  <c:v>-3.23</c:v>
                </c:pt>
                <c:pt idx="128">
                  <c:v>-3.22</c:v>
                </c:pt>
                <c:pt idx="129">
                  <c:v>-3.21</c:v>
                </c:pt>
                <c:pt idx="130">
                  <c:v>-3.2</c:v>
                </c:pt>
                <c:pt idx="131">
                  <c:v>-3.19</c:v>
                </c:pt>
                <c:pt idx="132">
                  <c:v>-3.18</c:v>
                </c:pt>
                <c:pt idx="133">
                  <c:v>-3.17</c:v>
                </c:pt>
                <c:pt idx="134">
                  <c:v>-3.16</c:v>
                </c:pt>
                <c:pt idx="135">
                  <c:v>-3.15</c:v>
                </c:pt>
                <c:pt idx="136">
                  <c:v>-3.14</c:v>
                </c:pt>
                <c:pt idx="137">
                  <c:v>-3.13</c:v>
                </c:pt>
                <c:pt idx="138">
                  <c:v>-3.12</c:v>
                </c:pt>
                <c:pt idx="139">
                  <c:v>-3.11</c:v>
                </c:pt>
                <c:pt idx="140">
                  <c:v>-3.1</c:v>
                </c:pt>
                <c:pt idx="141">
                  <c:v>-3.09</c:v>
                </c:pt>
                <c:pt idx="142">
                  <c:v>-3.08</c:v>
                </c:pt>
                <c:pt idx="143">
                  <c:v>-3.07</c:v>
                </c:pt>
                <c:pt idx="144">
                  <c:v>-3.06</c:v>
                </c:pt>
                <c:pt idx="145">
                  <c:v>-3.05</c:v>
                </c:pt>
                <c:pt idx="146">
                  <c:v>-3.04</c:v>
                </c:pt>
                <c:pt idx="147">
                  <c:v>-3.03</c:v>
                </c:pt>
                <c:pt idx="148">
                  <c:v>-3.02</c:v>
                </c:pt>
                <c:pt idx="149">
                  <c:v>-3.01</c:v>
                </c:pt>
                <c:pt idx="150">
                  <c:v>-3</c:v>
                </c:pt>
                <c:pt idx="151">
                  <c:v>-2.9899999999999998</c:v>
                </c:pt>
                <c:pt idx="152">
                  <c:v>-2.98</c:v>
                </c:pt>
                <c:pt idx="153">
                  <c:v>-2.9699999999999998</c:v>
                </c:pt>
                <c:pt idx="154">
                  <c:v>-2.96</c:v>
                </c:pt>
                <c:pt idx="155">
                  <c:v>-2.9499999999999997</c:v>
                </c:pt>
                <c:pt idx="156">
                  <c:v>-2.94</c:v>
                </c:pt>
                <c:pt idx="157">
                  <c:v>-2.9299999999999997</c:v>
                </c:pt>
                <c:pt idx="158">
                  <c:v>-2.92</c:v>
                </c:pt>
                <c:pt idx="159">
                  <c:v>-2.9099999999999997</c:v>
                </c:pt>
                <c:pt idx="160">
                  <c:v>-2.9</c:v>
                </c:pt>
                <c:pt idx="161">
                  <c:v>-2.8899999999999997</c:v>
                </c:pt>
                <c:pt idx="162">
                  <c:v>-2.88</c:v>
                </c:pt>
                <c:pt idx="163">
                  <c:v>-2.8699999999999997</c:v>
                </c:pt>
                <c:pt idx="164">
                  <c:v>-2.86</c:v>
                </c:pt>
                <c:pt idx="165">
                  <c:v>-2.8499999999999988</c:v>
                </c:pt>
                <c:pt idx="166">
                  <c:v>-2.84</c:v>
                </c:pt>
                <c:pt idx="167">
                  <c:v>-2.8299999999999987</c:v>
                </c:pt>
                <c:pt idx="168">
                  <c:v>-2.82</c:v>
                </c:pt>
                <c:pt idx="169">
                  <c:v>-2.8099999999999987</c:v>
                </c:pt>
                <c:pt idx="170">
                  <c:v>-2.8</c:v>
                </c:pt>
                <c:pt idx="171">
                  <c:v>-2.79</c:v>
                </c:pt>
                <c:pt idx="172">
                  <c:v>-2.7800000000000002</c:v>
                </c:pt>
                <c:pt idx="173">
                  <c:v>-2.77</c:v>
                </c:pt>
                <c:pt idx="174">
                  <c:v>-2.7600000000000002</c:v>
                </c:pt>
                <c:pt idx="175">
                  <c:v>-2.75</c:v>
                </c:pt>
                <c:pt idx="176">
                  <c:v>-2.74</c:v>
                </c:pt>
                <c:pt idx="177">
                  <c:v>-2.73</c:v>
                </c:pt>
                <c:pt idx="178">
                  <c:v>-2.72</c:v>
                </c:pt>
                <c:pt idx="179">
                  <c:v>-2.71</c:v>
                </c:pt>
                <c:pt idx="180">
                  <c:v>-2.7</c:v>
                </c:pt>
                <c:pt idx="181">
                  <c:v>-2.69</c:v>
                </c:pt>
                <c:pt idx="182">
                  <c:v>-2.68</c:v>
                </c:pt>
                <c:pt idx="183">
                  <c:v>-2.67</c:v>
                </c:pt>
                <c:pt idx="184">
                  <c:v>-2.66</c:v>
                </c:pt>
                <c:pt idx="185">
                  <c:v>-2.65</c:v>
                </c:pt>
                <c:pt idx="186">
                  <c:v>-2.64</c:v>
                </c:pt>
                <c:pt idx="187">
                  <c:v>-2.63</c:v>
                </c:pt>
                <c:pt idx="188">
                  <c:v>-2.62</c:v>
                </c:pt>
                <c:pt idx="189">
                  <c:v>-2.61</c:v>
                </c:pt>
                <c:pt idx="190">
                  <c:v>-2.6</c:v>
                </c:pt>
                <c:pt idx="191">
                  <c:v>-2.59</c:v>
                </c:pt>
                <c:pt idx="192">
                  <c:v>-2.58</c:v>
                </c:pt>
                <c:pt idx="193">
                  <c:v>-2.57</c:v>
                </c:pt>
                <c:pt idx="194">
                  <c:v>-2.56</c:v>
                </c:pt>
                <c:pt idx="195">
                  <c:v>-2.5499999999999998</c:v>
                </c:pt>
                <c:pt idx="196">
                  <c:v>-2.54</c:v>
                </c:pt>
                <c:pt idx="197">
                  <c:v>-2.5299999999999998</c:v>
                </c:pt>
                <c:pt idx="198">
                  <c:v>-2.52</c:v>
                </c:pt>
                <c:pt idx="199">
                  <c:v>-2.5099999999999998</c:v>
                </c:pt>
                <c:pt idx="200">
                  <c:v>-2.5</c:v>
                </c:pt>
                <c:pt idx="201">
                  <c:v>-2.4899999999999998</c:v>
                </c:pt>
                <c:pt idx="202">
                  <c:v>-2.48</c:v>
                </c:pt>
                <c:pt idx="203">
                  <c:v>-2.4699999999999998</c:v>
                </c:pt>
                <c:pt idx="204">
                  <c:v>-2.46</c:v>
                </c:pt>
                <c:pt idx="205">
                  <c:v>-2.4499999999999997</c:v>
                </c:pt>
                <c:pt idx="206">
                  <c:v>-2.44</c:v>
                </c:pt>
                <c:pt idx="207">
                  <c:v>-2.4299999999999997</c:v>
                </c:pt>
                <c:pt idx="208">
                  <c:v>-2.42</c:v>
                </c:pt>
                <c:pt idx="209">
                  <c:v>-2.4099999999999997</c:v>
                </c:pt>
                <c:pt idx="210">
                  <c:v>-2.4</c:v>
                </c:pt>
                <c:pt idx="211">
                  <c:v>-2.3899999999999997</c:v>
                </c:pt>
                <c:pt idx="212">
                  <c:v>-2.38</c:v>
                </c:pt>
                <c:pt idx="213">
                  <c:v>-2.3699999999999997</c:v>
                </c:pt>
                <c:pt idx="214">
                  <c:v>-2.36</c:v>
                </c:pt>
                <c:pt idx="215">
                  <c:v>-2.3499999999999988</c:v>
                </c:pt>
                <c:pt idx="216">
                  <c:v>-2.34</c:v>
                </c:pt>
                <c:pt idx="217">
                  <c:v>-2.3299999999999987</c:v>
                </c:pt>
                <c:pt idx="218">
                  <c:v>-2.3199999999999967</c:v>
                </c:pt>
                <c:pt idx="219">
                  <c:v>-2.3099999999999987</c:v>
                </c:pt>
                <c:pt idx="220">
                  <c:v>-2.2999999999999998</c:v>
                </c:pt>
                <c:pt idx="221">
                  <c:v>-2.29</c:v>
                </c:pt>
                <c:pt idx="222">
                  <c:v>-2.2799999999999998</c:v>
                </c:pt>
                <c:pt idx="223">
                  <c:v>-2.27</c:v>
                </c:pt>
                <c:pt idx="224">
                  <c:v>-2.2599999999999998</c:v>
                </c:pt>
                <c:pt idx="225">
                  <c:v>-2.25</c:v>
                </c:pt>
                <c:pt idx="226">
                  <c:v>-2.2400000000000002</c:v>
                </c:pt>
                <c:pt idx="227">
                  <c:v>-2.23</c:v>
                </c:pt>
                <c:pt idx="228">
                  <c:v>-2.2200000000000002</c:v>
                </c:pt>
                <c:pt idx="229">
                  <c:v>-2.21</c:v>
                </c:pt>
                <c:pt idx="230">
                  <c:v>-2.2000000000000002</c:v>
                </c:pt>
                <c:pt idx="231">
                  <c:v>-2.19</c:v>
                </c:pt>
                <c:pt idx="232">
                  <c:v>-2.1800000000000002</c:v>
                </c:pt>
                <c:pt idx="233">
                  <c:v>-2.17</c:v>
                </c:pt>
                <c:pt idx="234">
                  <c:v>-2.16</c:v>
                </c:pt>
                <c:pt idx="235">
                  <c:v>-2.15</c:v>
                </c:pt>
                <c:pt idx="236">
                  <c:v>-2.14</c:v>
                </c:pt>
                <c:pt idx="237">
                  <c:v>-2.13</c:v>
                </c:pt>
                <c:pt idx="238">
                  <c:v>-2.12</c:v>
                </c:pt>
                <c:pt idx="239">
                  <c:v>-2.11</c:v>
                </c:pt>
                <c:pt idx="240">
                  <c:v>-2.1</c:v>
                </c:pt>
                <c:pt idx="241">
                  <c:v>-2.09</c:v>
                </c:pt>
                <c:pt idx="242">
                  <c:v>-2.08</c:v>
                </c:pt>
                <c:pt idx="243">
                  <c:v>-2.0699999999999998</c:v>
                </c:pt>
                <c:pt idx="244">
                  <c:v>-2.06</c:v>
                </c:pt>
                <c:pt idx="245">
                  <c:v>-2.0499999999999998</c:v>
                </c:pt>
                <c:pt idx="246">
                  <c:v>-2.04</c:v>
                </c:pt>
                <c:pt idx="247">
                  <c:v>-2.0299999999999998</c:v>
                </c:pt>
                <c:pt idx="248">
                  <c:v>-2.02</c:v>
                </c:pt>
                <c:pt idx="249">
                  <c:v>-2.0099999999999998</c:v>
                </c:pt>
                <c:pt idx="250">
                  <c:v>-2</c:v>
                </c:pt>
                <c:pt idx="251">
                  <c:v>-1.9900000000000024</c:v>
                </c:pt>
                <c:pt idx="252">
                  <c:v>-1.9800000000000024</c:v>
                </c:pt>
                <c:pt idx="253">
                  <c:v>-1.9700000000000022</c:v>
                </c:pt>
                <c:pt idx="254">
                  <c:v>-1.9600000000000022</c:v>
                </c:pt>
                <c:pt idx="255">
                  <c:v>-1.9500000000000022</c:v>
                </c:pt>
                <c:pt idx="256">
                  <c:v>-1.9400000000000022</c:v>
                </c:pt>
                <c:pt idx="257">
                  <c:v>-1.9300000000000022</c:v>
                </c:pt>
                <c:pt idx="258">
                  <c:v>-1.9200000000000021</c:v>
                </c:pt>
                <c:pt idx="259">
                  <c:v>-1.9100000000000001</c:v>
                </c:pt>
                <c:pt idx="260">
                  <c:v>-1.9000000000000001</c:v>
                </c:pt>
                <c:pt idx="261">
                  <c:v>-1.8900000000000001</c:v>
                </c:pt>
                <c:pt idx="262">
                  <c:v>-1.8800000000000001</c:v>
                </c:pt>
                <c:pt idx="263">
                  <c:v>-1.87</c:v>
                </c:pt>
                <c:pt idx="264">
                  <c:v>-1.86</c:v>
                </c:pt>
                <c:pt idx="265">
                  <c:v>-1.85</c:v>
                </c:pt>
                <c:pt idx="266">
                  <c:v>-1.84</c:v>
                </c:pt>
                <c:pt idx="267">
                  <c:v>-1.83</c:v>
                </c:pt>
                <c:pt idx="268">
                  <c:v>-1.82</c:v>
                </c:pt>
                <c:pt idx="269">
                  <c:v>-1.81</c:v>
                </c:pt>
                <c:pt idx="270">
                  <c:v>-1.8</c:v>
                </c:pt>
                <c:pt idx="271">
                  <c:v>-1.79</c:v>
                </c:pt>
                <c:pt idx="272">
                  <c:v>-1.78</c:v>
                </c:pt>
                <c:pt idx="273">
                  <c:v>-1.77</c:v>
                </c:pt>
                <c:pt idx="274">
                  <c:v>-1.76</c:v>
                </c:pt>
                <c:pt idx="275">
                  <c:v>-1.75</c:v>
                </c:pt>
                <c:pt idx="276">
                  <c:v>-1.74</c:v>
                </c:pt>
                <c:pt idx="277">
                  <c:v>-1.73</c:v>
                </c:pt>
                <c:pt idx="278">
                  <c:v>-1.72</c:v>
                </c:pt>
                <c:pt idx="279">
                  <c:v>-1.71</c:v>
                </c:pt>
                <c:pt idx="280">
                  <c:v>-1.7</c:v>
                </c:pt>
                <c:pt idx="281">
                  <c:v>-1.6900000000000022</c:v>
                </c:pt>
                <c:pt idx="282">
                  <c:v>-1.6800000000000022</c:v>
                </c:pt>
                <c:pt idx="283">
                  <c:v>-1.6700000000000021</c:v>
                </c:pt>
                <c:pt idx="284">
                  <c:v>-1.6600000000000001</c:v>
                </c:pt>
                <c:pt idx="285">
                  <c:v>-1.6500000000000001</c:v>
                </c:pt>
                <c:pt idx="286">
                  <c:v>-1.6400000000000001</c:v>
                </c:pt>
                <c:pt idx="287">
                  <c:v>-1.6300000000000001</c:v>
                </c:pt>
                <c:pt idx="288">
                  <c:v>-1.62</c:v>
                </c:pt>
                <c:pt idx="289">
                  <c:v>-1.61</c:v>
                </c:pt>
                <c:pt idx="290">
                  <c:v>-1.6</c:v>
                </c:pt>
                <c:pt idx="291">
                  <c:v>-1.59</c:v>
                </c:pt>
                <c:pt idx="292">
                  <c:v>-1.58</c:v>
                </c:pt>
                <c:pt idx="293">
                  <c:v>-1.57</c:v>
                </c:pt>
                <c:pt idx="294">
                  <c:v>-1.56</c:v>
                </c:pt>
                <c:pt idx="295">
                  <c:v>-1.55</c:v>
                </c:pt>
                <c:pt idx="296">
                  <c:v>-1.54</c:v>
                </c:pt>
                <c:pt idx="297">
                  <c:v>-1.53</c:v>
                </c:pt>
                <c:pt idx="298">
                  <c:v>-1.52</c:v>
                </c:pt>
                <c:pt idx="299">
                  <c:v>-1.51</c:v>
                </c:pt>
                <c:pt idx="300">
                  <c:v>-1.5</c:v>
                </c:pt>
                <c:pt idx="301">
                  <c:v>-1.49</c:v>
                </c:pt>
                <c:pt idx="302">
                  <c:v>-1.48</c:v>
                </c:pt>
                <c:pt idx="303">
                  <c:v>-1.47</c:v>
                </c:pt>
                <c:pt idx="304">
                  <c:v>-1.46</c:v>
                </c:pt>
                <c:pt idx="305">
                  <c:v>-1.45</c:v>
                </c:pt>
                <c:pt idx="306">
                  <c:v>-1.44</c:v>
                </c:pt>
                <c:pt idx="307">
                  <c:v>-1.43</c:v>
                </c:pt>
                <c:pt idx="308">
                  <c:v>-1.42</c:v>
                </c:pt>
                <c:pt idx="309">
                  <c:v>-1.41</c:v>
                </c:pt>
                <c:pt idx="310">
                  <c:v>-1.4</c:v>
                </c:pt>
                <c:pt idx="311">
                  <c:v>-1.3900000000000001</c:v>
                </c:pt>
                <c:pt idx="312">
                  <c:v>-1.3800000000000001</c:v>
                </c:pt>
                <c:pt idx="313">
                  <c:v>-1.37</c:v>
                </c:pt>
                <c:pt idx="314">
                  <c:v>-1.36</c:v>
                </c:pt>
                <c:pt idx="315">
                  <c:v>-1.35</c:v>
                </c:pt>
                <c:pt idx="316">
                  <c:v>-1.34</c:v>
                </c:pt>
                <c:pt idx="317">
                  <c:v>-1.33</c:v>
                </c:pt>
                <c:pt idx="318">
                  <c:v>-1.32</c:v>
                </c:pt>
                <c:pt idx="319">
                  <c:v>-1.31</c:v>
                </c:pt>
                <c:pt idx="320">
                  <c:v>-1.3</c:v>
                </c:pt>
                <c:pt idx="321">
                  <c:v>-1.29</c:v>
                </c:pt>
                <c:pt idx="322">
                  <c:v>-1.28</c:v>
                </c:pt>
                <c:pt idx="323">
                  <c:v>-1.27</c:v>
                </c:pt>
                <c:pt idx="324">
                  <c:v>-1.26</c:v>
                </c:pt>
                <c:pt idx="325">
                  <c:v>-1.25</c:v>
                </c:pt>
                <c:pt idx="326">
                  <c:v>-1.24</c:v>
                </c:pt>
                <c:pt idx="327">
                  <c:v>-1.23</c:v>
                </c:pt>
                <c:pt idx="328">
                  <c:v>-1.22</c:v>
                </c:pt>
                <c:pt idx="329">
                  <c:v>-1.21</c:v>
                </c:pt>
                <c:pt idx="330">
                  <c:v>-1.2</c:v>
                </c:pt>
                <c:pt idx="331">
                  <c:v>-1.1900000000000022</c:v>
                </c:pt>
                <c:pt idx="332">
                  <c:v>-1.1800000000000022</c:v>
                </c:pt>
                <c:pt idx="333">
                  <c:v>-1.1700000000000021</c:v>
                </c:pt>
                <c:pt idx="334">
                  <c:v>-1.1599999999999975</c:v>
                </c:pt>
                <c:pt idx="335">
                  <c:v>-1.1499999999999975</c:v>
                </c:pt>
                <c:pt idx="336">
                  <c:v>-1.1399999999999975</c:v>
                </c:pt>
                <c:pt idx="337">
                  <c:v>-1.1299999999999975</c:v>
                </c:pt>
                <c:pt idx="338">
                  <c:v>-1.1200000000000001</c:v>
                </c:pt>
                <c:pt idx="339">
                  <c:v>-1.1100000000000001</c:v>
                </c:pt>
                <c:pt idx="340">
                  <c:v>-1.1000000000000001</c:v>
                </c:pt>
                <c:pt idx="341">
                  <c:v>-1.0900000000000001</c:v>
                </c:pt>
                <c:pt idx="342">
                  <c:v>-1.08</c:v>
                </c:pt>
                <c:pt idx="343">
                  <c:v>-1.07</c:v>
                </c:pt>
                <c:pt idx="344">
                  <c:v>-1.06</c:v>
                </c:pt>
                <c:pt idx="345">
                  <c:v>-1.05</c:v>
                </c:pt>
                <c:pt idx="346">
                  <c:v>-1.04</c:v>
                </c:pt>
                <c:pt idx="347">
                  <c:v>-1.03</c:v>
                </c:pt>
                <c:pt idx="348">
                  <c:v>-1.02</c:v>
                </c:pt>
                <c:pt idx="349">
                  <c:v>-1.01</c:v>
                </c:pt>
                <c:pt idx="350">
                  <c:v>-1</c:v>
                </c:pt>
                <c:pt idx="351">
                  <c:v>-0.99</c:v>
                </c:pt>
                <c:pt idx="352">
                  <c:v>-0.98</c:v>
                </c:pt>
                <c:pt idx="353">
                  <c:v>-0.97000000000000064</c:v>
                </c:pt>
                <c:pt idx="354">
                  <c:v>-0.96000000000000063</c:v>
                </c:pt>
                <c:pt idx="355">
                  <c:v>-0.95000000000000062</c:v>
                </c:pt>
                <c:pt idx="356">
                  <c:v>-0.94000000000000061</c:v>
                </c:pt>
                <c:pt idx="357">
                  <c:v>-0.93</c:v>
                </c:pt>
                <c:pt idx="358">
                  <c:v>-0.92</c:v>
                </c:pt>
                <c:pt idx="359">
                  <c:v>-0.91</c:v>
                </c:pt>
                <c:pt idx="360">
                  <c:v>-0.9</c:v>
                </c:pt>
                <c:pt idx="361">
                  <c:v>-0.89</c:v>
                </c:pt>
                <c:pt idx="362">
                  <c:v>-0.88</c:v>
                </c:pt>
                <c:pt idx="363">
                  <c:v>-0.87000000000000111</c:v>
                </c:pt>
                <c:pt idx="364">
                  <c:v>-0.86000000000000065</c:v>
                </c:pt>
                <c:pt idx="365">
                  <c:v>-0.85000000000000064</c:v>
                </c:pt>
                <c:pt idx="366">
                  <c:v>-0.84000000000000064</c:v>
                </c:pt>
                <c:pt idx="367">
                  <c:v>-0.83000000000000063</c:v>
                </c:pt>
                <c:pt idx="368">
                  <c:v>-0.82000000000000062</c:v>
                </c:pt>
                <c:pt idx="369">
                  <c:v>-0.81</c:v>
                </c:pt>
                <c:pt idx="370">
                  <c:v>-0.8</c:v>
                </c:pt>
                <c:pt idx="371">
                  <c:v>-0.79</c:v>
                </c:pt>
                <c:pt idx="372">
                  <c:v>-0.78</c:v>
                </c:pt>
                <c:pt idx="373">
                  <c:v>-0.77000000000000124</c:v>
                </c:pt>
                <c:pt idx="374">
                  <c:v>-0.76000000000000123</c:v>
                </c:pt>
                <c:pt idx="375">
                  <c:v>-0.75000000000000122</c:v>
                </c:pt>
                <c:pt idx="376">
                  <c:v>-0.7400000000000011</c:v>
                </c:pt>
                <c:pt idx="377">
                  <c:v>-0.73000000000000065</c:v>
                </c:pt>
                <c:pt idx="378">
                  <c:v>-0.72000000000000064</c:v>
                </c:pt>
                <c:pt idx="379">
                  <c:v>-0.71000000000000063</c:v>
                </c:pt>
                <c:pt idx="380">
                  <c:v>-0.70000000000000062</c:v>
                </c:pt>
                <c:pt idx="381">
                  <c:v>-0.69000000000000061</c:v>
                </c:pt>
                <c:pt idx="382">
                  <c:v>-0.68</c:v>
                </c:pt>
                <c:pt idx="383">
                  <c:v>-0.67000000000000148</c:v>
                </c:pt>
                <c:pt idx="384">
                  <c:v>-0.66000000000000136</c:v>
                </c:pt>
                <c:pt idx="385">
                  <c:v>-0.65000000000000135</c:v>
                </c:pt>
                <c:pt idx="386">
                  <c:v>-0.64000000000000123</c:v>
                </c:pt>
                <c:pt idx="387">
                  <c:v>-0.63000000000000123</c:v>
                </c:pt>
                <c:pt idx="388">
                  <c:v>-0.62000000000000111</c:v>
                </c:pt>
                <c:pt idx="389">
                  <c:v>-0.61000000000000065</c:v>
                </c:pt>
                <c:pt idx="390">
                  <c:v>-0.60000000000000064</c:v>
                </c:pt>
                <c:pt idx="391">
                  <c:v>-0.59</c:v>
                </c:pt>
                <c:pt idx="392">
                  <c:v>-0.58000000000000007</c:v>
                </c:pt>
                <c:pt idx="393">
                  <c:v>-0.56999999999999995</c:v>
                </c:pt>
                <c:pt idx="394">
                  <c:v>-0.56000000000000005</c:v>
                </c:pt>
                <c:pt idx="395">
                  <c:v>-0.55000000000000004</c:v>
                </c:pt>
                <c:pt idx="396">
                  <c:v>-0.54</c:v>
                </c:pt>
                <c:pt idx="397">
                  <c:v>-0.53</c:v>
                </c:pt>
                <c:pt idx="398">
                  <c:v>-0.52</c:v>
                </c:pt>
                <c:pt idx="399">
                  <c:v>-0.51</c:v>
                </c:pt>
                <c:pt idx="400">
                  <c:v>-0.5</c:v>
                </c:pt>
                <c:pt idx="401">
                  <c:v>-0.49000000000000032</c:v>
                </c:pt>
                <c:pt idx="402">
                  <c:v>-0.48000000000000032</c:v>
                </c:pt>
                <c:pt idx="403">
                  <c:v>-0.47000000000000008</c:v>
                </c:pt>
                <c:pt idx="404">
                  <c:v>-0.46</c:v>
                </c:pt>
                <c:pt idx="405">
                  <c:v>-0.45</c:v>
                </c:pt>
                <c:pt idx="406">
                  <c:v>-0.44</c:v>
                </c:pt>
                <c:pt idx="407">
                  <c:v>-0.43000000000000038</c:v>
                </c:pt>
                <c:pt idx="408">
                  <c:v>-0.42000000000000032</c:v>
                </c:pt>
                <c:pt idx="409">
                  <c:v>-0.41000000000000031</c:v>
                </c:pt>
                <c:pt idx="410">
                  <c:v>-0.4</c:v>
                </c:pt>
                <c:pt idx="411">
                  <c:v>-0.39000000000000062</c:v>
                </c:pt>
                <c:pt idx="412">
                  <c:v>-0.38000000000000062</c:v>
                </c:pt>
                <c:pt idx="413">
                  <c:v>-0.37000000000000038</c:v>
                </c:pt>
                <c:pt idx="414">
                  <c:v>-0.36000000000000032</c:v>
                </c:pt>
                <c:pt idx="415">
                  <c:v>-0.35000000000000031</c:v>
                </c:pt>
                <c:pt idx="416">
                  <c:v>-0.34</c:v>
                </c:pt>
                <c:pt idx="417">
                  <c:v>-0.33000000000000074</c:v>
                </c:pt>
                <c:pt idx="418">
                  <c:v>-0.32000000000000062</c:v>
                </c:pt>
                <c:pt idx="419">
                  <c:v>-0.31000000000000055</c:v>
                </c:pt>
                <c:pt idx="420">
                  <c:v>-0.30000000000000032</c:v>
                </c:pt>
                <c:pt idx="421">
                  <c:v>-0.29000000000000031</c:v>
                </c:pt>
                <c:pt idx="422">
                  <c:v>-0.28000000000000008</c:v>
                </c:pt>
                <c:pt idx="423">
                  <c:v>-0.27</c:v>
                </c:pt>
                <c:pt idx="424">
                  <c:v>-0.26</c:v>
                </c:pt>
                <c:pt idx="425">
                  <c:v>-0.25</c:v>
                </c:pt>
                <c:pt idx="426">
                  <c:v>-0.24000000000000021</c:v>
                </c:pt>
                <c:pt idx="427">
                  <c:v>-0.23</c:v>
                </c:pt>
                <c:pt idx="428">
                  <c:v>-0.22</c:v>
                </c:pt>
                <c:pt idx="429">
                  <c:v>-0.21000000000000021</c:v>
                </c:pt>
                <c:pt idx="430">
                  <c:v>-0.2</c:v>
                </c:pt>
                <c:pt idx="431">
                  <c:v>-0.19</c:v>
                </c:pt>
                <c:pt idx="432">
                  <c:v>-0.18000000000000024</c:v>
                </c:pt>
                <c:pt idx="433">
                  <c:v>-0.17</c:v>
                </c:pt>
                <c:pt idx="434">
                  <c:v>-0.16</c:v>
                </c:pt>
                <c:pt idx="435">
                  <c:v>-0.15000000000000024</c:v>
                </c:pt>
                <c:pt idx="436">
                  <c:v>-0.14000000000000001</c:v>
                </c:pt>
                <c:pt idx="437">
                  <c:v>-0.13</c:v>
                </c:pt>
                <c:pt idx="438">
                  <c:v>-0.12000000000000002</c:v>
                </c:pt>
                <c:pt idx="439">
                  <c:v>-0.11</c:v>
                </c:pt>
                <c:pt idx="440">
                  <c:v>-0.1</c:v>
                </c:pt>
                <c:pt idx="441">
                  <c:v>-9.0000000000000024E-2</c:v>
                </c:pt>
                <c:pt idx="442">
                  <c:v>-8.0000000000000043E-2</c:v>
                </c:pt>
                <c:pt idx="443">
                  <c:v>-7.0000000000000021E-2</c:v>
                </c:pt>
                <c:pt idx="444">
                  <c:v>-6.0000000000000032E-2</c:v>
                </c:pt>
                <c:pt idx="445">
                  <c:v>-0.05</c:v>
                </c:pt>
                <c:pt idx="446">
                  <c:v>-4.0000000000000022E-2</c:v>
                </c:pt>
                <c:pt idx="447">
                  <c:v>-3.0000000000000002E-2</c:v>
                </c:pt>
                <c:pt idx="448">
                  <c:v>-2.0000000000000011E-2</c:v>
                </c:pt>
                <c:pt idx="449">
                  <c:v>-1.0000000000000005E-2</c:v>
                </c:pt>
                <c:pt idx="450">
                  <c:v>0</c:v>
                </c:pt>
                <c:pt idx="451">
                  <c:v>1.0000000000000005E-2</c:v>
                </c:pt>
                <c:pt idx="452">
                  <c:v>2.0000000000000011E-2</c:v>
                </c:pt>
                <c:pt idx="453">
                  <c:v>3.0000000000000002E-2</c:v>
                </c:pt>
                <c:pt idx="454">
                  <c:v>4.0000000000000022E-2</c:v>
                </c:pt>
                <c:pt idx="455">
                  <c:v>0.05</c:v>
                </c:pt>
                <c:pt idx="456">
                  <c:v>6.0000000000000032E-2</c:v>
                </c:pt>
                <c:pt idx="457">
                  <c:v>7.0000000000000021E-2</c:v>
                </c:pt>
                <c:pt idx="458">
                  <c:v>8.0000000000000043E-2</c:v>
                </c:pt>
                <c:pt idx="459">
                  <c:v>9.0000000000000024E-2</c:v>
                </c:pt>
                <c:pt idx="460">
                  <c:v>0.1</c:v>
                </c:pt>
                <c:pt idx="461">
                  <c:v>0.11</c:v>
                </c:pt>
                <c:pt idx="462">
                  <c:v>0.12000000000000002</c:v>
                </c:pt>
                <c:pt idx="463">
                  <c:v>0.13</c:v>
                </c:pt>
                <c:pt idx="464">
                  <c:v>0.14000000000000001</c:v>
                </c:pt>
                <c:pt idx="465">
                  <c:v>0.15000000000000024</c:v>
                </c:pt>
                <c:pt idx="466">
                  <c:v>0.16</c:v>
                </c:pt>
                <c:pt idx="467">
                  <c:v>0.17</c:v>
                </c:pt>
                <c:pt idx="468">
                  <c:v>0.18000000000000024</c:v>
                </c:pt>
                <c:pt idx="469">
                  <c:v>0.19</c:v>
                </c:pt>
                <c:pt idx="470">
                  <c:v>0.2</c:v>
                </c:pt>
                <c:pt idx="471">
                  <c:v>0.21000000000000021</c:v>
                </c:pt>
                <c:pt idx="472">
                  <c:v>0.22</c:v>
                </c:pt>
                <c:pt idx="473">
                  <c:v>0.23</c:v>
                </c:pt>
                <c:pt idx="474">
                  <c:v>0.24000000000000021</c:v>
                </c:pt>
                <c:pt idx="475">
                  <c:v>0.25</c:v>
                </c:pt>
                <c:pt idx="476">
                  <c:v>0.26</c:v>
                </c:pt>
                <c:pt idx="477">
                  <c:v>0.27</c:v>
                </c:pt>
                <c:pt idx="478">
                  <c:v>0.28000000000000008</c:v>
                </c:pt>
                <c:pt idx="479">
                  <c:v>0.29000000000000031</c:v>
                </c:pt>
                <c:pt idx="480">
                  <c:v>0.30000000000000032</c:v>
                </c:pt>
                <c:pt idx="481">
                  <c:v>0.31000000000000055</c:v>
                </c:pt>
                <c:pt idx="482">
                  <c:v>0.32000000000000062</c:v>
                </c:pt>
                <c:pt idx="483">
                  <c:v>0.33000000000000074</c:v>
                </c:pt>
                <c:pt idx="484">
                  <c:v>0.34</c:v>
                </c:pt>
                <c:pt idx="485">
                  <c:v>0.35000000000000031</c:v>
                </c:pt>
                <c:pt idx="486">
                  <c:v>0.36000000000000032</c:v>
                </c:pt>
                <c:pt idx="487">
                  <c:v>0.37000000000000038</c:v>
                </c:pt>
                <c:pt idx="488">
                  <c:v>0.38000000000000062</c:v>
                </c:pt>
                <c:pt idx="489">
                  <c:v>0.39000000000000062</c:v>
                </c:pt>
                <c:pt idx="490">
                  <c:v>0.4</c:v>
                </c:pt>
                <c:pt idx="491">
                  <c:v>0.41000000000000031</c:v>
                </c:pt>
                <c:pt idx="492">
                  <c:v>0.42000000000000032</c:v>
                </c:pt>
                <c:pt idx="493">
                  <c:v>0.43000000000000038</c:v>
                </c:pt>
                <c:pt idx="494">
                  <c:v>0.44</c:v>
                </c:pt>
                <c:pt idx="495">
                  <c:v>0.45</c:v>
                </c:pt>
                <c:pt idx="496">
                  <c:v>0.46</c:v>
                </c:pt>
                <c:pt idx="497">
                  <c:v>0.47000000000000008</c:v>
                </c:pt>
                <c:pt idx="498">
                  <c:v>0.48000000000000032</c:v>
                </c:pt>
                <c:pt idx="499">
                  <c:v>0.49000000000000032</c:v>
                </c:pt>
                <c:pt idx="500">
                  <c:v>0.5</c:v>
                </c:pt>
                <c:pt idx="501">
                  <c:v>0.51</c:v>
                </c:pt>
                <c:pt idx="502">
                  <c:v>0.52</c:v>
                </c:pt>
                <c:pt idx="503">
                  <c:v>0.53</c:v>
                </c:pt>
                <c:pt idx="504">
                  <c:v>0.54</c:v>
                </c:pt>
                <c:pt idx="505">
                  <c:v>0.55000000000000004</c:v>
                </c:pt>
                <c:pt idx="506">
                  <c:v>0.56000000000000005</c:v>
                </c:pt>
                <c:pt idx="507">
                  <c:v>0.56999999999999995</c:v>
                </c:pt>
                <c:pt idx="508">
                  <c:v>0.58000000000000007</c:v>
                </c:pt>
                <c:pt idx="509">
                  <c:v>0.59</c:v>
                </c:pt>
                <c:pt idx="510">
                  <c:v>0.60000000000000064</c:v>
                </c:pt>
                <c:pt idx="511">
                  <c:v>0.61000000000000065</c:v>
                </c:pt>
                <c:pt idx="512">
                  <c:v>0.62000000000000111</c:v>
                </c:pt>
                <c:pt idx="513">
                  <c:v>0.63000000000000123</c:v>
                </c:pt>
                <c:pt idx="514">
                  <c:v>0.64000000000000123</c:v>
                </c:pt>
                <c:pt idx="515">
                  <c:v>0.65000000000000135</c:v>
                </c:pt>
                <c:pt idx="516">
                  <c:v>0.66000000000000136</c:v>
                </c:pt>
                <c:pt idx="517">
                  <c:v>0.67000000000000148</c:v>
                </c:pt>
                <c:pt idx="518">
                  <c:v>0.68</c:v>
                </c:pt>
                <c:pt idx="519">
                  <c:v>0.69000000000000061</c:v>
                </c:pt>
                <c:pt idx="520">
                  <c:v>0.70000000000000062</c:v>
                </c:pt>
                <c:pt idx="521">
                  <c:v>0.71000000000000063</c:v>
                </c:pt>
                <c:pt idx="522">
                  <c:v>0.72000000000000064</c:v>
                </c:pt>
                <c:pt idx="523">
                  <c:v>0.73000000000000065</c:v>
                </c:pt>
                <c:pt idx="524">
                  <c:v>0.7400000000000011</c:v>
                </c:pt>
                <c:pt idx="525">
                  <c:v>0.75000000000000122</c:v>
                </c:pt>
                <c:pt idx="526">
                  <c:v>0.76000000000000123</c:v>
                </c:pt>
                <c:pt idx="527">
                  <c:v>0.77000000000000124</c:v>
                </c:pt>
                <c:pt idx="528">
                  <c:v>0.78</c:v>
                </c:pt>
                <c:pt idx="529">
                  <c:v>0.79</c:v>
                </c:pt>
                <c:pt idx="530">
                  <c:v>0.8</c:v>
                </c:pt>
                <c:pt idx="531">
                  <c:v>0.81</c:v>
                </c:pt>
                <c:pt idx="532">
                  <c:v>0.82000000000000062</c:v>
                </c:pt>
                <c:pt idx="533">
                  <c:v>0.83000000000000063</c:v>
                </c:pt>
                <c:pt idx="534">
                  <c:v>0.84000000000000064</c:v>
                </c:pt>
                <c:pt idx="535">
                  <c:v>0.85000000000000064</c:v>
                </c:pt>
                <c:pt idx="536">
                  <c:v>0.86000000000000065</c:v>
                </c:pt>
                <c:pt idx="537">
                  <c:v>0.87000000000000111</c:v>
                </c:pt>
                <c:pt idx="538">
                  <c:v>0.88</c:v>
                </c:pt>
                <c:pt idx="539">
                  <c:v>0.89</c:v>
                </c:pt>
                <c:pt idx="540">
                  <c:v>0.9</c:v>
                </c:pt>
                <c:pt idx="541">
                  <c:v>0.91</c:v>
                </c:pt>
                <c:pt idx="542">
                  <c:v>0.92</c:v>
                </c:pt>
                <c:pt idx="543">
                  <c:v>0.93</c:v>
                </c:pt>
                <c:pt idx="544">
                  <c:v>0.94000000000000061</c:v>
                </c:pt>
                <c:pt idx="545">
                  <c:v>0.95000000000000062</c:v>
                </c:pt>
                <c:pt idx="546">
                  <c:v>0.96000000000000063</c:v>
                </c:pt>
                <c:pt idx="547">
                  <c:v>0.97000000000000064</c:v>
                </c:pt>
                <c:pt idx="548">
                  <c:v>0.98</c:v>
                </c:pt>
                <c:pt idx="549">
                  <c:v>0.99</c:v>
                </c:pt>
                <c:pt idx="550">
                  <c:v>1</c:v>
                </c:pt>
                <c:pt idx="551">
                  <c:v>1.01</c:v>
                </c:pt>
                <c:pt idx="552">
                  <c:v>1.02</c:v>
                </c:pt>
                <c:pt idx="553">
                  <c:v>1.03</c:v>
                </c:pt>
                <c:pt idx="554">
                  <c:v>1.04</c:v>
                </c:pt>
                <c:pt idx="555">
                  <c:v>1.05</c:v>
                </c:pt>
                <c:pt idx="556">
                  <c:v>1.06</c:v>
                </c:pt>
                <c:pt idx="557">
                  <c:v>1.07</c:v>
                </c:pt>
                <c:pt idx="558">
                  <c:v>1.08</c:v>
                </c:pt>
                <c:pt idx="559">
                  <c:v>1.0900000000000001</c:v>
                </c:pt>
                <c:pt idx="560">
                  <c:v>1.1000000000000001</c:v>
                </c:pt>
                <c:pt idx="561">
                  <c:v>1.1100000000000001</c:v>
                </c:pt>
                <c:pt idx="562">
                  <c:v>1.1200000000000001</c:v>
                </c:pt>
                <c:pt idx="563">
                  <c:v>1.1299999999999975</c:v>
                </c:pt>
                <c:pt idx="564">
                  <c:v>1.1399999999999975</c:v>
                </c:pt>
                <c:pt idx="565">
                  <c:v>1.1499999999999975</c:v>
                </c:pt>
                <c:pt idx="566">
                  <c:v>1.1599999999999975</c:v>
                </c:pt>
                <c:pt idx="567">
                  <c:v>1.1700000000000021</c:v>
                </c:pt>
                <c:pt idx="568">
                  <c:v>1.1800000000000022</c:v>
                </c:pt>
                <c:pt idx="569">
                  <c:v>1.1900000000000022</c:v>
                </c:pt>
                <c:pt idx="570">
                  <c:v>1.2</c:v>
                </c:pt>
                <c:pt idx="571">
                  <c:v>1.21</c:v>
                </c:pt>
                <c:pt idx="572">
                  <c:v>1.22</c:v>
                </c:pt>
                <c:pt idx="573">
                  <c:v>1.23</c:v>
                </c:pt>
                <c:pt idx="574">
                  <c:v>1.24</c:v>
                </c:pt>
                <c:pt idx="575">
                  <c:v>1.25</c:v>
                </c:pt>
                <c:pt idx="576">
                  <c:v>1.26</c:v>
                </c:pt>
                <c:pt idx="577">
                  <c:v>1.27</c:v>
                </c:pt>
                <c:pt idx="578">
                  <c:v>1.28</c:v>
                </c:pt>
                <c:pt idx="579">
                  <c:v>1.29</c:v>
                </c:pt>
                <c:pt idx="580">
                  <c:v>1.3</c:v>
                </c:pt>
                <c:pt idx="581">
                  <c:v>1.31</c:v>
                </c:pt>
                <c:pt idx="582">
                  <c:v>1.32</c:v>
                </c:pt>
                <c:pt idx="583">
                  <c:v>1.33</c:v>
                </c:pt>
                <c:pt idx="584">
                  <c:v>1.34</c:v>
                </c:pt>
                <c:pt idx="585">
                  <c:v>1.35</c:v>
                </c:pt>
                <c:pt idx="586">
                  <c:v>1.36</c:v>
                </c:pt>
                <c:pt idx="587">
                  <c:v>1.37</c:v>
                </c:pt>
                <c:pt idx="588">
                  <c:v>1.3800000000000001</c:v>
                </c:pt>
                <c:pt idx="589">
                  <c:v>1.3900000000000001</c:v>
                </c:pt>
                <c:pt idx="590">
                  <c:v>1.4</c:v>
                </c:pt>
                <c:pt idx="591">
                  <c:v>1.41</c:v>
                </c:pt>
                <c:pt idx="592">
                  <c:v>1.42</c:v>
                </c:pt>
                <c:pt idx="593">
                  <c:v>1.43</c:v>
                </c:pt>
                <c:pt idx="594">
                  <c:v>1.44</c:v>
                </c:pt>
                <c:pt idx="595">
                  <c:v>1.45</c:v>
                </c:pt>
                <c:pt idx="596">
                  <c:v>1.46</c:v>
                </c:pt>
                <c:pt idx="597">
                  <c:v>1.47</c:v>
                </c:pt>
                <c:pt idx="598">
                  <c:v>1.48</c:v>
                </c:pt>
                <c:pt idx="599">
                  <c:v>1.49</c:v>
                </c:pt>
                <c:pt idx="600">
                  <c:v>1.5</c:v>
                </c:pt>
                <c:pt idx="601">
                  <c:v>1.51</c:v>
                </c:pt>
                <c:pt idx="602">
                  <c:v>1.52</c:v>
                </c:pt>
                <c:pt idx="603">
                  <c:v>1.53</c:v>
                </c:pt>
                <c:pt idx="604">
                  <c:v>1.54</c:v>
                </c:pt>
                <c:pt idx="605">
                  <c:v>1.55</c:v>
                </c:pt>
                <c:pt idx="606">
                  <c:v>1.56</c:v>
                </c:pt>
                <c:pt idx="607">
                  <c:v>1.57</c:v>
                </c:pt>
                <c:pt idx="608">
                  <c:v>1.58</c:v>
                </c:pt>
                <c:pt idx="609">
                  <c:v>1.59</c:v>
                </c:pt>
                <c:pt idx="610">
                  <c:v>1.6</c:v>
                </c:pt>
                <c:pt idx="611">
                  <c:v>1.61</c:v>
                </c:pt>
                <c:pt idx="612">
                  <c:v>1.62</c:v>
                </c:pt>
                <c:pt idx="613">
                  <c:v>1.6300000000000001</c:v>
                </c:pt>
                <c:pt idx="614">
                  <c:v>1.6400000000000001</c:v>
                </c:pt>
                <c:pt idx="615">
                  <c:v>1.6500000000000001</c:v>
                </c:pt>
                <c:pt idx="616">
                  <c:v>1.6600000000000001</c:v>
                </c:pt>
                <c:pt idx="617">
                  <c:v>1.6700000000000021</c:v>
                </c:pt>
                <c:pt idx="618">
                  <c:v>1.6800000000000022</c:v>
                </c:pt>
                <c:pt idx="619">
                  <c:v>1.6900000000000022</c:v>
                </c:pt>
                <c:pt idx="620">
                  <c:v>1.7</c:v>
                </c:pt>
                <c:pt idx="621">
                  <c:v>1.71</c:v>
                </c:pt>
                <c:pt idx="622">
                  <c:v>1.72</c:v>
                </c:pt>
                <c:pt idx="623">
                  <c:v>1.73</c:v>
                </c:pt>
                <c:pt idx="624">
                  <c:v>1.74</c:v>
                </c:pt>
                <c:pt idx="625">
                  <c:v>1.75</c:v>
                </c:pt>
                <c:pt idx="626">
                  <c:v>1.76</c:v>
                </c:pt>
                <c:pt idx="627">
                  <c:v>1.77</c:v>
                </c:pt>
                <c:pt idx="628">
                  <c:v>1.78</c:v>
                </c:pt>
                <c:pt idx="629">
                  <c:v>1.79</c:v>
                </c:pt>
                <c:pt idx="630">
                  <c:v>1.8</c:v>
                </c:pt>
                <c:pt idx="631">
                  <c:v>1.81</c:v>
                </c:pt>
                <c:pt idx="632">
                  <c:v>1.82</c:v>
                </c:pt>
                <c:pt idx="633">
                  <c:v>1.83</c:v>
                </c:pt>
                <c:pt idx="634">
                  <c:v>1.84</c:v>
                </c:pt>
                <c:pt idx="635">
                  <c:v>1.85</c:v>
                </c:pt>
                <c:pt idx="636">
                  <c:v>1.86</c:v>
                </c:pt>
                <c:pt idx="637">
                  <c:v>1.87</c:v>
                </c:pt>
                <c:pt idx="638">
                  <c:v>1.8800000000000001</c:v>
                </c:pt>
                <c:pt idx="639">
                  <c:v>1.8900000000000001</c:v>
                </c:pt>
                <c:pt idx="640">
                  <c:v>1.9000000000000001</c:v>
                </c:pt>
                <c:pt idx="641">
                  <c:v>1.9100000000000001</c:v>
                </c:pt>
                <c:pt idx="642">
                  <c:v>1.9200000000000021</c:v>
                </c:pt>
                <c:pt idx="643">
                  <c:v>1.9300000000000022</c:v>
                </c:pt>
                <c:pt idx="644">
                  <c:v>1.9400000000000022</c:v>
                </c:pt>
                <c:pt idx="645">
                  <c:v>1.9500000000000022</c:v>
                </c:pt>
                <c:pt idx="646">
                  <c:v>1.9600000000000022</c:v>
                </c:pt>
                <c:pt idx="647">
                  <c:v>1.9700000000000022</c:v>
                </c:pt>
                <c:pt idx="648">
                  <c:v>1.9800000000000024</c:v>
                </c:pt>
                <c:pt idx="649">
                  <c:v>1.9900000000000024</c:v>
                </c:pt>
                <c:pt idx="650">
                  <c:v>2</c:v>
                </c:pt>
                <c:pt idx="651">
                  <c:v>2.0099999999999998</c:v>
                </c:pt>
                <c:pt idx="652">
                  <c:v>2.02</c:v>
                </c:pt>
                <c:pt idx="653">
                  <c:v>2.0299999999999998</c:v>
                </c:pt>
                <c:pt idx="654">
                  <c:v>2.04</c:v>
                </c:pt>
                <c:pt idx="655">
                  <c:v>2.0499999999999998</c:v>
                </c:pt>
                <c:pt idx="656">
                  <c:v>2.06</c:v>
                </c:pt>
                <c:pt idx="657">
                  <c:v>2.0699999999999998</c:v>
                </c:pt>
                <c:pt idx="658">
                  <c:v>2.08</c:v>
                </c:pt>
                <c:pt idx="659">
                  <c:v>2.09</c:v>
                </c:pt>
                <c:pt idx="660">
                  <c:v>2.1</c:v>
                </c:pt>
                <c:pt idx="661">
                  <c:v>2.11</c:v>
                </c:pt>
                <c:pt idx="662">
                  <c:v>2.12</c:v>
                </c:pt>
                <c:pt idx="663">
                  <c:v>2.13</c:v>
                </c:pt>
                <c:pt idx="664">
                  <c:v>2.14</c:v>
                </c:pt>
                <c:pt idx="665">
                  <c:v>2.15</c:v>
                </c:pt>
                <c:pt idx="666">
                  <c:v>2.16</c:v>
                </c:pt>
                <c:pt idx="667">
                  <c:v>2.17</c:v>
                </c:pt>
                <c:pt idx="668">
                  <c:v>2.1800000000000002</c:v>
                </c:pt>
                <c:pt idx="669">
                  <c:v>2.19</c:v>
                </c:pt>
                <c:pt idx="670">
                  <c:v>2.2000000000000002</c:v>
                </c:pt>
                <c:pt idx="671">
                  <c:v>2.21</c:v>
                </c:pt>
                <c:pt idx="672">
                  <c:v>2.2200000000000002</c:v>
                </c:pt>
                <c:pt idx="673">
                  <c:v>2.23</c:v>
                </c:pt>
                <c:pt idx="674">
                  <c:v>2.2400000000000002</c:v>
                </c:pt>
                <c:pt idx="675">
                  <c:v>2.25</c:v>
                </c:pt>
                <c:pt idx="676">
                  <c:v>2.2599999999999998</c:v>
                </c:pt>
                <c:pt idx="677">
                  <c:v>2.27</c:v>
                </c:pt>
                <c:pt idx="678">
                  <c:v>2.2799999999999998</c:v>
                </c:pt>
                <c:pt idx="679">
                  <c:v>2.29</c:v>
                </c:pt>
                <c:pt idx="680">
                  <c:v>2.2999999999999998</c:v>
                </c:pt>
                <c:pt idx="681">
                  <c:v>2.3099999999999987</c:v>
                </c:pt>
                <c:pt idx="682">
                  <c:v>2.3199999999999967</c:v>
                </c:pt>
                <c:pt idx="683">
                  <c:v>2.3299999999999987</c:v>
                </c:pt>
                <c:pt idx="684">
                  <c:v>2.34</c:v>
                </c:pt>
                <c:pt idx="685">
                  <c:v>2.3499999999999988</c:v>
                </c:pt>
                <c:pt idx="686">
                  <c:v>2.36</c:v>
                </c:pt>
                <c:pt idx="687">
                  <c:v>2.3699999999999997</c:v>
                </c:pt>
                <c:pt idx="688">
                  <c:v>2.38</c:v>
                </c:pt>
                <c:pt idx="689">
                  <c:v>2.3899999999999997</c:v>
                </c:pt>
                <c:pt idx="690">
                  <c:v>2.4</c:v>
                </c:pt>
                <c:pt idx="691">
                  <c:v>2.4099999999999997</c:v>
                </c:pt>
                <c:pt idx="692">
                  <c:v>2.42</c:v>
                </c:pt>
                <c:pt idx="693">
                  <c:v>2.4299999999999997</c:v>
                </c:pt>
                <c:pt idx="694">
                  <c:v>2.44</c:v>
                </c:pt>
                <c:pt idx="695">
                  <c:v>2.4499999999999997</c:v>
                </c:pt>
                <c:pt idx="696">
                  <c:v>2.46</c:v>
                </c:pt>
                <c:pt idx="697">
                  <c:v>2.4699999999999998</c:v>
                </c:pt>
                <c:pt idx="698">
                  <c:v>2.48</c:v>
                </c:pt>
                <c:pt idx="699">
                  <c:v>2.4899999999999998</c:v>
                </c:pt>
                <c:pt idx="700">
                  <c:v>2.5</c:v>
                </c:pt>
                <c:pt idx="701">
                  <c:v>2.5099999999999998</c:v>
                </c:pt>
                <c:pt idx="702">
                  <c:v>2.52</c:v>
                </c:pt>
                <c:pt idx="703">
                  <c:v>2.5299999999999998</c:v>
                </c:pt>
                <c:pt idx="704">
                  <c:v>2.54</c:v>
                </c:pt>
                <c:pt idx="705">
                  <c:v>2.5499999999999998</c:v>
                </c:pt>
                <c:pt idx="706">
                  <c:v>2.56</c:v>
                </c:pt>
                <c:pt idx="707">
                  <c:v>2.57</c:v>
                </c:pt>
                <c:pt idx="708">
                  <c:v>2.58</c:v>
                </c:pt>
                <c:pt idx="709">
                  <c:v>2.59</c:v>
                </c:pt>
                <c:pt idx="710">
                  <c:v>2.6</c:v>
                </c:pt>
                <c:pt idx="711">
                  <c:v>2.61</c:v>
                </c:pt>
                <c:pt idx="712">
                  <c:v>2.62</c:v>
                </c:pt>
                <c:pt idx="713">
                  <c:v>2.63</c:v>
                </c:pt>
                <c:pt idx="714">
                  <c:v>2.64</c:v>
                </c:pt>
                <c:pt idx="715">
                  <c:v>2.65</c:v>
                </c:pt>
                <c:pt idx="716">
                  <c:v>2.66</c:v>
                </c:pt>
                <c:pt idx="717">
                  <c:v>2.67</c:v>
                </c:pt>
                <c:pt idx="718">
                  <c:v>2.68</c:v>
                </c:pt>
                <c:pt idx="719">
                  <c:v>2.69</c:v>
                </c:pt>
                <c:pt idx="720">
                  <c:v>2.7</c:v>
                </c:pt>
                <c:pt idx="721">
                  <c:v>2.71</c:v>
                </c:pt>
                <c:pt idx="722">
                  <c:v>2.72</c:v>
                </c:pt>
                <c:pt idx="723">
                  <c:v>2.73</c:v>
                </c:pt>
                <c:pt idx="724">
                  <c:v>2.74</c:v>
                </c:pt>
                <c:pt idx="725">
                  <c:v>2.75</c:v>
                </c:pt>
                <c:pt idx="726">
                  <c:v>2.7600000000000002</c:v>
                </c:pt>
                <c:pt idx="727">
                  <c:v>2.77</c:v>
                </c:pt>
                <c:pt idx="728">
                  <c:v>2.7800000000000002</c:v>
                </c:pt>
                <c:pt idx="729">
                  <c:v>2.79</c:v>
                </c:pt>
                <c:pt idx="730">
                  <c:v>2.8</c:v>
                </c:pt>
                <c:pt idx="731">
                  <c:v>2.8099999999999987</c:v>
                </c:pt>
                <c:pt idx="732">
                  <c:v>2.82</c:v>
                </c:pt>
                <c:pt idx="733">
                  <c:v>2.8299999999999987</c:v>
                </c:pt>
                <c:pt idx="734">
                  <c:v>2.84</c:v>
                </c:pt>
                <c:pt idx="735">
                  <c:v>2.8499999999999988</c:v>
                </c:pt>
                <c:pt idx="736">
                  <c:v>2.86</c:v>
                </c:pt>
                <c:pt idx="737">
                  <c:v>2.8699999999999997</c:v>
                </c:pt>
                <c:pt idx="738">
                  <c:v>2.88</c:v>
                </c:pt>
                <c:pt idx="739">
                  <c:v>2.8899999999999997</c:v>
                </c:pt>
                <c:pt idx="740">
                  <c:v>2.9</c:v>
                </c:pt>
                <c:pt idx="741">
                  <c:v>2.9099999999999997</c:v>
                </c:pt>
                <c:pt idx="742">
                  <c:v>2.92</c:v>
                </c:pt>
                <c:pt idx="743">
                  <c:v>2.9299999999999997</c:v>
                </c:pt>
                <c:pt idx="744">
                  <c:v>2.94</c:v>
                </c:pt>
                <c:pt idx="745">
                  <c:v>2.9499999999999997</c:v>
                </c:pt>
                <c:pt idx="746">
                  <c:v>2.96</c:v>
                </c:pt>
                <c:pt idx="747">
                  <c:v>2.9699999999999998</c:v>
                </c:pt>
                <c:pt idx="748">
                  <c:v>2.98</c:v>
                </c:pt>
                <c:pt idx="749">
                  <c:v>2.9899999999999998</c:v>
                </c:pt>
                <c:pt idx="750">
                  <c:v>3</c:v>
                </c:pt>
                <c:pt idx="751">
                  <c:v>3.01</c:v>
                </c:pt>
                <c:pt idx="752">
                  <c:v>3.02</c:v>
                </c:pt>
                <c:pt idx="753">
                  <c:v>3.03</c:v>
                </c:pt>
                <c:pt idx="754">
                  <c:v>3.04</c:v>
                </c:pt>
                <c:pt idx="755">
                  <c:v>3.05</c:v>
                </c:pt>
                <c:pt idx="756">
                  <c:v>3.06</c:v>
                </c:pt>
                <c:pt idx="757">
                  <c:v>3.07</c:v>
                </c:pt>
                <c:pt idx="758">
                  <c:v>3.08</c:v>
                </c:pt>
                <c:pt idx="759">
                  <c:v>3.09</c:v>
                </c:pt>
                <c:pt idx="760">
                  <c:v>3.1</c:v>
                </c:pt>
                <c:pt idx="761">
                  <c:v>3.11</c:v>
                </c:pt>
                <c:pt idx="762">
                  <c:v>3.12</c:v>
                </c:pt>
                <c:pt idx="763">
                  <c:v>3.13</c:v>
                </c:pt>
                <c:pt idx="764">
                  <c:v>3.14</c:v>
                </c:pt>
                <c:pt idx="765">
                  <c:v>3.15</c:v>
                </c:pt>
                <c:pt idx="766">
                  <c:v>3.16</c:v>
                </c:pt>
                <c:pt idx="767">
                  <c:v>3.17</c:v>
                </c:pt>
                <c:pt idx="768">
                  <c:v>3.18</c:v>
                </c:pt>
                <c:pt idx="769">
                  <c:v>3.19</c:v>
                </c:pt>
                <c:pt idx="770">
                  <c:v>3.2</c:v>
                </c:pt>
                <c:pt idx="771">
                  <c:v>3.21</c:v>
                </c:pt>
                <c:pt idx="772">
                  <c:v>3.22</c:v>
                </c:pt>
                <c:pt idx="773">
                  <c:v>3.23</c:v>
                </c:pt>
                <c:pt idx="774">
                  <c:v>3.24</c:v>
                </c:pt>
                <c:pt idx="775">
                  <c:v>3.25</c:v>
                </c:pt>
                <c:pt idx="776">
                  <c:v>3.2600000000000002</c:v>
                </c:pt>
                <c:pt idx="777">
                  <c:v>3.27</c:v>
                </c:pt>
                <c:pt idx="778">
                  <c:v>3.2800000000000002</c:v>
                </c:pt>
                <c:pt idx="779">
                  <c:v>3.29</c:v>
                </c:pt>
                <c:pt idx="780">
                  <c:v>3.3</c:v>
                </c:pt>
                <c:pt idx="781">
                  <c:v>3.3099999999999987</c:v>
                </c:pt>
                <c:pt idx="782">
                  <c:v>3.32</c:v>
                </c:pt>
                <c:pt idx="783">
                  <c:v>3.3299999999999987</c:v>
                </c:pt>
                <c:pt idx="784">
                  <c:v>3.34</c:v>
                </c:pt>
                <c:pt idx="785">
                  <c:v>3.3499999999999988</c:v>
                </c:pt>
                <c:pt idx="786">
                  <c:v>3.36</c:v>
                </c:pt>
                <c:pt idx="787">
                  <c:v>3.3699999999999997</c:v>
                </c:pt>
                <c:pt idx="788">
                  <c:v>3.38</c:v>
                </c:pt>
                <c:pt idx="789">
                  <c:v>3.3899999999999997</c:v>
                </c:pt>
                <c:pt idx="790">
                  <c:v>3.4</c:v>
                </c:pt>
                <c:pt idx="791">
                  <c:v>3.4099999999999997</c:v>
                </c:pt>
                <c:pt idx="792">
                  <c:v>3.42</c:v>
                </c:pt>
                <c:pt idx="793">
                  <c:v>3.4299999999999997</c:v>
                </c:pt>
                <c:pt idx="794">
                  <c:v>3.44</c:v>
                </c:pt>
                <c:pt idx="795">
                  <c:v>3.4499999999999997</c:v>
                </c:pt>
                <c:pt idx="796">
                  <c:v>3.46</c:v>
                </c:pt>
                <c:pt idx="797">
                  <c:v>3.4699999999999998</c:v>
                </c:pt>
                <c:pt idx="798">
                  <c:v>3.48</c:v>
                </c:pt>
                <c:pt idx="799">
                  <c:v>3.4899999999999998</c:v>
                </c:pt>
                <c:pt idx="800">
                  <c:v>3.5</c:v>
                </c:pt>
                <c:pt idx="801">
                  <c:v>3.51</c:v>
                </c:pt>
                <c:pt idx="802">
                  <c:v>3.52</c:v>
                </c:pt>
                <c:pt idx="803">
                  <c:v>3.53</c:v>
                </c:pt>
                <c:pt idx="804">
                  <c:v>3.54</c:v>
                </c:pt>
                <c:pt idx="805">
                  <c:v>3.55</c:v>
                </c:pt>
                <c:pt idx="806">
                  <c:v>3.56</c:v>
                </c:pt>
                <c:pt idx="807">
                  <c:v>3.57</c:v>
                </c:pt>
                <c:pt idx="808">
                  <c:v>3.58</c:v>
                </c:pt>
                <c:pt idx="809">
                  <c:v>3.59</c:v>
                </c:pt>
                <c:pt idx="810">
                  <c:v>3.6</c:v>
                </c:pt>
                <c:pt idx="811">
                  <c:v>3.61</c:v>
                </c:pt>
                <c:pt idx="812">
                  <c:v>3.62</c:v>
                </c:pt>
                <c:pt idx="813">
                  <c:v>3.63</c:v>
                </c:pt>
                <c:pt idx="814">
                  <c:v>3.64</c:v>
                </c:pt>
                <c:pt idx="815">
                  <c:v>3.65</c:v>
                </c:pt>
                <c:pt idx="816">
                  <c:v>3.66</c:v>
                </c:pt>
                <c:pt idx="817">
                  <c:v>3.67</c:v>
                </c:pt>
                <c:pt idx="818">
                  <c:v>3.6800000000000099</c:v>
                </c:pt>
                <c:pt idx="819">
                  <c:v>3.69</c:v>
                </c:pt>
                <c:pt idx="820">
                  <c:v>3.7000000000000099</c:v>
                </c:pt>
                <c:pt idx="821">
                  <c:v>3.71</c:v>
                </c:pt>
                <c:pt idx="822">
                  <c:v>3.7200000000000144</c:v>
                </c:pt>
                <c:pt idx="823">
                  <c:v>3.7300000000000102</c:v>
                </c:pt>
                <c:pt idx="824">
                  <c:v>3.7400000000000144</c:v>
                </c:pt>
                <c:pt idx="825">
                  <c:v>3.7500000000000102</c:v>
                </c:pt>
                <c:pt idx="826">
                  <c:v>3.7600000000000149</c:v>
                </c:pt>
                <c:pt idx="827">
                  <c:v>3.7700000000000098</c:v>
                </c:pt>
                <c:pt idx="828">
                  <c:v>3.7800000000000149</c:v>
                </c:pt>
                <c:pt idx="829">
                  <c:v>3.7900000000000098</c:v>
                </c:pt>
                <c:pt idx="830">
                  <c:v>3.80000000000001</c:v>
                </c:pt>
                <c:pt idx="831">
                  <c:v>3.8100000000000067</c:v>
                </c:pt>
                <c:pt idx="832">
                  <c:v>3.8200000000000101</c:v>
                </c:pt>
                <c:pt idx="833">
                  <c:v>3.8300000000000067</c:v>
                </c:pt>
                <c:pt idx="834">
                  <c:v>3.8400000000000101</c:v>
                </c:pt>
                <c:pt idx="835">
                  <c:v>3.8500000000000068</c:v>
                </c:pt>
                <c:pt idx="836">
                  <c:v>3.8600000000000101</c:v>
                </c:pt>
                <c:pt idx="837">
                  <c:v>3.8700000000000077</c:v>
                </c:pt>
                <c:pt idx="838">
                  <c:v>3.8800000000000101</c:v>
                </c:pt>
                <c:pt idx="839">
                  <c:v>3.8900000000000077</c:v>
                </c:pt>
                <c:pt idx="840">
                  <c:v>3.9000000000000101</c:v>
                </c:pt>
                <c:pt idx="841">
                  <c:v>3.9100000000000077</c:v>
                </c:pt>
                <c:pt idx="842">
                  <c:v>3.9200000000000101</c:v>
                </c:pt>
                <c:pt idx="843">
                  <c:v>3.9300000000000077</c:v>
                </c:pt>
                <c:pt idx="844">
                  <c:v>3.9400000000000102</c:v>
                </c:pt>
                <c:pt idx="845">
                  <c:v>3.9500000000000077</c:v>
                </c:pt>
                <c:pt idx="846">
                  <c:v>3.9600000000000102</c:v>
                </c:pt>
                <c:pt idx="847">
                  <c:v>3.97000000000001</c:v>
                </c:pt>
                <c:pt idx="848">
                  <c:v>3.9800000000000102</c:v>
                </c:pt>
                <c:pt idx="849">
                  <c:v>3.99000000000001</c:v>
                </c:pt>
                <c:pt idx="850">
                  <c:v>4.0000000000000098</c:v>
                </c:pt>
                <c:pt idx="851">
                  <c:v>4.0100000000000096</c:v>
                </c:pt>
                <c:pt idx="852">
                  <c:v>4.0200000000000085</c:v>
                </c:pt>
                <c:pt idx="853">
                  <c:v>4.03000000000001</c:v>
                </c:pt>
                <c:pt idx="854">
                  <c:v>4.0400000000000098</c:v>
                </c:pt>
                <c:pt idx="855">
                  <c:v>4.0500000000000096</c:v>
                </c:pt>
                <c:pt idx="856">
                  <c:v>4.0600000000000085</c:v>
                </c:pt>
                <c:pt idx="857">
                  <c:v>4.0700000000000101</c:v>
                </c:pt>
                <c:pt idx="858">
                  <c:v>4.0800000000000098</c:v>
                </c:pt>
                <c:pt idx="859">
                  <c:v>4.0900000000000096</c:v>
                </c:pt>
                <c:pt idx="860">
                  <c:v>4.1000000000000085</c:v>
                </c:pt>
                <c:pt idx="861">
                  <c:v>4.1100000000000145</c:v>
                </c:pt>
                <c:pt idx="862">
                  <c:v>4.1200000000000099</c:v>
                </c:pt>
                <c:pt idx="863">
                  <c:v>4.1300000000000097</c:v>
                </c:pt>
                <c:pt idx="864">
                  <c:v>4.1400000000000095</c:v>
                </c:pt>
                <c:pt idx="865">
                  <c:v>4.1500000000000075</c:v>
                </c:pt>
                <c:pt idx="866">
                  <c:v>4.1600000000000108</c:v>
                </c:pt>
                <c:pt idx="867">
                  <c:v>4.1700000000000204</c:v>
                </c:pt>
                <c:pt idx="868">
                  <c:v>4.1800000000000201</c:v>
                </c:pt>
                <c:pt idx="869">
                  <c:v>4.1900000000000155</c:v>
                </c:pt>
                <c:pt idx="870">
                  <c:v>4.2000000000000197</c:v>
                </c:pt>
                <c:pt idx="871">
                  <c:v>4.2100000000000204</c:v>
                </c:pt>
                <c:pt idx="872">
                  <c:v>4.2200000000000202</c:v>
                </c:pt>
                <c:pt idx="873">
                  <c:v>4.2300000000000288</c:v>
                </c:pt>
                <c:pt idx="874">
                  <c:v>4.2400000000000198</c:v>
                </c:pt>
                <c:pt idx="875">
                  <c:v>4.2500000000000204</c:v>
                </c:pt>
                <c:pt idx="876">
                  <c:v>4.2600000000000202</c:v>
                </c:pt>
                <c:pt idx="877">
                  <c:v>4.2700000000000289</c:v>
                </c:pt>
                <c:pt idx="878">
                  <c:v>4.2800000000000198</c:v>
                </c:pt>
                <c:pt idx="879">
                  <c:v>4.2900000000000196</c:v>
                </c:pt>
                <c:pt idx="880">
                  <c:v>4.3000000000000203</c:v>
                </c:pt>
                <c:pt idx="881">
                  <c:v>4.31000000000002</c:v>
                </c:pt>
                <c:pt idx="882">
                  <c:v>4.3200000000000145</c:v>
                </c:pt>
                <c:pt idx="883">
                  <c:v>4.3300000000000196</c:v>
                </c:pt>
                <c:pt idx="884">
                  <c:v>4.3400000000000203</c:v>
                </c:pt>
                <c:pt idx="885">
                  <c:v>4.3500000000000201</c:v>
                </c:pt>
                <c:pt idx="886">
                  <c:v>4.3600000000000145</c:v>
                </c:pt>
                <c:pt idx="887">
                  <c:v>4.3700000000000196</c:v>
                </c:pt>
                <c:pt idx="888">
                  <c:v>4.3800000000000203</c:v>
                </c:pt>
                <c:pt idx="889">
                  <c:v>4.3900000000000201</c:v>
                </c:pt>
                <c:pt idx="890">
                  <c:v>4.4000000000000199</c:v>
                </c:pt>
                <c:pt idx="891">
                  <c:v>4.4100000000000197</c:v>
                </c:pt>
                <c:pt idx="892">
                  <c:v>4.4200000000000204</c:v>
                </c:pt>
                <c:pt idx="893">
                  <c:v>4.4300000000000299</c:v>
                </c:pt>
                <c:pt idx="894">
                  <c:v>4.4400000000000199</c:v>
                </c:pt>
                <c:pt idx="895">
                  <c:v>4.4500000000000197</c:v>
                </c:pt>
                <c:pt idx="896">
                  <c:v>4.4600000000000204</c:v>
                </c:pt>
                <c:pt idx="897">
                  <c:v>4.4700000000000299</c:v>
                </c:pt>
                <c:pt idx="898">
                  <c:v>4.4800000000000288</c:v>
                </c:pt>
                <c:pt idx="899">
                  <c:v>4.4900000000000198</c:v>
                </c:pt>
                <c:pt idx="900">
                  <c:v>4.5000000000000204</c:v>
                </c:pt>
              </c:numCache>
            </c:numRef>
          </c:xVal>
          <c:yVal>
            <c:numRef>
              <c:f>Z!$D$2:$D$902</c:f>
              <c:numCache>
                <c:formatCode>0.0000</c:formatCode>
                <c:ptCount val="901"/>
                <c:pt idx="0">
                  <c:v>0</c:v>
                </c:pt>
                <c:pt idx="1">
                  <c:v>1.6348559184198393E-7</c:v>
                </c:pt>
                <c:pt idx="2">
                  <c:v>1.7099323512681548E-7</c:v>
                </c:pt>
                <c:pt idx="3">
                  <c:v>1.7882791025769583E-7</c:v>
                </c:pt>
                <c:pt idx="4">
                  <c:v>1.8700278692218686E-7</c:v>
                </c:pt>
                <c:pt idx="5">
                  <c:v>1.9553183661091904E-7</c:v>
                </c:pt>
                <c:pt idx="6">
                  <c:v>2.0442941628395897E-7</c:v>
                </c:pt>
                <c:pt idx="7">
                  <c:v>2.1371050829000051E-7</c:v>
                </c:pt>
                <c:pt idx="8">
                  <c:v>2.2339066185761544E-7</c:v>
                </c:pt>
                <c:pt idx="9">
                  <c:v>2.3348588717997395E-7</c:v>
                </c:pt>
                <c:pt idx="10">
                  <c:v>2.4401295795062461E-7</c:v>
                </c:pt>
                <c:pt idx="11">
                  <c:v>2.5498911471189117E-7</c:v>
                </c:pt>
                <c:pt idx="12">
                  <c:v>2.6643241368695812E-7</c:v>
                </c:pt>
                <c:pt idx="13">
                  <c:v>2.7836136784476125E-7</c:v>
                </c:pt>
                <c:pt idx="14">
                  <c:v>2.9079538410581439E-7</c:v>
                </c:pt>
                <c:pt idx="15">
                  <c:v>3.0375440396302007E-7</c:v>
                </c:pt>
                <c:pt idx="16">
                  <c:v>3.1725920390801645E-7</c:v>
                </c:pt>
                <c:pt idx="17">
                  <c:v>3.3133128929385813E-7</c:v>
                </c:pt>
                <c:pt idx="18">
                  <c:v>3.459929474036736E-7</c:v>
                </c:pt>
                <c:pt idx="19">
                  <c:v>3.6126726388197092E-7</c:v>
                </c:pt>
                <c:pt idx="20">
                  <c:v>3.7717816514515557E-7</c:v>
                </c:pt>
                <c:pt idx="21">
                  <c:v>3.9375043958678355E-7</c:v>
                </c:pt>
                <c:pt idx="22">
                  <c:v>4.1100977277164224E-7</c:v>
                </c:pt>
                <c:pt idx="23">
                  <c:v>4.2898269014824076E-7</c:v>
                </c:pt>
                <c:pt idx="24">
                  <c:v>4.4769679397038978E-7</c:v>
                </c:pt>
                <c:pt idx="25">
                  <c:v>4.6718060653372521E-7</c:v>
                </c:pt>
                <c:pt idx="26">
                  <c:v>4.8746354064377413E-7</c:v>
                </c:pt>
                <c:pt idx="27">
                  <c:v>5.0857627242884272E-7</c:v>
                </c:pt>
                <c:pt idx="28">
                  <c:v>5.3055034365812186E-7</c:v>
                </c:pt>
                <c:pt idx="29">
                  <c:v>5.5341846794121458E-7</c:v>
                </c:pt>
                <c:pt idx="30">
                  <c:v>5.7721461521609529E-7</c:v>
                </c:pt>
                <c:pt idx="31">
                  <c:v>6.0197372042658748E-7</c:v>
                </c:pt>
                <c:pt idx="32">
                  <c:v>6.2773205622424156E-7</c:v>
                </c:pt>
                <c:pt idx="33">
                  <c:v>6.5452715458658437E-7</c:v>
                </c:pt>
                <c:pt idx="34">
                  <c:v>6.8239776518375232E-7</c:v>
                </c:pt>
                <c:pt idx="35">
                  <c:v>7.1138401480652837E-7</c:v>
                </c:pt>
                <c:pt idx="36">
                  <c:v>7.4152733775534616E-7</c:v>
                </c:pt>
                <c:pt idx="37">
                  <c:v>7.7287065947118465E-7</c:v>
                </c:pt>
                <c:pt idx="38">
                  <c:v>8.0545821479205786E-7</c:v>
                </c:pt>
                <c:pt idx="39">
                  <c:v>8.3933593164609583E-7</c:v>
                </c:pt>
                <c:pt idx="40">
                  <c:v>8.7455104358369742E-7</c:v>
                </c:pt>
                <c:pt idx="41">
                  <c:v>9.1115253231244465E-7</c:v>
                </c:pt>
                <c:pt idx="42">
                  <c:v>9.4919093451828738E-7</c:v>
                </c:pt>
                <c:pt idx="43">
                  <c:v>9.8871848908111378E-7</c:v>
                </c:pt>
                <c:pt idx="44">
                  <c:v>1.0297890937760484E-6</c:v>
                </c:pt>
                <c:pt idx="45">
                  <c:v>1.0724585157717644E-6</c:v>
                </c:pt>
                <c:pt idx="46">
                  <c:v>1.1167842333126315E-6</c:v>
                </c:pt>
                <c:pt idx="47">
                  <c:v>1.1628257190476913E-6</c:v>
                </c:pt>
                <c:pt idx="48">
                  <c:v>1.2106442798254259E-6</c:v>
                </c:pt>
                <c:pt idx="49">
                  <c:v>1.2603032090163817E-6</c:v>
                </c:pt>
                <c:pt idx="50">
                  <c:v>1.3118679120793801E-6</c:v>
                </c:pt>
                <c:pt idx="51">
                  <c:v>1.3654057890999406E-6</c:v>
                </c:pt>
                <c:pt idx="52">
                  <c:v>1.4209864949155153E-6</c:v>
                </c:pt>
                <c:pt idx="53">
                  <c:v>1.4786817863488064E-6</c:v>
                </c:pt>
                <c:pt idx="54">
                  <c:v>1.5385657843314302E-6</c:v>
                </c:pt>
                <c:pt idx="55">
                  <c:v>1.6007149135077793E-6</c:v>
                </c:pt>
                <c:pt idx="56">
                  <c:v>1.6652079553036779E-6</c:v>
                </c:pt>
                <c:pt idx="57">
                  <c:v>1.7321262265612766E-6</c:v>
                </c:pt>
                <c:pt idx="58">
                  <c:v>1.801553524583009E-6</c:v>
                </c:pt>
                <c:pt idx="59">
                  <c:v>1.8735762506993959E-6</c:v>
                </c:pt>
                <c:pt idx="60">
                  <c:v>1.9482834584527793E-6</c:v>
                </c:pt>
                <c:pt idx="61">
                  <c:v>2.0257669745005253E-6</c:v>
                </c:pt>
                <c:pt idx="62">
                  <c:v>2.1061214074968961E-6</c:v>
                </c:pt>
                <c:pt idx="63">
                  <c:v>2.1894442319148106E-6</c:v>
                </c:pt>
                <c:pt idx="64">
                  <c:v>2.2758359046193337E-6</c:v>
                </c:pt>
                <c:pt idx="65">
                  <c:v>2.36539987863439E-6</c:v>
                </c:pt>
                <c:pt idx="66">
                  <c:v>2.4582427639030551E-6</c:v>
                </c:pt>
                <c:pt idx="67">
                  <c:v>2.5544743080807644E-6</c:v>
                </c:pt>
                <c:pt idx="68">
                  <c:v>2.6542075379776391E-6</c:v>
                </c:pt>
                <c:pt idx="69">
                  <c:v>2.7575588507078431E-6</c:v>
                </c:pt>
                <c:pt idx="70">
                  <c:v>2.8646480458860496E-6</c:v>
                </c:pt>
                <c:pt idx="71">
                  <c:v>2.9755984556345615E-6</c:v>
                </c:pt>
                <c:pt idx="72">
                  <c:v>3.0905370043132856E-6</c:v>
                </c:pt>
                <c:pt idx="73">
                  <c:v>3.2095943183208125E-6</c:v>
                </c:pt>
                <c:pt idx="74">
                  <c:v>3.3329047930408298E-6</c:v>
                </c:pt>
                <c:pt idx="75">
                  <c:v>3.460606706195983E-6</c:v>
                </c:pt>
                <c:pt idx="76">
                  <c:v>3.5928422713604822E-6</c:v>
                </c:pt>
                <c:pt idx="77">
                  <c:v>3.7297577943906794E-6</c:v>
                </c:pt>
                <c:pt idx="78">
                  <c:v>3.8715037071757205E-6</c:v>
                </c:pt>
                <c:pt idx="79">
                  <c:v>4.0182346985329169E-6</c:v>
                </c:pt>
                <c:pt idx="80">
                  <c:v>4.1701098042468259E-6</c:v>
                </c:pt>
                <c:pt idx="81">
                  <c:v>4.327292504435762E-6</c:v>
                </c:pt>
                <c:pt idx="82">
                  <c:v>4.489950833352918E-6</c:v>
                </c:pt>
                <c:pt idx="83">
                  <c:v>4.6582574704245999E-6</c:v>
                </c:pt>
                <c:pt idx="84">
                  <c:v>4.8323898520497104E-6</c:v>
                </c:pt>
                <c:pt idx="85">
                  <c:v>5.0125302827330861E-6</c:v>
                </c:pt>
                <c:pt idx="86">
                  <c:v>5.1988660253465942E-6</c:v>
                </c:pt>
                <c:pt idx="87">
                  <c:v>5.3915894293599202E-6</c:v>
                </c:pt>
                <c:pt idx="88">
                  <c:v>5.5908980307606508E-6</c:v>
                </c:pt>
                <c:pt idx="89">
                  <c:v>5.796994666962274E-6</c:v>
                </c:pt>
                <c:pt idx="90">
                  <c:v>6.0100875842739221E-6</c:v>
                </c:pt>
                <c:pt idx="91">
                  <c:v>6.230390563022356E-6</c:v>
                </c:pt>
                <c:pt idx="92">
                  <c:v>6.4581230254656979E-6</c:v>
                </c:pt>
                <c:pt idx="93">
                  <c:v>6.6935101586951381E-6</c:v>
                </c:pt>
                <c:pt idx="94">
                  <c:v>6.9367830280997755E-6</c:v>
                </c:pt>
                <c:pt idx="95">
                  <c:v>7.1881787008232486E-6</c:v>
                </c:pt>
                <c:pt idx="96">
                  <c:v>7.4479403745497892E-6</c:v>
                </c:pt>
                <c:pt idx="97">
                  <c:v>7.7163174714289998E-6</c:v>
                </c:pt>
                <c:pt idx="98">
                  <c:v>7.9935658154895149E-6</c:v>
                </c:pt>
                <c:pt idx="99">
                  <c:v>8.2799476958106715E-6</c:v>
                </c:pt>
                <c:pt idx="100">
                  <c:v>8.5757320430480177E-6</c:v>
                </c:pt>
                <c:pt idx="101">
                  <c:v>8.8811945342382429E-6</c:v>
                </c:pt>
                <c:pt idx="102">
                  <c:v>9.196617712814462E-6</c:v>
                </c:pt>
                <c:pt idx="103">
                  <c:v>9.5222911457027068E-6</c:v>
                </c:pt>
                <c:pt idx="104">
                  <c:v>9.8585115366756545E-6</c:v>
                </c:pt>
                <c:pt idx="105">
                  <c:v>1.0205582853028983E-5</c:v>
                </c:pt>
                <c:pt idx="106">
                  <c:v>1.0563816474795651E-5</c:v>
                </c:pt>
                <c:pt idx="107">
                  <c:v>1.093353131653714E-5</c:v>
                </c:pt>
                <c:pt idx="108">
                  <c:v>1.1315053973448562E-5</c:v>
                </c:pt>
                <c:pt idx="109">
                  <c:v>1.1708718838043821E-5</c:v>
                </c:pt>
                <c:pt idx="110">
                  <c:v>1.2114868257029363E-5</c:v>
                </c:pt>
                <c:pt idx="111">
                  <c:v>1.2533852662754999E-5</c:v>
                </c:pt>
                <c:pt idx="112">
                  <c:v>1.2966030693228925E-5</c:v>
                </c:pt>
                <c:pt idx="113">
                  <c:v>1.3411769367088825E-5</c:v>
                </c:pt>
                <c:pt idx="114">
                  <c:v>1.3871444182300711E-5</c:v>
                </c:pt>
                <c:pt idx="115">
                  <c:v>1.4345439282359473E-5</c:v>
                </c:pt>
                <c:pt idx="116">
                  <c:v>1.4834147585407481E-5</c:v>
                </c:pt>
                <c:pt idx="117">
                  <c:v>1.5337970932449707E-5</c:v>
                </c:pt>
                <c:pt idx="118">
                  <c:v>1.5857320210255278E-5</c:v>
                </c:pt>
                <c:pt idx="119">
                  <c:v>1.6392615515892258E-5</c:v>
                </c:pt>
                <c:pt idx="120">
                  <c:v>1.6944286275966175E-5</c:v>
                </c:pt>
                <c:pt idx="121">
                  <c:v>1.7512771401606608E-5</c:v>
                </c:pt>
                <c:pt idx="122">
                  <c:v>1.8098519421805337E-5</c:v>
                </c:pt>
                <c:pt idx="123">
                  <c:v>1.8701988621971965E-5</c:v>
                </c:pt>
                <c:pt idx="124">
                  <c:v>1.9323647194369251E-5</c:v>
                </c:pt>
                <c:pt idx="125">
                  <c:v>1.9963973366787889E-5</c:v>
                </c:pt>
                <c:pt idx="126">
                  <c:v>2.0623455543433757E-5</c:v>
                </c:pt>
                <c:pt idx="127">
                  <c:v>2.1302592453142975E-5</c:v>
                </c:pt>
                <c:pt idx="128">
                  <c:v>2.2001893272616379E-5</c:v>
                </c:pt>
                <c:pt idx="129">
                  <c:v>2.2721877779741228E-5</c:v>
                </c:pt>
                <c:pt idx="130">
                  <c:v>2.3463076476160202E-5</c:v>
                </c:pt>
                <c:pt idx="131">
                  <c:v>2.4226030729268605E-5</c:v>
                </c:pt>
                <c:pt idx="132">
                  <c:v>2.5011292909216228E-5</c:v>
                </c:pt>
                <c:pt idx="133">
                  <c:v>2.5819426513140684E-5</c:v>
                </c:pt>
                <c:pt idx="134">
                  <c:v>2.6651006307942852E-5</c:v>
                </c:pt>
                <c:pt idx="135">
                  <c:v>2.750661845318809E-5</c:v>
                </c:pt>
                <c:pt idx="136">
                  <c:v>2.8386860630114157E-5</c:v>
                </c:pt>
                <c:pt idx="137">
                  <c:v>2.9292342172970862E-5</c:v>
                </c:pt>
                <c:pt idx="138">
                  <c:v>3.0223684190255895E-5</c:v>
                </c:pt>
                <c:pt idx="139">
                  <c:v>3.1181519691836411E-5</c:v>
                </c:pt>
                <c:pt idx="140">
                  <c:v>3.2166493704410832E-5</c:v>
                </c:pt>
                <c:pt idx="141">
                  <c:v>3.3179263395855042E-5</c:v>
                </c:pt>
                <c:pt idx="142">
                  <c:v>3.4220498188908286E-5</c:v>
                </c:pt>
                <c:pt idx="143">
                  <c:v>3.5290879875860122E-5</c:v>
                </c:pt>
                <c:pt idx="144">
                  <c:v>3.6391102730126819E-5</c:v>
                </c:pt>
                <c:pt idx="145">
                  <c:v>3.7521873613832875E-5</c:v>
                </c:pt>
                <c:pt idx="146">
                  <c:v>3.8683912081616446E-5</c:v>
                </c:pt>
                <c:pt idx="147">
                  <c:v>3.9877950487765749E-5</c:v>
                </c:pt>
                <c:pt idx="148">
                  <c:v>4.1104734079922091E-5</c:v>
                </c:pt>
                <c:pt idx="149">
                  <c:v>4.2365021097334951E-5</c:v>
                </c:pt>
                <c:pt idx="150">
                  <c:v>4.3659582860677817E-5</c:v>
                </c:pt>
                <c:pt idx="151">
                  <c:v>4.498920386220034E-5</c:v>
                </c:pt>
                <c:pt idx="152">
                  <c:v>4.6354681847549387E-5</c:v>
                </c:pt>
                <c:pt idx="153">
                  <c:v>4.775682789737197E-5</c:v>
                </c:pt>
                <c:pt idx="154">
                  <c:v>4.9196466500922819E-5</c:v>
                </c:pt>
                <c:pt idx="155">
                  <c:v>5.0674435626785299E-5</c:v>
                </c:pt>
                <c:pt idx="156">
                  <c:v>5.2191586792149764E-5</c:v>
                </c:pt>
                <c:pt idx="157">
                  <c:v>5.3748785120211372E-5</c:v>
                </c:pt>
                <c:pt idx="158">
                  <c:v>5.534690939867926E-5</c:v>
                </c:pt>
                <c:pt idx="159">
                  <c:v>5.6986852130513923E-5</c:v>
                </c:pt>
                <c:pt idx="160">
                  <c:v>5.8669519577225784E-5</c:v>
                </c:pt>
                <c:pt idx="161">
                  <c:v>6.0395831804283242E-5</c:v>
                </c:pt>
                <c:pt idx="162">
                  <c:v>6.2166722706202934E-5</c:v>
                </c:pt>
                <c:pt idx="163">
                  <c:v>6.3983140045409433E-5</c:v>
                </c:pt>
                <c:pt idx="164">
                  <c:v>6.5846045465112191E-5</c:v>
                </c:pt>
                <c:pt idx="165">
                  <c:v>6.7756414508624317E-5</c:v>
                </c:pt>
                <c:pt idx="166">
                  <c:v>6.9715236628798145E-5</c:v>
                </c:pt>
                <c:pt idx="167">
                  <c:v>7.1723515189581376E-5</c:v>
                </c:pt>
                <c:pt idx="168">
                  <c:v>7.3782267457467556E-5</c:v>
                </c:pt>
                <c:pt idx="169">
                  <c:v>7.5892524596943655E-5</c:v>
                </c:pt>
                <c:pt idx="170">
                  <c:v>7.805533164173565E-5</c:v>
                </c:pt>
                <c:pt idx="171">
                  <c:v>8.0271747477045352E-5</c:v>
                </c:pt>
                <c:pt idx="172">
                  <c:v>8.2542844796585073E-5</c:v>
                </c:pt>
                <c:pt idx="173">
                  <c:v>8.4869710063495527E-5</c:v>
                </c:pt>
                <c:pt idx="174">
                  <c:v>8.7253443460944045E-5</c:v>
                </c:pt>
                <c:pt idx="175">
                  <c:v>8.9695158828618065E-5</c:v>
                </c:pt>
                <c:pt idx="176">
                  <c:v>9.219598359599993E-5</c:v>
                </c:pt>
                <c:pt idx="177">
                  <c:v>9.475705870720716E-5</c:v>
                </c:pt>
                <c:pt idx="178">
                  <c:v>9.7379538533504145E-5</c:v>
                </c:pt>
                <c:pt idx="179">
                  <c:v>1.0006459077793743E-4</c:v>
                </c:pt>
                <c:pt idx="180">
                  <c:v>1.0281339637141531E-4</c:v>
                </c:pt>
                <c:pt idx="181">
                  <c:v>1.0562714935902246E-4</c:v>
                </c:pt>
                <c:pt idx="182">
                  <c:v>1.0850705677545348E-4</c:v>
                </c:pt>
                <c:pt idx="183">
                  <c:v>1.1145433851045283E-4</c:v>
                </c:pt>
                <c:pt idx="184">
                  <c:v>1.144702271671522E-4</c:v>
                </c:pt>
                <c:pt idx="185">
                  <c:v>1.1755596790574703E-4</c:v>
                </c:pt>
                <c:pt idx="186">
                  <c:v>1.2071281827774616E-4</c:v>
                </c:pt>
                <c:pt idx="187">
                  <c:v>1.23942048052994E-4</c:v>
                </c:pt>
                <c:pt idx="188">
                  <c:v>1.2724493903226719E-4</c:v>
                </c:pt>
                <c:pt idx="189">
                  <c:v>1.3062278484599093E-4</c:v>
                </c:pt>
                <c:pt idx="190">
                  <c:v>1.3407689075128925E-4</c:v>
                </c:pt>
                <c:pt idx="191">
                  <c:v>1.3760857340761116E-4</c:v>
                </c:pt>
                <c:pt idx="192">
                  <c:v>1.4121916064424589E-4</c:v>
                </c:pt>
                <c:pt idx="193">
                  <c:v>1.4490999122052095E-4</c:v>
                </c:pt>
                <c:pt idx="194">
                  <c:v>1.4868241456467176E-4</c:v>
                </c:pt>
                <c:pt idx="195">
                  <c:v>1.5253779051083204E-4</c:v>
                </c:pt>
                <c:pt idx="196">
                  <c:v>1.5647748901581604E-4</c:v>
                </c:pt>
                <c:pt idx="197">
                  <c:v>1.6050288986813079E-4</c:v>
                </c:pt>
                <c:pt idx="198">
                  <c:v>1.6461538238199473E-4</c:v>
                </c:pt>
                <c:pt idx="199">
                  <c:v>1.6881636507992708E-4</c:v>
                </c:pt>
                <c:pt idx="200">
                  <c:v>1.7310724536345761E-4</c:v>
                </c:pt>
                <c:pt idx="201">
                  <c:v>1.7748943916728879E-4</c:v>
                </c:pt>
                <c:pt idx="202">
                  <c:v>1.8196437060336059E-4</c:v>
                </c:pt>
                <c:pt idx="203">
                  <c:v>1.8653347159403041E-4</c:v>
                </c:pt>
                <c:pt idx="204">
                  <c:v>1.9119818148349873E-4</c:v>
                </c:pt>
                <c:pt idx="205">
                  <c:v>1.9595994664722889E-4</c:v>
                </c:pt>
                <c:pt idx="206">
                  <c:v>2.0082022007705862E-4</c:v>
                </c:pt>
                <c:pt idx="207">
                  <c:v>2.0578046096086941E-4</c:v>
                </c:pt>
                <c:pt idx="208">
                  <c:v>2.1084213424460562E-4</c:v>
                </c:pt>
                <c:pt idx="209">
                  <c:v>2.1600671017962868E-4</c:v>
                </c:pt>
                <c:pt idx="210">
                  <c:v>2.2127566386254184E-4</c:v>
                </c:pt>
                <c:pt idx="211">
                  <c:v>2.2665047474945834E-4</c:v>
                </c:pt>
                <c:pt idx="212">
                  <c:v>2.3213262617116756E-4</c:v>
                </c:pt>
                <c:pt idx="213">
                  <c:v>2.3772360482044008E-4</c:v>
                </c:pt>
                <c:pt idx="214">
                  <c:v>2.4342490023576691E-4</c:v>
                </c:pt>
                <c:pt idx="215">
                  <c:v>2.4923800426568453E-4</c:v>
                </c:pt>
                <c:pt idx="216">
                  <c:v>2.5516441051998129E-4</c:v>
                </c:pt>
                <c:pt idx="217">
                  <c:v>2.6120561380571505E-4</c:v>
                </c:pt>
                <c:pt idx="218">
                  <c:v>2.6736310955555268E-4</c:v>
                </c:pt>
                <c:pt idx="219">
                  <c:v>2.7363839323113568E-4</c:v>
                </c:pt>
                <c:pt idx="220">
                  <c:v>2.8003295972500817E-4</c:v>
                </c:pt>
                <c:pt idx="221">
                  <c:v>2.865483027356681E-4</c:v>
                </c:pt>
                <c:pt idx="222">
                  <c:v>2.9318591414129202E-4</c:v>
                </c:pt>
                <c:pt idx="223">
                  <c:v>2.9994728335058785E-4</c:v>
                </c:pt>
                <c:pt idx="224">
                  <c:v>3.0683389664354469E-4</c:v>
                </c:pt>
                <c:pt idx="225">
                  <c:v>3.1384723649763389E-4</c:v>
                </c:pt>
                <c:pt idx="226">
                  <c:v>3.2098878090192138E-4</c:v>
                </c:pt>
                <c:pt idx="227">
                  <c:v>3.2826000265540121E-4</c:v>
                </c:pt>
                <c:pt idx="228">
                  <c:v>3.356623686542332E-4</c:v>
                </c:pt>
                <c:pt idx="229">
                  <c:v>3.4319733916365896E-4</c:v>
                </c:pt>
                <c:pt idx="230">
                  <c:v>3.5086636707870665E-4</c:v>
                </c:pt>
                <c:pt idx="231">
                  <c:v>3.586708971702334E-4</c:v>
                </c:pt>
                <c:pt idx="232">
                  <c:v>3.6661236532031858E-4</c:v>
                </c:pt>
                <c:pt idx="233">
                  <c:v>3.7469219774322195E-4</c:v>
                </c:pt>
                <c:pt idx="234">
                  <c:v>3.8291181019312092E-4</c:v>
                </c:pt>
                <c:pt idx="235">
                  <c:v>3.9127260716498362E-4</c:v>
                </c:pt>
                <c:pt idx="236">
                  <c:v>3.9977598107565718E-4</c:v>
                </c:pt>
                <c:pt idx="237">
                  <c:v>4.0842331143897844E-4</c:v>
                </c:pt>
                <c:pt idx="238">
                  <c:v>4.1721596402788402E-4</c:v>
                </c:pt>
                <c:pt idx="239">
                  <c:v>4.2615529002421173E-4</c:v>
                </c:pt>
                <c:pt idx="240">
                  <c:v>4.3524262515926004E-4</c:v>
                </c:pt>
                <c:pt idx="241">
                  <c:v>4.4447928884250418E-4</c:v>
                </c:pt>
                <c:pt idx="242">
                  <c:v>4.5386658327884019E-4</c:v>
                </c:pt>
                <c:pt idx="243">
                  <c:v>4.6340579257942002E-4</c:v>
                </c:pt>
                <c:pt idx="244">
                  <c:v>4.7309818185958807E-4</c:v>
                </c:pt>
                <c:pt idx="245">
                  <c:v>4.8294499632772824E-4</c:v>
                </c:pt>
                <c:pt idx="246">
                  <c:v>4.9294746036565584E-4</c:v>
                </c:pt>
                <c:pt idx="247">
                  <c:v>5.0310677660214828E-4</c:v>
                </c:pt>
                <c:pt idx="248">
                  <c:v>5.1342412497468182E-4</c:v>
                </c:pt>
                <c:pt idx="249">
                  <c:v>5.239006617846491E-4</c:v>
                </c:pt>
                <c:pt idx="250">
                  <c:v>5.3453751874765873E-4</c:v>
                </c:pt>
                <c:pt idx="251">
                  <c:v>5.4533580203253314E-4</c:v>
                </c:pt>
                <c:pt idx="252">
                  <c:v>5.5629659129674547E-4</c:v>
                </c:pt>
                <c:pt idx="253">
                  <c:v>5.6742093871387097E-4</c:v>
                </c:pt>
                <c:pt idx="254">
                  <c:v>5.7870986799790733E-4</c:v>
                </c:pt>
                <c:pt idx="255">
                  <c:v>5.9016437341830432E-4</c:v>
                </c:pt>
                <c:pt idx="256">
                  <c:v>6.0178541881406034E-4</c:v>
                </c:pt>
                <c:pt idx="257">
                  <c:v>6.1357393660221914E-4</c:v>
                </c:pt>
                <c:pt idx="258">
                  <c:v>6.2553082678196267E-4</c:v>
                </c:pt>
                <c:pt idx="259">
                  <c:v>6.3765695593565139E-4</c:v>
                </c:pt>
                <c:pt idx="260">
                  <c:v>6.4995315622939931E-4</c:v>
                </c:pt>
                <c:pt idx="261">
                  <c:v>6.6242022440743506E-4</c:v>
                </c:pt>
                <c:pt idx="262">
                  <c:v>6.7505892079045113E-4</c:v>
                </c:pt>
                <c:pt idx="263">
                  <c:v>6.8786996826619988E-4</c:v>
                </c:pt>
                <c:pt idx="264">
                  <c:v>7.0085405128661579E-4</c:v>
                </c:pt>
                <c:pt idx="265">
                  <c:v>7.1401181486097098E-4</c:v>
                </c:pt>
                <c:pt idx="266">
                  <c:v>7.2734386355011475E-4</c:v>
                </c:pt>
                <c:pt idx="267">
                  <c:v>7.4085076046459671E-4</c:v>
                </c:pt>
                <c:pt idx="268">
                  <c:v>7.5453302626160589E-4</c:v>
                </c:pt>
                <c:pt idx="269">
                  <c:v>7.6839113814874981E-4</c:v>
                </c:pt>
                <c:pt idx="270">
                  <c:v>7.824255288871885E-4</c:v>
                </c:pt>
                <c:pt idx="271">
                  <c:v>7.9663658580031633E-4</c:v>
                </c:pt>
                <c:pt idx="272">
                  <c:v>8.1102464979066196E-4</c:v>
                </c:pt>
                <c:pt idx="273">
                  <c:v>8.2559001435456275E-4</c:v>
                </c:pt>
                <c:pt idx="274">
                  <c:v>8.4033292461127562E-4</c:v>
                </c:pt>
                <c:pt idx="275">
                  <c:v>8.5525357633442966E-4</c:v>
                </c:pt>
                <c:pt idx="276">
                  <c:v>8.7035211499020271E-4</c:v>
                </c:pt>
                <c:pt idx="277">
                  <c:v>8.8562863478758693E-4</c:v>
                </c:pt>
                <c:pt idx="278">
                  <c:v>9.0108317773407627E-4</c:v>
                </c:pt>
                <c:pt idx="279">
                  <c:v>9.1671573270302262E-4</c:v>
                </c:pt>
                <c:pt idx="280">
                  <c:v>9.3252623451112399E-4</c:v>
                </c:pt>
                <c:pt idx="281">
                  <c:v>9.4851456300682412E-4</c:v>
                </c:pt>
                <c:pt idx="282">
                  <c:v>9.6468054217013755E-4</c:v>
                </c:pt>
                <c:pt idx="283">
                  <c:v>9.8102393922727747E-4</c:v>
                </c:pt>
                <c:pt idx="284">
                  <c:v>9.9754446377554114E-4</c:v>
                </c:pt>
                <c:pt idx="285">
                  <c:v>1.0142417669252205E-3</c:v>
                </c:pt>
                <c:pt idx="286">
                  <c:v>1.0311154404558677E-3</c:v>
                </c:pt>
                <c:pt idx="287">
                  <c:v>1.0481650159854805E-3</c:v>
                </c:pt>
                <c:pt idx="288">
                  <c:v>1.065389964162614E-3</c:v>
                </c:pt>
                <c:pt idx="289">
                  <c:v>1.0827896938676584E-3</c:v>
                </c:pt>
                <c:pt idx="290">
                  <c:v>1.1003635514382805E-3</c:v>
                </c:pt>
                <c:pt idx="291">
                  <c:v>1.1181108199115389E-3</c:v>
                </c:pt>
                <c:pt idx="292">
                  <c:v>1.1360307182846101E-3</c:v>
                </c:pt>
                <c:pt idx="293">
                  <c:v>1.1541224007989325E-3</c:v>
                </c:pt>
                <c:pt idx="294">
                  <c:v>1.172384956239949E-3</c:v>
                </c:pt>
                <c:pt idx="295">
                  <c:v>1.1908174072659018E-3</c:v>
                </c:pt>
                <c:pt idx="296">
                  <c:v>1.2094187097531081E-3</c:v>
                </c:pt>
                <c:pt idx="297">
                  <c:v>1.2281877521664881E-3</c:v>
                </c:pt>
                <c:pt idx="298">
                  <c:v>1.2471233549573579E-3</c:v>
                </c:pt>
                <c:pt idx="299">
                  <c:v>1.2662242699805761E-3</c:v>
                </c:pt>
                <c:pt idx="300">
                  <c:v>1.2854891799416489E-3</c:v>
                </c:pt>
                <c:pt idx="301">
                  <c:v>1.3049166978673639E-3</c:v>
                </c:pt>
                <c:pt idx="302">
                  <c:v>1.3245053666063363E-3</c:v>
                </c:pt>
                <c:pt idx="303">
                  <c:v>1.3442536583537807E-3</c:v>
                </c:pt>
                <c:pt idx="304">
                  <c:v>1.3641599742082523E-3</c:v>
                </c:pt>
                <c:pt idx="305">
                  <c:v>1.3842226437547093E-3</c:v>
                </c:pt>
                <c:pt idx="306">
                  <c:v>1.4044399246787625E-3</c:v>
                </c:pt>
                <c:pt idx="307">
                  <c:v>1.4248100024116805E-3</c:v>
                </c:pt>
                <c:pt idx="308">
                  <c:v>1.4453309898074806E-3</c:v>
                </c:pt>
                <c:pt idx="309">
                  <c:v>1.4660009268459052E-3</c:v>
                </c:pt>
                <c:pt idx="310">
                  <c:v>1.4868177803788487E-3</c:v>
                </c:pt>
                <c:pt idx="311">
                  <c:v>1.5077794438977943E-3</c:v>
                </c:pt>
                <c:pt idx="312">
                  <c:v>1.5288837373452781E-3</c:v>
                </c:pt>
                <c:pt idx="313">
                  <c:v>1.550128406952792E-3</c:v>
                </c:pt>
                <c:pt idx="314">
                  <c:v>1.571511125117998E-3</c:v>
                </c:pt>
                <c:pt idx="315">
                  <c:v>1.593029490316922E-3</c:v>
                </c:pt>
                <c:pt idx="316">
                  <c:v>1.6146810270505382E-3</c:v>
                </c:pt>
                <c:pt idx="317">
                  <c:v>1.6364631858283324E-3</c:v>
                </c:pt>
                <c:pt idx="318">
                  <c:v>1.6583733431910811E-3</c:v>
                </c:pt>
                <c:pt idx="319">
                  <c:v>1.6804088017671238E-3</c:v>
                </c:pt>
                <c:pt idx="320">
                  <c:v>1.7025667903712849E-3</c:v>
                </c:pt>
                <c:pt idx="321">
                  <c:v>1.7248444641375675E-3</c:v>
                </c:pt>
                <c:pt idx="322">
                  <c:v>1.7472389046941927E-3</c:v>
                </c:pt>
                <c:pt idx="323">
                  <c:v>1.7697471203770338E-3</c:v>
                </c:pt>
                <c:pt idx="324">
                  <c:v>1.792366046481367E-3</c:v>
                </c:pt>
                <c:pt idx="325">
                  <c:v>1.8150925455548981E-3</c:v>
                </c:pt>
                <c:pt idx="326">
                  <c:v>1.8379234077314788E-3</c:v>
                </c:pt>
                <c:pt idx="327">
                  <c:v>1.8608553511050331E-3</c:v>
                </c:pt>
                <c:pt idx="328">
                  <c:v>1.8838850221429841E-3</c:v>
                </c:pt>
                <c:pt idx="329">
                  <c:v>1.9070089961423823E-3</c:v>
                </c:pt>
                <c:pt idx="330">
                  <c:v>1.9302237777310037E-3</c:v>
                </c:pt>
                <c:pt idx="331">
                  <c:v>1.9535258014005174E-3</c:v>
                </c:pt>
                <c:pt idx="332">
                  <c:v>1.9769114320920033E-3</c:v>
                </c:pt>
                <c:pt idx="333">
                  <c:v>2.0003769658175699E-3</c:v>
                </c:pt>
                <c:pt idx="334">
                  <c:v>2.0239186303251402E-3</c:v>
                </c:pt>
                <c:pt idx="335">
                  <c:v>2.047532585806932E-3</c:v>
                </c:pt>
                <c:pt idx="336">
                  <c:v>2.0712149256478796E-3</c:v>
                </c:pt>
                <c:pt idx="337">
                  <c:v>2.0949616772194604E-3</c:v>
                </c:pt>
                <c:pt idx="338">
                  <c:v>2.118768802712894E-3</c:v>
                </c:pt>
                <c:pt idx="339">
                  <c:v>2.1426322000166519E-3</c:v>
                </c:pt>
                <c:pt idx="340">
                  <c:v>2.166547703635452E-3</c:v>
                </c:pt>
                <c:pt idx="341">
                  <c:v>2.1905110856528303E-3</c:v>
                </c:pt>
                <c:pt idx="342">
                  <c:v>2.214518056733678E-3</c:v>
                </c:pt>
                <c:pt idx="343">
                  <c:v>2.2385642671701829E-3</c:v>
                </c:pt>
                <c:pt idx="344">
                  <c:v>2.262645307970268E-3</c:v>
                </c:pt>
                <c:pt idx="345">
                  <c:v>2.2867567119862005E-3</c:v>
                </c:pt>
                <c:pt idx="346">
                  <c:v>2.3108939550855472E-3</c:v>
                </c:pt>
                <c:pt idx="347">
                  <c:v>2.3350524573624298E-3</c:v>
                </c:pt>
                <c:pt idx="348">
                  <c:v>2.3592275843911112E-3</c:v>
                </c:pt>
                <c:pt idx="349">
                  <c:v>2.3834146485197725E-3</c:v>
                </c:pt>
                <c:pt idx="350">
                  <c:v>2.4076089102024211E-3</c:v>
                </c:pt>
                <c:pt idx="351">
                  <c:v>2.4318055793738328E-3</c:v>
                </c:pt>
                <c:pt idx="352">
                  <c:v>2.4559998168616247E-3</c:v>
                </c:pt>
                <c:pt idx="353">
                  <c:v>2.480186735837062E-3</c:v>
                </c:pt>
                <c:pt idx="354">
                  <c:v>2.5043614033082306E-3</c:v>
                </c:pt>
                <c:pt idx="355">
                  <c:v>2.5285188416440752E-3</c:v>
                </c:pt>
                <c:pt idx="356">
                  <c:v>2.5526540301428198E-3</c:v>
                </c:pt>
                <c:pt idx="357">
                  <c:v>2.5767619066332514E-3</c:v>
                </c:pt>
                <c:pt idx="358">
                  <c:v>2.6008373691138774E-3</c:v>
                </c:pt>
                <c:pt idx="359">
                  <c:v>2.6248752774253952E-3</c:v>
                </c:pt>
                <c:pt idx="360">
                  <c:v>2.6488704549623224E-3</c:v>
                </c:pt>
                <c:pt idx="361">
                  <c:v>2.6728176904131638E-3</c:v>
                </c:pt>
                <c:pt idx="362">
                  <c:v>2.6967117395394523E-3</c:v>
                </c:pt>
                <c:pt idx="363">
                  <c:v>2.7205473269840204E-3</c:v>
                </c:pt>
                <c:pt idx="364">
                  <c:v>2.7443191481123681E-3</c:v>
                </c:pt>
                <c:pt idx="365">
                  <c:v>2.7680218708838814E-3</c:v>
                </c:pt>
                <c:pt idx="366">
                  <c:v>2.7916501377574002E-3</c:v>
                </c:pt>
                <c:pt idx="367">
                  <c:v>2.8151985676186952E-3</c:v>
                </c:pt>
                <c:pt idx="368">
                  <c:v>2.8386617577446155E-3</c:v>
                </c:pt>
                <c:pt idx="369">
                  <c:v>2.862034285788578E-3</c:v>
                </c:pt>
                <c:pt idx="370">
                  <c:v>2.8853107117951036E-3</c:v>
                </c:pt>
                <c:pt idx="371">
                  <c:v>2.9084855802402609E-3</c:v>
                </c:pt>
                <c:pt idx="372">
                  <c:v>2.931553422096167E-3</c:v>
                </c:pt>
                <c:pt idx="373">
                  <c:v>2.9545087569165032E-3</c:v>
                </c:pt>
                <c:pt idx="374">
                  <c:v>2.9773460949498176E-3</c:v>
                </c:pt>
                <c:pt idx="375">
                  <c:v>3.0000599392687728E-3</c:v>
                </c:pt>
                <c:pt idx="376">
                  <c:v>3.0226447879223659E-3</c:v>
                </c:pt>
                <c:pt idx="377">
                  <c:v>3.0450951361068457E-3</c:v>
                </c:pt>
                <c:pt idx="378">
                  <c:v>3.0674054783537152E-3</c:v>
                </c:pt>
                <c:pt idx="379">
                  <c:v>3.0895703107355413E-3</c:v>
                </c:pt>
                <c:pt idx="380">
                  <c:v>3.1115841330863212E-3</c:v>
                </c:pt>
                <c:pt idx="381">
                  <c:v>3.1334414512364027E-3</c:v>
                </c:pt>
                <c:pt idx="382">
                  <c:v>3.1551367792611641E-3</c:v>
                </c:pt>
                <c:pt idx="383">
                  <c:v>3.1766646417394954E-3</c:v>
                </c:pt>
                <c:pt idx="384">
                  <c:v>3.1980195760260626E-3</c:v>
                </c:pt>
                <c:pt idx="385">
                  <c:v>3.2191961345285902E-3</c:v>
                </c:pt>
                <c:pt idx="386">
                  <c:v>3.2401888869968498E-3</c:v>
                </c:pt>
                <c:pt idx="387">
                  <c:v>3.260992422815977E-3</c:v>
                </c:pt>
                <c:pt idx="388">
                  <c:v>3.2816013533054698E-3</c:v>
                </c:pt>
                <c:pt idx="389">
                  <c:v>3.3020103140226631E-3</c:v>
                </c:pt>
                <c:pt idx="390">
                  <c:v>3.322213967068E-3</c:v>
                </c:pt>
                <c:pt idx="391">
                  <c:v>3.3422070033912732E-3</c:v>
                </c:pt>
                <c:pt idx="392">
                  <c:v>3.3619841450994812E-3</c:v>
                </c:pt>
                <c:pt idx="393">
                  <c:v>3.3815401477598206E-3</c:v>
                </c:pt>
                <c:pt idx="394">
                  <c:v>3.4008698027028252E-3</c:v>
                </c:pt>
                <c:pt idx="395">
                  <c:v>3.4199679393193132E-3</c:v>
                </c:pt>
                <c:pt idx="396">
                  <c:v>3.4388294273517417E-3</c:v>
                </c:pt>
                <c:pt idx="397">
                  <c:v>3.4574491791783397E-3</c:v>
                </c:pt>
                <c:pt idx="398">
                  <c:v>3.475822152089747E-3</c:v>
                </c:pt>
                <c:pt idx="399">
                  <c:v>3.493943350553314E-3</c:v>
                </c:pt>
                <c:pt idx="400">
                  <c:v>3.5118078284673911E-3</c:v>
                </c:pt>
                <c:pt idx="401">
                  <c:v>3.5294106914036671E-3</c:v>
                </c:pt>
                <c:pt idx="402">
                  <c:v>3.5467470988320808E-3</c:v>
                </c:pt>
                <c:pt idx="403">
                  <c:v>3.5638122663331838E-3</c:v>
                </c:pt>
                <c:pt idx="404">
                  <c:v>3.5806014677920552E-3</c:v>
                </c:pt>
                <c:pt idx="405">
                  <c:v>3.5971100375722471E-3</c:v>
                </c:pt>
                <c:pt idx="406">
                  <c:v>3.6133333726735663E-3</c:v>
                </c:pt>
                <c:pt idx="407">
                  <c:v>3.6292669348640949E-3</c:v>
                </c:pt>
                <c:pt idx="408">
                  <c:v>3.6449062527918047E-3</c:v>
                </c:pt>
                <c:pt idx="409">
                  <c:v>3.6602469240730739E-3</c:v>
                </c:pt>
                <c:pt idx="410">
                  <c:v>3.675284617353225E-3</c:v>
                </c:pt>
                <c:pt idx="411">
                  <c:v>3.6900150743417459E-3</c:v>
                </c:pt>
                <c:pt idx="412">
                  <c:v>3.704434111819652E-3</c:v>
                </c:pt>
                <c:pt idx="413">
                  <c:v>3.7185376236159675E-3</c:v>
                </c:pt>
                <c:pt idx="414">
                  <c:v>3.732321582555665E-3</c:v>
                </c:pt>
                <c:pt idx="415">
                  <c:v>3.745782042372206E-3</c:v>
                </c:pt>
                <c:pt idx="416">
                  <c:v>3.7589151395909241E-3</c:v>
                </c:pt>
                <c:pt idx="417">
                  <c:v>3.7717170953746118E-3</c:v>
                </c:pt>
                <c:pt idx="418">
                  <c:v>3.7841842173334124E-3</c:v>
                </c:pt>
                <c:pt idx="419">
                  <c:v>3.7963129013007801E-3</c:v>
                </c:pt>
                <c:pt idx="420">
                  <c:v>3.8080996330667194E-3</c:v>
                </c:pt>
                <c:pt idx="421">
                  <c:v>3.8195409900751978E-3</c:v>
                </c:pt>
                <c:pt idx="422">
                  <c:v>3.8306336430801212E-3</c:v>
                </c:pt>
                <c:pt idx="423">
                  <c:v>3.8413743577577885E-3</c:v>
                </c:pt>
                <c:pt idx="424">
                  <c:v>3.8517599962789584E-3</c:v>
                </c:pt>
                <c:pt idx="425">
                  <c:v>3.861787518836824E-3</c:v>
                </c:pt>
                <c:pt idx="426">
                  <c:v>3.8714539851278928E-3</c:v>
                </c:pt>
                <c:pt idx="427">
                  <c:v>3.880756555789908E-3</c:v>
                </c:pt>
                <c:pt idx="428">
                  <c:v>3.8896924937912303E-3</c:v>
                </c:pt>
                <c:pt idx="429">
                  <c:v>3.8982591657723618E-3</c:v>
                </c:pt>
                <c:pt idx="430">
                  <c:v>3.9064540433393392E-3</c:v>
                </c:pt>
                <c:pt idx="431">
                  <c:v>3.9142747043075053E-3</c:v>
                </c:pt>
                <c:pt idx="432">
                  <c:v>3.921718833894805E-3</c:v>
                </c:pt>
                <c:pt idx="433">
                  <c:v>3.9287842258623022E-3</c:v>
                </c:pt>
                <c:pt idx="434">
                  <c:v>3.9354687836055113E-3</c:v>
                </c:pt>
                <c:pt idx="435">
                  <c:v>3.9417705211903884E-3</c:v>
                </c:pt>
                <c:pt idx="436">
                  <c:v>3.9476875643360649E-3</c:v>
                </c:pt>
                <c:pt idx="437">
                  <c:v>3.9532181513453092E-3</c:v>
                </c:pt>
                <c:pt idx="438">
                  <c:v>3.9583606339772546E-3</c:v>
                </c:pt>
                <c:pt idx="439">
                  <c:v>3.9631134782670665E-3</c:v>
                </c:pt>
                <c:pt idx="440">
                  <c:v>3.967475265287854E-3</c:v>
                </c:pt>
                <c:pt idx="441">
                  <c:v>3.9714446918568402E-3</c:v>
                </c:pt>
                <c:pt idx="442">
                  <c:v>3.9750205711848192E-3</c:v>
                </c:pt>
                <c:pt idx="443">
                  <c:v>3.9782018334661995E-3</c:v>
                </c:pt>
                <c:pt idx="444">
                  <c:v>3.9809875264143011E-3</c:v>
                </c:pt>
                <c:pt idx="445">
                  <c:v>3.9833768157343614E-3</c:v>
                </c:pt>
                <c:pt idx="446">
                  <c:v>3.9853689855416955E-3</c:v>
                </c:pt>
                <c:pt idx="447">
                  <c:v>3.9869634387181829E-3</c:v>
                </c:pt>
                <c:pt idx="448">
                  <c:v>3.9881596972106692E-3</c:v>
                </c:pt>
                <c:pt idx="449">
                  <c:v>3.988957402270352E-3</c:v>
                </c:pt>
                <c:pt idx="450">
                  <c:v>3.9893563146316006E-3</c:v>
                </c:pt>
                <c:pt idx="451">
                  <c:v>3.9893563146316006E-3</c:v>
                </c:pt>
                <c:pt idx="452">
                  <c:v>3.988957402270352E-3</c:v>
                </c:pt>
                <c:pt idx="453">
                  <c:v>3.9881596972106692E-3</c:v>
                </c:pt>
                <c:pt idx="454">
                  <c:v>3.9869634387181829E-3</c:v>
                </c:pt>
                <c:pt idx="455">
                  <c:v>3.9853689855416955E-3</c:v>
                </c:pt>
                <c:pt idx="456">
                  <c:v>3.9833768157343614E-3</c:v>
                </c:pt>
                <c:pt idx="457">
                  <c:v>3.9809875264143011E-3</c:v>
                </c:pt>
                <c:pt idx="458">
                  <c:v>3.9782018334661995E-3</c:v>
                </c:pt>
                <c:pt idx="459">
                  <c:v>3.9750205711848192E-3</c:v>
                </c:pt>
                <c:pt idx="460">
                  <c:v>3.9714446918568402E-3</c:v>
                </c:pt>
                <c:pt idx="461">
                  <c:v>3.967475265287854E-3</c:v>
                </c:pt>
                <c:pt idx="462">
                  <c:v>3.9631134782670665E-3</c:v>
                </c:pt>
                <c:pt idx="463">
                  <c:v>3.9583606339772546E-3</c:v>
                </c:pt>
                <c:pt idx="464">
                  <c:v>3.9532181513453092E-3</c:v>
                </c:pt>
                <c:pt idx="465">
                  <c:v>3.9476875643360649E-3</c:v>
                </c:pt>
                <c:pt idx="466">
                  <c:v>3.9417705211903884E-3</c:v>
                </c:pt>
                <c:pt idx="467">
                  <c:v>3.9354687836055113E-3</c:v>
                </c:pt>
                <c:pt idx="468">
                  <c:v>3.9287842258623022E-3</c:v>
                </c:pt>
                <c:pt idx="469">
                  <c:v>3.921718833894805E-3</c:v>
                </c:pt>
                <c:pt idx="470">
                  <c:v>3.9142747043075053E-3</c:v>
                </c:pt>
                <c:pt idx="471">
                  <c:v>3.9064540433393392E-3</c:v>
                </c:pt>
                <c:pt idx="472">
                  <c:v>3.8982591657723618E-3</c:v>
                </c:pt>
                <c:pt idx="473">
                  <c:v>3.8896924937912303E-3</c:v>
                </c:pt>
                <c:pt idx="474">
                  <c:v>3.880756555789908E-3</c:v>
                </c:pt>
                <c:pt idx="475">
                  <c:v>3.8714539851278928E-3</c:v>
                </c:pt>
                <c:pt idx="476">
                  <c:v>3.861787518836824E-3</c:v>
                </c:pt>
                <c:pt idx="477">
                  <c:v>3.8517599962789584E-3</c:v>
                </c:pt>
                <c:pt idx="478">
                  <c:v>3.8413743577577885E-3</c:v>
                </c:pt>
                <c:pt idx="479">
                  <c:v>3.8306336430801212E-3</c:v>
                </c:pt>
                <c:pt idx="480">
                  <c:v>3.8195409900751978E-3</c:v>
                </c:pt>
                <c:pt idx="481">
                  <c:v>3.8080996330667194E-3</c:v>
                </c:pt>
                <c:pt idx="482">
                  <c:v>3.7963129013007801E-3</c:v>
                </c:pt>
                <c:pt idx="483">
                  <c:v>3.7841842173334124E-3</c:v>
                </c:pt>
                <c:pt idx="484">
                  <c:v>3.7717170953746118E-3</c:v>
                </c:pt>
                <c:pt idx="485">
                  <c:v>3.7589151395909241E-3</c:v>
                </c:pt>
                <c:pt idx="486">
                  <c:v>3.745782042372206E-3</c:v>
                </c:pt>
                <c:pt idx="487">
                  <c:v>3.732321582555665E-3</c:v>
                </c:pt>
                <c:pt idx="488">
                  <c:v>3.7185376236159675E-3</c:v>
                </c:pt>
                <c:pt idx="489">
                  <c:v>3.704434111819652E-3</c:v>
                </c:pt>
                <c:pt idx="490">
                  <c:v>3.6900150743417459E-3</c:v>
                </c:pt>
                <c:pt idx="491">
                  <c:v>3.675284617353225E-3</c:v>
                </c:pt>
                <c:pt idx="492">
                  <c:v>3.6602469240730739E-3</c:v>
                </c:pt>
                <c:pt idx="493">
                  <c:v>3.6449062527918047E-3</c:v>
                </c:pt>
                <c:pt idx="494">
                  <c:v>3.6292669348640949E-3</c:v>
                </c:pt>
                <c:pt idx="495">
                  <c:v>3.6133333726735663E-3</c:v>
                </c:pt>
                <c:pt idx="496">
                  <c:v>3.5971100375722471E-3</c:v>
                </c:pt>
                <c:pt idx="497">
                  <c:v>3.5806014677920552E-3</c:v>
                </c:pt>
                <c:pt idx="498">
                  <c:v>3.5638122663331838E-3</c:v>
                </c:pt>
                <c:pt idx="499">
                  <c:v>3.5467470988320808E-3</c:v>
                </c:pt>
                <c:pt idx="500">
                  <c:v>3.5294106914036671E-3</c:v>
                </c:pt>
                <c:pt idx="501">
                  <c:v>3.5118078284673911E-3</c:v>
                </c:pt>
                <c:pt idx="502">
                  <c:v>3.493943350553314E-3</c:v>
                </c:pt>
                <c:pt idx="503">
                  <c:v>3.475822152089747E-3</c:v>
                </c:pt>
                <c:pt idx="504">
                  <c:v>3.4574491791783397E-3</c:v>
                </c:pt>
                <c:pt idx="505">
                  <c:v>3.4388294273517417E-3</c:v>
                </c:pt>
                <c:pt idx="506">
                  <c:v>3.4199679393193132E-3</c:v>
                </c:pt>
                <c:pt idx="507">
                  <c:v>3.4008698027028252E-3</c:v>
                </c:pt>
                <c:pt idx="508">
                  <c:v>3.3815401477598206E-3</c:v>
                </c:pt>
                <c:pt idx="509">
                  <c:v>3.3619841450994812E-3</c:v>
                </c:pt>
                <c:pt idx="510">
                  <c:v>3.3422070033912732E-3</c:v>
                </c:pt>
                <c:pt idx="511">
                  <c:v>3.322213967068E-3</c:v>
                </c:pt>
                <c:pt idx="512">
                  <c:v>3.3020103140226631E-3</c:v>
                </c:pt>
                <c:pt idx="513">
                  <c:v>3.2816013533054698E-3</c:v>
                </c:pt>
                <c:pt idx="514">
                  <c:v>3.260992422815977E-3</c:v>
                </c:pt>
                <c:pt idx="515">
                  <c:v>3.2401888869968498E-3</c:v>
                </c:pt>
                <c:pt idx="516">
                  <c:v>3.2191961345285902E-3</c:v>
                </c:pt>
                <c:pt idx="517">
                  <c:v>3.1980195760260626E-3</c:v>
                </c:pt>
                <c:pt idx="518">
                  <c:v>3.1766646417394954E-3</c:v>
                </c:pt>
                <c:pt idx="519">
                  <c:v>3.1551367792611641E-3</c:v>
                </c:pt>
                <c:pt idx="520">
                  <c:v>3.1334414512364027E-3</c:v>
                </c:pt>
                <c:pt idx="521">
                  <c:v>3.1115841330863212E-3</c:v>
                </c:pt>
                <c:pt idx="522">
                  <c:v>3.0895703107355413E-3</c:v>
                </c:pt>
                <c:pt idx="523">
                  <c:v>3.0674054783537152E-3</c:v>
                </c:pt>
                <c:pt idx="524">
                  <c:v>3.0450951361068457E-3</c:v>
                </c:pt>
                <c:pt idx="525">
                  <c:v>3.0226447879223659E-3</c:v>
                </c:pt>
                <c:pt idx="526">
                  <c:v>3.0000599392687728E-3</c:v>
                </c:pt>
                <c:pt idx="527">
                  <c:v>2.9773460949498176E-3</c:v>
                </c:pt>
                <c:pt idx="528">
                  <c:v>2.9545087569165032E-3</c:v>
                </c:pt>
                <c:pt idx="529">
                  <c:v>2.931553422096167E-3</c:v>
                </c:pt>
                <c:pt idx="530">
                  <c:v>2.9084855802402609E-3</c:v>
                </c:pt>
                <c:pt idx="531">
                  <c:v>2.8853107117951036E-3</c:v>
                </c:pt>
                <c:pt idx="532">
                  <c:v>2.862034285788578E-3</c:v>
                </c:pt>
                <c:pt idx="533">
                  <c:v>2.8386617577446155E-3</c:v>
                </c:pt>
                <c:pt idx="534">
                  <c:v>2.8151985676186952E-3</c:v>
                </c:pt>
                <c:pt idx="535">
                  <c:v>2.7916501377574002E-3</c:v>
                </c:pt>
                <c:pt idx="536">
                  <c:v>2.7680218708838814E-3</c:v>
                </c:pt>
                <c:pt idx="537">
                  <c:v>2.7443191481123681E-3</c:v>
                </c:pt>
                <c:pt idx="538">
                  <c:v>2.7205473269840204E-3</c:v>
                </c:pt>
                <c:pt idx="539">
                  <c:v>2.6967117395394523E-3</c:v>
                </c:pt>
                <c:pt idx="540">
                  <c:v>2.6728176904131638E-3</c:v>
                </c:pt>
                <c:pt idx="541">
                  <c:v>2.6488704549623224E-3</c:v>
                </c:pt>
                <c:pt idx="542">
                  <c:v>2.6248752774253952E-3</c:v>
                </c:pt>
                <c:pt idx="543">
                  <c:v>2.6008373691138774E-3</c:v>
                </c:pt>
                <c:pt idx="544">
                  <c:v>2.5767619066332514E-3</c:v>
                </c:pt>
                <c:pt idx="545">
                  <c:v>2.5526540301428198E-3</c:v>
                </c:pt>
                <c:pt idx="546">
                  <c:v>2.5285188416440752E-3</c:v>
                </c:pt>
                <c:pt idx="547">
                  <c:v>2.5043614033082306E-3</c:v>
                </c:pt>
                <c:pt idx="548">
                  <c:v>2.480186735837062E-3</c:v>
                </c:pt>
                <c:pt idx="549">
                  <c:v>2.4559998168616247E-3</c:v>
                </c:pt>
                <c:pt idx="550">
                  <c:v>2.4318055793738328E-3</c:v>
                </c:pt>
                <c:pt idx="551">
                  <c:v>2.4076089102024211E-3</c:v>
                </c:pt>
                <c:pt idx="552">
                  <c:v>2.3834146485197725E-3</c:v>
                </c:pt>
                <c:pt idx="553">
                  <c:v>2.3592275843911112E-3</c:v>
                </c:pt>
                <c:pt idx="554">
                  <c:v>2.3350524573624298E-3</c:v>
                </c:pt>
                <c:pt idx="555">
                  <c:v>2.3108939550855472E-3</c:v>
                </c:pt>
                <c:pt idx="556">
                  <c:v>2.2867567119862005E-3</c:v>
                </c:pt>
                <c:pt idx="557">
                  <c:v>2.262645307970268E-3</c:v>
                </c:pt>
                <c:pt idx="558">
                  <c:v>2.2385642671701829E-3</c:v>
                </c:pt>
                <c:pt idx="559">
                  <c:v>2.214518056733678E-3</c:v>
                </c:pt>
                <c:pt idx="560">
                  <c:v>2.1905110856528303E-3</c:v>
                </c:pt>
                <c:pt idx="561">
                  <c:v>2.166547703635452E-3</c:v>
                </c:pt>
                <c:pt idx="562">
                  <c:v>2.1426322000166519E-3</c:v>
                </c:pt>
                <c:pt idx="563">
                  <c:v>2.118768802712894E-3</c:v>
                </c:pt>
                <c:pt idx="564">
                  <c:v>2.0949616772194604E-3</c:v>
                </c:pt>
                <c:pt idx="565">
                  <c:v>2.0712149256478796E-3</c:v>
                </c:pt>
                <c:pt idx="566">
                  <c:v>2.047532585806932E-3</c:v>
                </c:pt>
                <c:pt idx="567">
                  <c:v>2.0239186303251402E-3</c:v>
                </c:pt>
                <c:pt idx="568">
                  <c:v>2.0003769658175699E-3</c:v>
                </c:pt>
                <c:pt idx="569">
                  <c:v>1.9769114320920033E-3</c:v>
                </c:pt>
                <c:pt idx="570">
                  <c:v>1.9535258014005174E-3</c:v>
                </c:pt>
                <c:pt idx="571">
                  <c:v>1.9302237777310037E-3</c:v>
                </c:pt>
                <c:pt idx="572">
                  <c:v>1.9070089961423823E-3</c:v>
                </c:pt>
                <c:pt idx="573">
                  <c:v>1.8838850221429841E-3</c:v>
                </c:pt>
                <c:pt idx="574">
                  <c:v>1.8608553511050331E-3</c:v>
                </c:pt>
                <c:pt idx="575">
                  <c:v>1.8379234077314788E-3</c:v>
                </c:pt>
                <c:pt idx="576">
                  <c:v>1.8150925455548981E-3</c:v>
                </c:pt>
                <c:pt idx="577">
                  <c:v>1.792366046481367E-3</c:v>
                </c:pt>
                <c:pt idx="578">
                  <c:v>1.7697471203770338E-3</c:v>
                </c:pt>
                <c:pt idx="579">
                  <c:v>1.7472389046941927E-3</c:v>
                </c:pt>
                <c:pt idx="580">
                  <c:v>1.7248444641375675E-3</c:v>
                </c:pt>
                <c:pt idx="581">
                  <c:v>1.7025667903712849E-3</c:v>
                </c:pt>
                <c:pt idx="582">
                  <c:v>1.6804088017671238E-3</c:v>
                </c:pt>
                <c:pt idx="583">
                  <c:v>1.6583733431910811E-3</c:v>
                </c:pt>
                <c:pt idx="584">
                  <c:v>1.6364631858283324E-3</c:v>
                </c:pt>
                <c:pt idx="585">
                  <c:v>1.6146810270505382E-3</c:v>
                </c:pt>
                <c:pt idx="586">
                  <c:v>1.593029490316922E-3</c:v>
                </c:pt>
                <c:pt idx="587">
                  <c:v>1.571511125117998E-3</c:v>
                </c:pt>
                <c:pt idx="588">
                  <c:v>1.550128406952792E-3</c:v>
                </c:pt>
                <c:pt idx="589">
                  <c:v>1.5288837373452781E-3</c:v>
                </c:pt>
                <c:pt idx="590">
                  <c:v>1.5077794438977943E-3</c:v>
                </c:pt>
                <c:pt idx="591">
                  <c:v>1.4868177803788487E-3</c:v>
                </c:pt>
                <c:pt idx="592">
                  <c:v>1.4660009268459052E-3</c:v>
                </c:pt>
                <c:pt idx="593">
                  <c:v>1.4453309898074806E-3</c:v>
                </c:pt>
                <c:pt idx="594">
                  <c:v>1.4248100024116805E-3</c:v>
                </c:pt>
                <c:pt idx="595">
                  <c:v>1.4044399246787625E-3</c:v>
                </c:pt>
                <c:pt idx="596">
                  <c:v>1.3842226437547093E-3</c:v>
                </c:pt>
                <c:pt idx="597">
                  <c:v>1.3641599742082523E-3</c:v>
                </c:pt>
                <c:pt idx="598">
                  <c:v>1.3442536583537807E-3</c:v>
                </c:pt>
                <c:pt idx="599">
                  <c:v>1.3245053666063363E-3</c:v>
                </c:pt>
                <c:pt idx="600">
                  <c:v>1.3049166978673639E-3</c:v>
                </c:pt>
                <c:pt idx="601">
                  <c:v>1.2854891799416489E-3</c:v>
                </c:pt>
                <c:pt idx="602">
                  <c:v>1.2662242699805761E-3</c:v>
                </c:pt>
                <c:pt idx="603">
                  <c:v>1.2471233549573579E-3</c:v>
                </c:pt>
                <c:pt idx="604">
                  <c:v>1.2281877521664881E-3</c:v>
                </c:pt>
                <c:pt idx="605">
                  <c:v>1.2094187097531081E-3</c:v>
                </c:pt>
                <c:pt idx="606">
                  <c:v>1.1908174072659018E-3</c:v>
                </c:pt>
                <c:pt idx="607">
                  <c:v>1.172384956239949E-3</c:v>
                </c:pt>
                <c:pt idx="608">
                  <c:v>1.1541224007989325E-3</c:v>
                </c:pt>
                <c:pt idx="609">
                  <c:v>1.1360307182846101E-3</c:v>
                </c:pt>
                <c:pt idx="610">
                  <c:v>1.1181108199115389E-3</c:v>
                </c:pt>
                <c:pt idx="611">
                  <c:v>1.1003635514382805E-3</c:v>
                </c:pt>
                <c:pt idx="612">
                  <c:v>1.0827896938676584E-3</c:v>
                </c:pt>
                <c:pt idx="613">
                  <c:v>1.065389964162614E-3</c:v>
                </c:pt>
                <c:pt idx="614">
                  <c:v>1.0481650159854805E-3</c:v>
                </c:pt>
                <c:pt idx="615">
                  <c:v>1.0311154404558677E-3</c:v>
                </c:pt>
                <c:pt idx="616">
                  <c:v>1.0142417669252205E-3</c:v>
                </c:pt>
                <c:pt idx="617">
                  <c:v>9.9754446377554114E-4</c:v>
                </c:pt>
                <c:pt idx="618">
                  <c:v>9.8102393922727747E-4</c:v>
                </c:pt>
                <c:pt idx="619">
                  <c:v>9.6468054217013755E-4</c:v>
                </c:pt>
                <c:pt idx="620">
                  <c:v>9.4851456300682412E-4</c:v>
                </c:pt>
                <c:pt idx="621">
                  <c:v>9.3252623451112399E-4</c:v>
                </c:pt>
                <c:pt idx="622">
                  <c:v>9.1671573270302262E-4</c:v>
                </c:pt>
                <c:pt idx="623">
                  <c:v>9.0108317773407627E-4</c:v>
                </c:pt>
                <c:pt idx="624">
                  <c:v>8.8562863478758693E-4</c:v>
                </c:pt>
                <c:pt idx="625">
                  <c:v>8.7035211499020271E-4</c:v>
                </c:pt>
                <c:pt idx="626">
                  <c:v>8.5525357633442966E-4</c:v>
                </c:pt>
                <c:pt idx="627">
                  <c:v>8.4033292461127562E-4</c:v>
                </c:pt>
                <c:pt idx="628">
                  <c:v>8.2559001435456275E-4</c:v>
                </c:pt>
                <c:pt idx="629">
                  <c:v>8.1102464979066196E-4</c:v>
                </c:pt>
                <c:pt idx="630">
                  <c:v>7.9663658580031633E-4</c:v>
                </c:pt>
                <c:pt idx="631">
                  <c:v>7.824255288871885E-4</c:v>
                </c:pt>
                <c:pt idx="632">
                  <c:v>7.6839113814874981E-4</c:v>
                </c:pt>
                <c:pt idx="633">
                  <c:v>7.5453302626160589E-4</c:v>
                </c:pt>
                <c:pt idx="634">
                  <c:v>7.4085076046459671E-4</c:v>
                </c:pt>
                <c:pt idx="635">
                  <c:v>7.2734386355011475E-4</c:v>
                </c:pt>
                <c:pt idx="636">
                  <c:v>7.1401181486097098E-4</c:v>
                </c:pt>
                <c:pt idx="637">
                  <c:v>7.0085405128661579E-4</c:v>
                </c:pt>
                <c:pt idx="638">
                  <c:v>6.8786996826619988E-4</c:v>
                </c:pt>
                <c:pt idx="639">
                  <c:v>6.7505892079045113E-4</c:v>
                </c:pt>
                <c:pt idx="640">
                  <c:v>6.6242022440743506E-4</c:v>
                </c:pt>
                <c:pt idx="641">
                  <c:v>6.4995315622939931E-4</c:v>
                </c:pt>
                <c:pt idx="642">
                  <c:v>6.3765695593565139E-4</c:v>
                </c:pt>
                <c:pt idx="643">
                  <c:v>6.2553082678196267E-4</c:v>
                </c:pt>
                <c:pt idx="644">
                  <c:v>6.1357393660221914E-4</c:v>
                </c:pt>
                <c:pt idx="645">
                  <c:v>6.0178541881406034E-4</c:v>
                </c:pt>
                <c:pt idx="646">
                  <c:v>5.9016437341830432E-4</c:v>
                </c:pt>
                <c:pt idx="647">
                  <c:v>5.7870986799790733E-4</c:v>
                </c:pt>
                <c:pt idx="648">
                  <c:v>5.6742093871387097E-4</c:v>
                </c:pt>
                <c:pt idx="649">
                  <c:v>5.5629659129674547E-4</c:v>
                </c:pt>
                <c:pt idx="650">
                  <c:v>5.4533580203253314E-4</c:v>
                </c:pt>
                <c:pt idx="651">
                  <c:v>5.3453751874765873E-4</c:v>
                </c:pt>
                <c:pt idx="652">
                  <c:v>5.239006617846491E-4</c:v>
                </c:pt>
                <c:pt idx="653">
                  <c:v>5.1342412497468182E-4</c:v>
                </c:pt>
                <c:pt idx="654">
                  <c:v>5.0310677660214828E-4</c:v>
                </c:pt>
                <c:pt idx="655">
                  <c:v>4.9294746036565584E-4</c:v>
                </c:pt>
                <c:pt idx="656">
                  <c:v>4.8294499632772824E-4</c:v>
                </c:pt>
                <c:pt idx="657">
                  <c:v>4.7309818185958807E-4</c:v>
                </c:pt>
                <c:pt idx="658">
                  <c:v>4.6340579257942002E-4</c:v>
                </c:pt>
                <c:pt idx="659">
                  <c:v>4.5386658327884019E-4</c:v>
                </c:pt>
                <c:pt idx="660">
                  <c:v>4.4447928884250418E-4</c:v>
                </c:pt>
                <c:pt idx="661">
                  <c:v>4.3524262515926004E-4</c:v>
                </c:pt>
                <c:pt idx="662">
                  <c:v>4.2615529002421173E-4</c:v>
                </c:pt>
                <c:pt idx="663">
                  <c:v>4.1721596402788402E-4</c:v>
                </c:pt>
                <c:pt idx="664">
                  <c:v>4.0842331143897844E-4</c:v>
                </c:pt>
                <c:pt idx="665">
                  <c:v>3.9977598107565718E-4</c:v>
                </c:pt>
                <c:pt idx="666">
                  <c:v>3.9127260716498362E-4</c:v>
                </c:pt>
                <c:pt idx="667">
                  <c:v>3.8291181019312092E-4</c:v>
                </c:pt>
                <c:pt idx="668">
                  <c:v>3.7469219774322195E-4</c:v>
                </c:pt>
                <c:pt idx="669">
                  <c:v>3.6661236532031858E-4</c:v>
                </c:pt>
                <c:pt idx="670">
                  <c:v>3.586708971702334E-4</c:v>
                </c:pt>
                <c:pt idx="671">
                  <c:v>3.5086636707870665E-4</c:v>
                </c:pt>
                <c:pt idx="672">
                  <c:v>3.4319733916365896E-4</c:v>
                </c:pt>
                <c:pt idx="673">
                  <c:v>3.356623686542332E-4</c:v>
                </c:pt>
                <c:pt idx="674">
                  <c:v>3.2826000265540121E-4</c:v>
                </c:pt>
                <c:pt idx="675">
                  <c:v>3.2098878090192138E-4</c:v>
                </c:pt>
                <c:pt idx="676">
                  <c:v>3.1384723649763389E-4</c:v>
                </c:pt>
                <c:pt idx="677">
                  <c:v>3.0683389664354469E-4</c:v>
                </c:pt>
                <c:pt idx="678">
                  <c:v>2.9994728335058785E-4</c:v>
                </c:pt>
                <c:pt idx="679">
                  <c:v>2.9318591414129202E-4</c:v>
                </c:pt>
                <c:pt idx="680">
                  <c:v>2.865483027356681E-4</c:v>
                </c:pt>
                <c:pt idx="681">
                  <c:v>2.8003295972500817E-4</c:v>
                </c:pt>
                <c:pt idx="682">
                  <c:v>2.7363839323113568E-4</c:v>
                </c:pt>
                <c:pt idx="683">
                  <c:v>2.6736310955555268E-4</c:v>
                </c:pt>
                <c:pt idx="684">
                  <c:v>2.6120561380571505E-4</c:v>
                </c:pt>
                <c:pt idx="685">
                  <c:v>2.5516441051998129E-4</c:v>
                </c:pt>
                <c:pt idx="686">
                  <c:v>2.4923800426568453E-4</c:v>
                </c:pt>
                <c:pt idx="687">
                  <c:v>2.4342490023576691E-4</c:v>
                </c:pt>
                <c:pt idx="688">
                  <c:v>2.3772360482044008E-4</c:v>
                </c:pt>
                <c:pt idx="689">
                  <c:v>2.3213262617116756E-4</c:v>
                </c:pt>
                <c:pt idx="690">
                  <c:v>2.2665047474945834E-4</c:v>
                </c:pt>
                <c:pt idx="691">
                  <c:v>2.2127566386254184E-4</c:v>
                </c:pt>
                <c:pt idx="692">
                  <c:v>2.1600671017962868E-4</c:v>
                </c:pt>
                <c:pt idx="693">
                  <c:v>2.1084213424460562E-4</c:v>
                </c:pt>
                <c:pt idx="694">
                  <c:v>2.0578046096086941E-4</c:v>
                </c:pt>
                <c:pt idx="695">
                  <c:v>2.0082022007705862E-4</c:v>
                </c:pt>
                <c:pt idx="696">
                  <c:v>1.9595994664722889E-4</c:v>
                </c:pt>
                <c:pt idx="697">
                  <c:v>1.9119818148349873E-4</c:v>
                </c:pt>
                <c:pt idx="698">
                  <c:v>1.8653347159403041E-4</c:v>
                </c:pt>
                <c:pt idx="699">
                  <c:v>1.8196437060336059E-4</c:v>
                </c:pt>
                <c:pt idx="700">
                  <c:v>1.7748943916728879E-4</c:v>
                </c:pt>
                <c:pt idx="701">
                  <c:v>1.7310724536345761E-4</c:v>
                </c:pt>
                <c:pt idx="702">
                  <c:v>1.6881636507992708E-4</c:v>
                </c:pt>
                <c:pt idx="703">
                  <c:v>1.6461538238199473E-4</c:v>
                </c:pt>
                <c:pt idx="704">
                  <c:v>1.6050288986813079E-4</c:v>
                </c:pt>
                <c:pt idx="705">
                  <c:v>1.5647748901581604E-4</c:v>
                </c:pt>
                <c:pt idx="706">
                  <c:v>1.5253779051083204E-4</c:v>
                </c:pt>
                <c:pt idx="707">
                  <c:v>1.4868241456467176E-4</c:v>
                </c:pt>
                <c:pt idx="708">
                  <c:v>1.4490999122052095E-4</c:v>
                </c:pt>
                <c:pt idx="709">
                  <c:v>1.4121916064424589E-4</c:v>
                </c:pt>
                <c:pt idx="710">
                  <c:v>1.3760857340761116E-4</c:v>
                </c:pt>
                <c:pt idx="711">
                  <c:v>1.3407689075128925E-4</c:v>
                </c:pt>
                <c:pt idx="712">
                  <c:v>1.3062278484599093E-4</c:v>
                </c:pt>
                <c:pt idx="713">
                  <c:v>1.2724493903226719E-4</c:v>
                </c:pt>
                <c:pt idx="714">
                  <c:v>1.23942048052994E-4</c:v>
                </c:pt>
                <c:pt idx="715">
                  <c:v>1.2071281827774616E-4</c:v>
                </c:pt>
                <c:pt idx="716">
                  <c:v>1.1755596790574703E-4</c:v>
                </c:pt>
                <c:pt idx="717">
                  <c:v>1.144702271671522E-4</c:v>
                </c:pt>
                <c:pt idx="718">
                  <c:v>1.1145433851045283E-4</c:v>
                </c:pt>
                <c:pt idx="719">
                  <c:v>1.0850705677545348E-4</c:v>
                </c:pt>
                <c:pt idx="720">
                  <c:v>1.0562714935902246E-4</c:v>
                </c:pt>
                <c:pt idx="721">
                  <c:v>1.0281339637141531E-4</c:v>
                </c:pt>
                <c:pt idx="722">
                  <c:v>1.0006459077793743E-4</c:v>
                </c:pt>
                <c:pt idx="723">
                  <c:v>9.7379538533504145E-5</c:v>
                </c:pt>
                <c:pt idx="724">
                  <c:v>9.475705870720716E-5</c:v>
                </c:pt>
                <c:pt idx="725">
                  <c:v>9.219598359599993E-5</c:v>
                </c:pt>
                <c:pt idx="726">
                  <c:v>8.9695158828618065E-5</c:v>
                </c:pt>
                <c:pt idx="727">
                  <c:v>8.7253443460944045E-5</c:v>
                </c:pt>
                <c:pt idx="728">
                  <c:v>8.4869710063495527E-5</c:v>
                </c:pt>
                <c:pt idx="729">
                  <c:v>8.2542844796585073E-5</c:v>
                </c:pt>
                <c:pt idx="730">
                  <c:v>8.0271747477045352E-5</c:v>
                </c:pt>
                <c:pt idx="731">
                  <c:v>7.805533164173565E-5</c:v>
                </c:pt>
                <c:pt idx="732">
                  <c:v>7.5892524596943655E-5</c:v>
                </c:pt>
                <c:pt idx="733">
                  <c:v>7.3782267457467556E-5</c:v>
                </c:pt>
                <c:pt idx="734">
                  <c:v>7.1723515189581376E-5</c:v>
                </c:pt>
                <c:pt idx="735">
                  <c:v>6.9715236628798145E-5</c:v>
                </c:pt>
                <c:pt idx="736">
                  <c:v>6.7756414508624317E-5</c:v>
                </c:pt>
                <c:pt idx="737">
                  <c:v>6.5846045465112191E-5</c:v>
                </c:pt>
                <c:pt idx="738">
                  <c:v>6.3983140045409433E-5</c:v>
                </c:pt>
                <c:pt idx="739">
                  <c:v>6.2166722706202934E-5</c:v>
                </c:pt>
                <c:pt idx="740">
                  <c:v>6.0395831804283242E-5</c:v>
                </c:pt>
                <c:pt idx="741">
                  <c:v>5.8669519577225784E-5</c:v>
                </c:pt>
                <c:pt idx="742">
                  <c:v>5.6986852130513923E-5</c:v>
                </c:pt>
                <c:pt idx="743">
                  <c:v>5.534690939867926E-5</c:v>
                </c:pt>
                <c:pt idx="744">
                  <c:v>5.3748785120211372E-5</c:v>
                </c:pt>
                <c:pt idx="745">
                  <c:v>5.2191586792149764E-5</c:v>
                </c:pt>
                <c:pt idx="746">
                  <c:v>5.0674435626785299E-5</c:v>
                </c:pt>
                <c:pt idx="747">
                  <c:v>4.9196466500922819E-5</c:v>
                </c:pt>
                <c:pt idx="748">
                  <c:v>4.775682789737197E-5</c:v>
                </c:pt>
                <c:pt idx="749">
                  <c:v>4.6354681847549387E-5</c:v>
                </c:pt>
                <c:pt idx="750">
                  <c:v>4.498920386220034E-5</c:v>
                </c:pt>
                <c:pt idx="751">
                  <c:v>4.3659582860677817E-5</c:v>
                </c:pt>
                <c:pt idx="752">
                  <c:v>4.2365021097334951E-5</c:v>
                </c:pt>
                <c:pt idx="753">
                  <c:v>4.1104734079922091E-5</c:v>
                </c:pt>
                <c:pt idx="754">
                  <c:v>3.9877950487765749E-5</c:v>
                </c:pt>
                <c:pt idx="755">
                  <c:v>3.8683912081616446E-5</c:v>
                </c:pt>
                <c:pt idx="756">
                  <c:v>3.7521873613832875E-5</c:v>
                </c:pt>
                <c:pt idx="757">
                  <c:v>3.6391102730126819E-5</c:v>
                </c:pt>
                <c:pt idx="758">
                  <c:v>3.5290879875860122E-5</c:v>
                </c:pt>
                <c:pt idx="759">
                  <c:v>3.4220498188908286E-5</c:v>
                </c:pt>
                <c:pt idx="760">
                  <c:v>3.3179263395855042E-5</c:v>
                </c:pt>
                <c:pt idx="761">
                  <c:v>3.2166493704410832E-5</c:v>
                </c:pt>
                <c:pt idx="762">
                  <c:v>3.1181519691836411E-5</c:v>
                </c:pt>
                <c:pt idx="763">
                  <c:v>3.0223684190255895E-5</c:v>
                </c:pt>
                <c:pt idx="764">
                  <c:v>2.9292342172970862E-5</c:v>
                </c:pt>
                <c:pt idx="765">
                  <c:v>2.8386860630114157E-5</c:v>
                </c:pt>
                <c:pt idx="766">
                  <c:v>2.750661845318809E-5</c:v>
                </c:pt>
                <c:pt idx="767">
                  <c:v>2.6651006307942852E-5</c:v>
                </c:pt>
                <c:pt idx="768">
                  <c:v>2.5819426513140684E-5</c:v>
                </c:pt>
                <c:pt idx="769">
                  <c:v>2.5011292909216228E-5</c:v>
                </c:pt>
                <c:pt idx="770">
                  <c:v>2.4226030729268605E-5</c:v>
                </c:pt>
                <c:pt idx="771">
                  <c:v>2.3463076476160202E-5</c:v>
                </c:pt>
                <c:pt idx="772">
                  <c:v>2.2721877779741228E-5</c:v>
                </c:pt>
                <c:pt idx="773">
                  <c:v>2.2001893272616379E-5</c:v>
                </c:pt>
                <c:pt idx="774">
                  <c:v>2.1302592453142975E-5</c:v>
                </c:pt>
                <c:pt idx="775">
                  <c:v>2.0623455543433757E-5</c:v>
                </c:pt>
                <c:pt idx="776">
                  <c:v>1.9963973366787889E-5</c:v>
                </c:pt>
                <c:pt idx="777">
                  <c:v>1.9323647194369251E-5</c:v>
                </c:pt>
                <c:pt idx="778">
                  <c:v>1.8701988621971965E-5</c:v>
                </c:pt>
                <c:pt idx="779">
                  <c:v>1.8098519421805337E-5</c:v>
                </c:pt>
                <c:pt idx="780">
                  <c:v>1.7512771401606608E-5</c:v>
                </c:pt>
                <c:pt idx="781">
                  <c:v>1.6944286275966175E-5</c:v>
                </c:pt>
                <c:pt idx="782">
                  <c:v>1.6392615515892258E-5</c:v>
                </c:pt>
                <c:pt idx="783">
                  <c:v>1.5857320210255278E-5</c:v>
                </c:pt>
                <c:pt idx="784">
                  <c:v>1.5337970932449707E-5</c:v>
                </c:pt>
                <c:pt idx="785">
                  <c:v>1.4834147585407481E-5</c:v>
                </c:pt>
                <c:pt idx="786">
                  <c:v>1.4345439282359473E-5</c:v>
                </c:pt>
                <c:pt idx="787">
                  <c:v>1.3871444182300711E-5</c:v>
                </c:pt>
                <c:pt idx="788">
                  <c:v>1.3411769367088825E-5</c:v>
                </c:pt>
                <c:pt idx="789">
                  <c:v>1.2966030693228925E-5</c:v>
                </c:pt>
                <c:pt idx="790">
                  <c:v>1.2533852662754999E-5</c:v>
                </c:pt>
                <c:pt idx="791">
                  <c:v>1.2114868257029363E-5</c:v>
                </c:pt>
                <c:pt idx="792">
                  <c:v>1.1708718838043821E-5</c:v>
                </c:pt>
                <c:pt idx="793">
                  <c:v>1.1315053973448562E-5</c:v>
                </c:pt>
                <c:pt idx="794">
                  <c:v>1.093353131653714E-5</c:v>
                </c:pt>
                <c:pt idx="795">
                  <c:v>1.0563816474795651E-5</c:v>
                </c:pt>
                <c:pt idx="796">
                  <c:v>1.0205582853028983E-5</c:v>
                </c:pt>
                <c:pt idx="797">
                  <c:v>9.8585115366756545E-6</c:v>
                </c:pt>
                <c:pt idx="798">
                  <c:v>9.5222911457027068E-6</c:v>
                </c:pt>
                <c:pt idx="799">
                  <c:v>9.196617712814462E-6</c:v>
                </c:pt>
                <c:pt idx="800">
                  <c:v>8.8811945342382429E-6</c:v>
                </c:pt>
                <c:pt idx="801">
                  <c:v>8.5757320430480177E-6</c:v>
                </c:pt>
                <c:pt idx="802">
                  <c:v>8.2799476958106715E-6</c:v>
                </c:pt>
                <c:pt idx="803">
                  <c:v>7.9935658154895149E-6</c:v>
                </c:pt>
                <c:pt idx="804">
                  <c:v>7.7163174714289998E-6</c:v>
                </c:pt>
                <c:pt idx="805">
                  <c:v>7.4479403745497892E-6</c:v>
                </c:pt>
                <c:pt idx="806">
                  <c:v>7.1881787008232486E-6</c:v>
                </c:pt>
                <c:pt idx="807">
                  <c:v>6.9367830280997755E-6</c:v>
                </c:pt>
                <c:pt idx="808">
                  <c:v>6.6935101586951381E-6</c:v>
                </c:pt>
                <c:pt idx="809">
                  <c:v>6.4581230254656979E-6</c:v>
                </c:pt>
                <c:pt idx="810">
                  <c:v>6.230390563022356E-6</c:v>
                </c:pt>
                <c:pt idx="811">
                  <c:v>6.0100875842739221E-6</c:v>
                </c:pt>
                <c:pt idx="812">
                  <c:v>5.796994666962274E-6</c:v>
                </c:pt>
                <c:pt idx="813">
                  <c:v>5.5908980307606508E-6</c:v>
                </c:pt>
                <c:pt idx="814">
                  <c:v>5.3915894293599202E-6</c:v>
                </c:pt>
                <c:pt idx="815">
                  <c:v>5.1988660253465942E-6</c:v>
                </c:pt>
                <c:pt idx="816">
                  <c:v>5.0125302827330861E-6</c:v>
                </c:pt>
                <c:pt idx="817">
                  <c:v>4.8323898520497104E-6</c:v>
                </c:pt>
                <c:pt idx="818">
                  <c:v>4.6582574713127817E-6</c:v>
                </c:pt>
                <c:pt idx="819">
                  <c:v>4.4899508324647472E-6</c:v>
                </c:pt>
                <c:pt idx="820">
                  <c:v>4.3272925043247465E-6</c:v>
                </c:pt>
                <c:pt idx="821">
                  <c:v>4.1701098043578491E-6</c:v>
                </c:pt>
                <c:pt idx="822">
                  <c:v>4.0182347000872317E-6</c:v>
                </c:pt>
                <c:pt idx="823">
                  <c:v>3.8715037067316321E-6</c:v>
                </c:pt>
                <c:pt idx="824">
                  <c:v>3.729757790393874E-6</c:v>
                </c:pt>
                <c:pt idx="825">
                  <c:v>3.592842275690352E-6</c:v>
                </c:pt>
                <c:pt idx="826">
                  <c:v>3.4606067025322466E-6</c:v>
                </c:pt>
                <c:pt idx="827">
                  <c:v>3.3329047953723045E-6</c:v>
                </c:pt>
                <c:pt idx="828">
                  <c:v>3.2095943179877482E-6</c:v>
                </c:pt>
                <c:pt idx="829">
                  <c:v>3.0905370063116934E-6</c:v>
                </c:pt>
                <c:pt idx="830">
                  <c:v>2.97559845363616E-6</c:v>
                </c:pt>
                <c:pt idx="831">
                  <c:v>2.8646480452199153E-6</c:v>
                </c:pt>
                <c:pt idx="832">
                  <c:v>2.7575588488204678E-6</c:v>
                </c:pt>
                <c:pt idx="833">
                  <c:v>2.6542075410862636E-6</c:v>
                </c:pt>
                <c:pt idx="834">
                  <c:v>2.5544743075256533E-6</c:v>
                </c:pt>
                <c:pt idx="835">
                  <c:v>2.4582427600172771E-6</c:v>
                </c:pt>
                <c:pt idx="836">
                  <c:v>2.3653998831862985E-6</c:v>
                </c:pt>
                <c:pt idx="837">
                  <c:v>2.2758359059516017E-6</c:v>
                </c:pt>
                <c:pt idx="838">
                  <c:v>2.1894442290282282E-6</c:v>
                </c:pt>
                <c:pt idx="839">
                  <c:v>2.106121405054405E-6</c:v>
                </c:pt>
                <c:pt idx="840">
                  <c:v>2.0257669786083539E-6</c:v>
                </c:pt>
                <c:pt idx="841">
                  <c:v>1.9482834643369643E-6</c:v>
                </c:pt>
                <c:pt idx="842">
                  <c:v>1.87357624548135E-6</c:v>
                </c:pt>
                <c:pt idx="843">
                  <c:v>1.8015535212523382E-6</c:v>
                </c:pt>
                <c:pt idx="844">
                  <c:v>1.7321262271163851E-6</c:v>
                </c:pt>
                <c:pt idx="845">
                  <c:v>1.6652079666279547E-6</c:v>
                </c:pt>
                <c:pt idx="846">
                  <c:v>1.6007149055141705E-6</c:v>
                </c:pt>
                <c:pt idx="847">
                  <c:v>1.5385657823330281E-6</c:v>
                </c:pt>
                <c:pt idx="848">
                  <c:v>1.4786817855716494E-6</c:v>
                </c:pt>
                <c:pt idx="849">
                  <c:v>1.4209864861447524E-6</c:v>
                </c:pt>
                <c:pt idx="850">
                  <c:v>1.3654057978707048E-6</c:v>
                </c:pt>
                <c:pt idx="851">
                  <c:v>1.3118679104140462E-6</c:v>
                </c:pt>
                <c:pt idx="852">
                  <c:v>1.2603032178981621E-6</c:v>
                </c:pt>
                <c:pt idx="853">
                  <c:v>1.2106442602854983E-6</c:v>
                </c:pt>
                <c:pt idx="854">
                  <c:v>1.1628257328144561E-6</c:v>
                </c:pt>
                <c:pt idx="855">
                  <c:v>1.1167842379755687E-6</c:v>
                </c:pt>
                <c:pt idx="856">
                  <c:v>1.0724585153276714E-6</c:v>
                </c:pt>
                <c:pt idx="857">
                  <c:v>1.0297890941091141E-6</c:v>
                </c:pt>
                <c:pt idx="858">
                  <c:v>9.8871848408510911E-7</c:v>
                </c:pt>
                <c:pt idx="859">
                  <c:v>9.4919093229784229E-7</c:v>
                </c:pt>
                <c:pt idx="860">
                  <c:v>9.1115253331164558E-7</c:v>
                </c:pt>
                <c:pt idx="861">
                  <c:v>8.7455103858769296E-7</c:v>
                </c:pt>
                <c:pt idx="862">
                  <c:v>8.393359196556842E-7</c:v>
                </c:pt>
                <c:pt idx="863">
                  <c:v>8.0545825065226388E-7</c:v>
                </c:pt>
                <c:pt idx="864">
                  <c:v>7.7287062871800581E-7</c:v>
                </c:pt>
                <c:pt idx="865">
                  <c:v>7.4152734852451119E-7</c:v>
                </c:pt>
                <c:pt idx="866">
                  <c:v>7.1138402069070934E-7</c:v>
                </c:pt>
                <c:pt idx="867">
                  <c:v>6.8239774775325094E-7</c:v>
                </c:pt>
                <c:pt idx="868">
                  <c:v>6.5452717634695586E-7</c:v>
                </c:pt>
                <c:pt idx="869">
                  <c:v>6.2773205977695556E-7</c:v>
                </c:pt>
                <c:pt idx="870">
                  <c:v>6.0197371154480413E-7</c:v>
                </c:pt>
                <c:pt idx="871">
                  <c:v>5.7721459290061186E-7</c:v>
                </c:pt>
                <c:pt idx="872">
                  <c:v>5.5341848415047021E-7</c:v>
                </c:pt>
                <c:pt idx="873">
                  <c:v>5.3055034032745437E-7</c:v>
                </c:pt>
                <c:pt idx="874">
                  <c:v>5.0857625955025658E-7</c:v>
                </c:pt>
                <c:pt idx="875">
                  <c:v>4.8746354974760378E-7</c:v>
                </c:pt>
                <c:pt idx="876">
                  <c:v>4.6718059409922744E-7</c:v>
                </c:pt>
                <c:pt idx="877">
                  <c:v>4.4769682239209905E-7</c:v>
                </c:pt>
                <c:pt idx="878">
                  <c:v>4.289826965875343E-7</c:v>
                </c:pt>
                <c:pt idx="879">
                  <c:v>4.1100976788666093E-7</c:v>
                </c:pt>
                <c:pt idx="880">
                  <c:v>3.9375043270340085E-7</c:v>
                </c:pt>
                <c:pt idx="881">
                  <c:v>3.7717817069627074E-7</c:v>
                </c:pt>
                <c:pt idx="882">
                  <c:v>3.6126725777574502E-7</c:v>
                </c:pt>
                <c:pt idx="883">
                  <c:v>3.4599292020321024E-7</c:v>
                </c:pt>
                <c:pt idx="884">
                  <c:v>3.3133131793761211E-7</c:v>
                </c:pt>
                <c:pt idx="885">
                  <c:v>3.1725918459013725E-7</c:v>
                </c:pt>
                <c:pt idx="886">
                  <c:v>3.0375441728569705E-7</c:v>
                </c:pt>
                <c:pt idx="887">
                  <c:v>2.9079533847564803E-7</c:v>
                </c:pt>
                <c:pt idx="888">
                  <c:v>2.783614581058931E-7</c:v>
                </c:pt>
                <c:pt idx="889">
                  <c:v>2.6643239947610335E-7</c:v>
                </c:pt>
                <c:pt idx="890">
                  <c:v>2.5498908118315588E-7</c:v>
                </c:pt>
                <c:pt idx="891">
                  <c:v>2.4401295173337556E-7</c:v>
                </c:pt>
                <c:pt idx="892">
                  <c:v>2.3348591049465752E-7</c:v>
                </c:pt>
                <c:pt idx="893">
                  <c:v>2.2339061944709569E-7</c:v>
                </c:pt>
                <c:pt idx="894">
                  <c:v>2.1371053937624488E-7</c:v>
                </c:pt>
                <c:pt idx="895">
                  <c:v>2.0442944248522203E-7</c:v>
                </c:pt>
                <c:pt idx="896">
                  <c:v>1.9553179497755609E-7</c:v>
                </c:pt>
                <c:pt idx="897">
                  <c:v>1.8700280368655437E-7</c:v>
                </c:pt>
                <c:pt idx="898">
                  <c:v>1.7882791580881082E-7</c:v>
                </c:pt>
                <c:pt idx="899">
                  <c:v>1.7099327775937975E-7</c:v>
                </c:pt>
                <c:pt idx="900">
                  <c:v>1.634855878451812E-7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FAC-4235-A9D5-9CFCB6DCB67B}"/>
            </c:ext>
          </c:extLst>
        </c:ser>
        <c:ser>
          <c:idx val="1"/>
          <c:order val="1"/>
          <c:tx>
            <c:v>Z(0.2;1)</c:v>
          </c:tx>
          <c:marker>
            <c:symbol val="none"/>
          </c:marker>
          <c:xVal>
            <c:numRef>
              <c:f>Z!$F$2:$F$902</c:f>
              <c:numCache>
                <c:formatCode>0.00</c:formatCode>
                <c:ptCount val="901"/>
                <c:pt idx="0">
                  <c:v>-4.2999999999999794</c:v>
                </c:pt>
                <c:pt idx="1">
                  <c:v>-4.2899999999999814</c:v>
                </c:pt>
                <c:pt idx="2">
                  <c:v>-4.2799999999999834</c:v>
                </c:pt>
                <c:pt idx="3">
                  <c:v>-4.26999999999998</c:v>
                </c:pt>
                <c:pt idx="4">
                  <c:v>-4.2599999999999802</c:v>
                </c:pt>
                <c:pt idx="5">
                  <c:v>-4.2499999999999813</c:v>
                </c:pt>
                <c:pt idx="6">
                  <c:v>-4.2399999999999824</c:v>
                </c:pt>
                <c:pt idx="7">
                  <c:v>-4.22999999999998</c:v>
                </c:pt>
                <c:pt idx="8">
                  <c:v>-4.2199999999999802</c:v>
                </c:pt>
                <c:pt idx="9">
                  <c:v>-4.2099999999999804</c:v>
                </c:pt>
                <c:pt idx="10">
                  <c:v>-4.1999999999999797</c:v>
                </c:pt>
                <c:pt idx="11">
                  <c:v>-4.18999999999998</c:v>
                </c:pt>
                <c:pt idx="12">
                  <c:v>-4.1799999999999802</c:v>
                </c:pt>
                <c:pt idx="13">
                  <c:v>-4.1699999999999795</c:v>
                </c:pt>
                <c:pt idx="14">
                  <c:v>-4.1599999999999797</c:v>
                </c:pt>
                <c:pt idx="15">
                  <c:v>-4.1499999999999799</c:v>
                </c:pt>
                <c:pt idx="16">
                  <c:v>-4.1399999999999801</c:v>
                </c:pt>
                <c:pt idx="17">
                  <c:v>-4.1299999999999795</c:v>
                </c:pt>
                <c:pt idx="18">
                  <c:v>-4.1199999999999797</c:v>
                </c:pt>
                <c:pt idx="19">
                  <c:v>-4.1099999999999799</c:v>
                </c:pt>
                <c:pt idx="20">
                  <c:v>-4.0999999999999801</c:v>
                </c:pt>
                <c:pt idx="21">
                  <c:v>-4.0899999999999794</c:v>
                </c:pt>
                <c:pt idx="22">
                  <c:v>-4.0799999999999814</c:v>
                </c:pt>
                <c:pt idx="23">
                  <c:v>-4.0699999999999799</c:v>
                </c:pt>
                <c:pt idx="24">
                  <c:v>-4.0599999999999801</c:v>
                </c:pt>
                <c:pt idx="25">
                  <c:v>-4.0499999999999794</c:v>
                </c:pt>
                <c:pt idx="26">
                  <c:v>-4.0399999999999814</c:v>
                </c:pt>
                <c:pt idx="27">
                  <c:v>-4.0299999999999798</c:v>
                </c:pt>
                <c:pt idx="28">
                  <c:v>-4.01999999999998</c:v>
                </c:pt>
                <c:pt idx="29">
                  <c:v>-4.0099999999999802</c:v>
                </c:pt>
                <c:pt idx="30">
                  <c:v>-3.9999999999999787</c:v>
                </c:pt>
                <c:pt idx="31">
                  <c:v>-3.9899999999999798</c:v>
                </c:pt>
                <c:pt idx="32">
                  <c:v>-3.9799999999999787</c:v>
                </c:pt>
                <c:pt idx="33">
                  <c:v>-3.9699999999999798</c:v>
                </c:pt>
                <c:pt idx="34">
                  <c:v>-3.9599999999999778</c:v>
                </c:pt>
                <c:pt idx="35">
                  <c:v>-3.9499999999999797</c:v>
                </c:pt>
                <c:pt idx="36">
                  <c:v>-3.9399999999999777</c:v>
                </c:pt>
                <c:pt idx="37">
                  <c:v>-3.9299999999999797</c:v>
                </c:pt>
                <c:pt idx="38">
                  <c:v>-3.9199999999999857</c:v>
                </c:pt>
                <c:pt idx="39">
                  <c:v>-3.9099999999999877</c:v>
                </c:pt>
                <c:pt idx="40">
                  <c:v>-3.8999999999999777</c:v>
                </c:pt>
                <c:pt idx="41">
                  <c:v>-3.8899999999999797</c:v>
                </c:pt>
                <c:pt idx="42">
                  <c:v>-3.8799999999999852</c:v>
                </c:pt>
                <c:pt idx="43">
                  <c:v>-3.8699999999999877</c:v>
                </c:pt>
                <c:pt idx="44">
                  <c:v>-3.8599999999999843</c:v>
                </c:pt>
                <c:pt idx="45">
                  <c:v>-3.8499999999999877</c:v>
                </c:pt>
                <c:pt idx="46">
                  <c:v>-3.8399999999999848</c:v>
                </c:pt>
                <c:pt idx="47">
                  <c:v>-3.8299999999999867</c:v>
                </c:pt>
                <c:pt idx="48">
                  <c:v>-3.8199999999999843</c:v>
                </c:pt>
                <c:pt idx="49">
                  <c:v>-3.8099999999999867</c:v>
                </c:pt>
                <c:pt idx="50">
                  <c:v>-3.7999999999999887</c:v>
                </c:pt>
                <c:pt idx="51">
                  <c:v>-3.7899999999999898</c:v>
                </c:pt>
                <c:pt idx="52">
                  <c:v>-3.77999999999999</c:v>
                </c:pt>
                <c:pt idx="53">
                  <c:v>-3.7699999999999898</c:v>
                </c:pt>
                <c:pt idx="54">
                  <c:v>-3.75999999999999</c:v>
                </c:pt>
                <c:pt idx="55">
                  <c:v>-3.7499999999999898</c:v>
                </c:pt>
                <c:pt idx="56">
                  <c:v>-3.73999999999999</c:v>
                </c:pt>
                <c:pt idx="57">
                  <c:v>-3.7299999999999898</c:v>
                </c:pt>
                <c:pt idx="58">
                  <c:v>-3.71999999999999</c:v>
                </c:pt>
                <c:pt idx="59">
                  <c:v>-3.7099999999999898</c:v>
                </c:pt>
                <c:pt idx="60">
                  <c:v>-3.69999999999999</c:v>
                </c:pt>
                <c:pt idx="61">
                  <c:v>-3.6899999999999897</c:v>
                </c:pt>
                <c:pt idx="62">
                  <c:v>-3.6799999999999877</c:v>
                </c:pt>
                <c:pt idx="63">
                  <c:v>-3.6699999999999897</c:v>
                </c:pt>
                <c:pt idx="64">
                  <c:v>-3.6599999999999877</c:v>
                </c:pt>
                <c:pt idx="65">
                  <c:v>-3.6499999999999897</c:v>
                </c:pt>
                <c:pt idx="66">
                  <c:v>-3.6399999999999877</c:v>
                </c:pt>
                <c:pt idx="67">
                  <c:v>-3.6299999999999897</c:v>
                </c:pt>
                <c:pt idx="68">
                  <c:v>-3.6199999999999877</c:v>
                </c:pt>
                <c:pt idx="69">
                  <c:v>-3.6099999999999897</c:v>
                </c:pt>
                <c:pt idx="70">
                  <c:v>-3.5999999999999877</c:v>
                </c:pt>
                <c:pt idx="71">
                  <c:v>-3.5899999999999888</c:v>
                </c:pt>
                <c:pt idx="72">
                  <c:v>-3.5799999999999867</c:v>
                </c:pt>
                <c:pt idx="73">
                  <c:v>-3.5699999999999887</c:v>
                </c:pt>
                <c:pt idx="74">
                  <c:v>-3.5599999999999867</c:v>
                </c:pt>
                <c:pt idx="75">
                  <c:v>-3.5499999999999887</c:v>
                </c:pt>
                <c:pt idx="76">
                  <c:v>-3.5399999999999867</c:v>
                </c:pt>
                <c:pt idx="77">
                  <c:v>-3.52999999999999</c:v>
                </c:pt>
                <c:pt idx="78">
                  <c:v>-3.52</c:v>
                </c:pt>
                <c:pt idx="79">
                  <c:v>-3.51</c:v>
                </c:pt>
                <c:pt idx="80">
                  <c:v>-3.5</c:v>
                </c:pt>
                <c:pt idx="81">
                  <c:v>-3.4899999999999998</c:v>
                </c:pt>
                <c:pt idx="82">
                  <c:v>-3.48</c:v>
                </c:pt>
                <c:pt idx="83">
                  <c:v>-3.4699999999999998</c:v>
                </c:pt>
                <c:pt idx="84">
                  <c:v>-3.46</c:v>
                </c:pt>
                <c:pt idx="85">
                  <c:v>-3.4499999999999997</c:v>
                </c:pt>
                <c:pt idx="86">
                  <c:v>-3.44</c:v>
                </c:pt>
                <c:pt idx="87">
                  <c:v>-3.4299999999999997</c:v>
                </c:pt>
                <c:pt idx="88">
                  <c:v>-3.42</c:v>
                </c:pt>
                <c:pt idx="89">
                  <c:v>-3.4099999999999997</c:v>
                </c:pt>
                <c:pt idx="90">
                  <c:v>-3.4</c:v>
                </c:pt>
                <c:pt idx="91">
                  <c:v>-3.3899999999999997</c:v>
                </c:pt>
                <c:pt idx="92">
                  <c:v>-3.38</c:v>
                </c:pt>
                <c:pt idx="93">
                  <c:v>-3.3699999999999997</c:v>
                </c:pt>
                <c:pt idx="94">
                  <c:v>-3.36</c:v>
                </c:pt>
                <c:pt idx="95">
                  <c:v>-3.3499999999999988</c:v>
                </c:pt>
                <c:pt idx="96">
                  <c:v>-3.34</c:v>
                </c:pt>
                <c:pt idx="97">
                  <c:v>-3.3299999999999987</c:v>
                </c:pt>
                <c:pt idx="98">
                  <c:v>-3.32</c:v>
                </c:pt>
                <c:pt idx="99">
                  <c:v>-3.3099999999999987</c:v>
                </c:pt>
                <c:pt idx="100">
                  <c:v>-3.3</c:v>
                </c:pt>
                <c:pt idx="101">
                  <c:v>-3.29</c:v>
                </c:pt>
                <c:pt idx="102">
                  <c:v>-3.2800000000000002</c:v>
                </c:pt>
                <c:pt idx="103">
                  <c:v>-3.27</c:v>
                </c:pt>
                <c:pt idx="104">
                  <c:v>-3.2600000000000002</c:v>
                </c:pt>
                <c:pt idx="105">
                  <c:v>-3.25</c:v>
                </c:pt>
                <c:pt idx="106">
                  <c:v>-3.2399999999999998</c:v>
                </c:pt>
                <c:pt idx="107">
                  <c:v>-3.23</c:v>
                </c:pt>
                <c:pt idx="108">
                  <c:v>-3.2199999999999998</c:v>
                </c:pt>
                <c:pt idx="109">
                  <c:v>-3.21</c:v>
                </c:pt>
                <c:pt idx="110">
                  <c:v>-3.1999999999999997</c:v>
                </c:pt>
                <c:pt idx="111">
                  <c:v>-3.19</c:v>
                </c:pt>
                <c:pt idx="112">
                  <c:v>-3.1799999999999997</c:v>
                </c:pt>
                <c:pt idx="113">
                  <c:v>-3.17</c:v>
                </c:pt>
                <c:pt idx="114">
                  <c:v>-3.1599999999999997</c:v>
                </c:pt>
                <c:pt idx="115">
                  <c:v>-3.15</c:v>
                </c:pt>
                <c:pt idx="116">
                  <c:v>-3.1399999999999997</c:v>
                </c:pt>
                <c:pt idx="117">
                  <c:v>-3.13</c:v>
                </c:pt>
                <c:pt idx="118">
                  <c:v>-3.1199999999999997</c:v>
                </c:pt>
                <c:pt idx="119">
                  <c:v>-3.11</c:v>
                </c:pt>
                <c:pt idx="120">
                  <c:v>-3.0999999999999988</c:v>
                </c:pt>
                <c:pt idx="121">
                  <c:v>-3.09</c:v>
                </c:pt>
                <c:pt idx="122">
                  <c:v>-3.0799999999999987</c:v>
                </c:pt>
                <c:pt idx="123">
                  <c:v>-3.07</c:v>
                </c:pt>
                <c:pt idx="124">
                  <c:v>-3.0599999999999987</c:v>
                </c:pt>
                <c:pt idx="125">
                  <c:v>-3.05</c:v>
                </c:pt>
                <c:pt idx="126">
                  <c:v>-3.04</c:v>
                </c:pt>
                <c:pt idx="127">
                  <c:v>-3.03</c:v>
                </c:pt>
                <c:pt idx="128">
                  <c:v>-3.02</c:v>
                </c:pt>
                <c:pt idx="129">
                  <c:v>-3.01</c:v>
                </c:pt>
                <c:pt idx="130">
                  <c:v>-3</c:v>
                </c:pt>
                <c:pt idx="131">
                  <c:v>-2.9899999999999998</c:v>
                </c:pt>
                <c:pt idx="132">
                  <c:v>-2.98</c:v>
                </c:pt>
                <c:pt idx="133">
                  <c:v>-2.9699999999999998</c:v>
                </c:pt>
                <c:pt idx="134">
                  <c:v>-2.96</c:v>
                </c:pt>
                <c:pt idx="135">
                  <c:v>-2.9499999999999997</c:v>
                </c:pt>
                <c:pt idx="136">
                  <c:v>-2.94</c:v>
                </c:pt>
                <c:pt idx="137">
                  <c:v>-2.9299999999999997</c:v>
                </c:pt>
                <c:pt idx="138">
                  <c:v>-2.92</c:v>
                </c:pt>
                <c:pt idx="139">
                  <c:v>-2.9099999999999997</c:v>
                </c:pt>
                <c:pt idx="140">
                  <c:v>-2.9</c:v>
                </c:pt>
                <c:pt idx="141">
                  <c:v>-2.8899999999999997</c:v>
                </c:pt>
                <c:pt idx="142">
                  <c:v>-2.88</c:v>
                </c:pt>
                <c:pt idx="143">
                  <c:v>-2.8699999999999997</c:v>
                </c:pt>
                <c:pt idx="144">
                  <c:v>-2.86</c:v>
                </c:pt>
                <c:pt idx="145">
                  <c:v>-2.8499999999999988</c:v>
                </c:pt>
                <c:pt idx="146">
                  <c:v>-2.84</c:v>
                </c:pt>
                <c:pt idx="147">
                  <c:v>-2.8299999999999987</c:v>
                </c:pt>
                <c:pt idx="148">
                  <c:v>-2.82</c:v>
                </c:pt>
                <c:pt idx="149">
                  <c:v>-2.8099999999999987</c:v>
                </c:pt>
                <c:pt idx="150">
                  <c:v>-2.8</c:v>
                </c:pt>
                <c:pt idx="151">
                  <c:v>-2.79</c:v>
                </c:pt>
                <c:pt idx="152">
                  <c:v>-2.7800000000000002</c:v>
                </c:pt>
                <c:pt idx="153">
                  <c:v>-2.77</c:v>
                </c:pt>
                <c:pt idx="154">
                  <c:v>-2.7600000000000002</c:v>
                </c:pt>
                <c:pt idx="155">
                  <c:v>-2.75</c:v>
                </c:pt>
                <c:pt idx="156">
                  <c:v>-2.7399999999999998</c:v>
                </c:pt>
                <c:pt idx="157">
                  <c:v>-2.73</c:v>
                </c:pt>
                <c:pt idx="158">
                  <c:v>-2.7199999999999998</c:v>
                </c:pt>
                <c:pt idx="159">
                  <c:v>-2.71</c:v>
                </c:pt>
                <c:pt idx="160">
                  <c:v>-2.6999999999999997</c:v>
                </c:pt>
                <c:pt idx="161">
                  <c:v>-2.69</c:v>
                </c:pt>
                <c:pt idx="162">
                  <c:v>-2.6799999999999997</c:v>
                </c:pt>
                <c:pt idx="163">
                  <c:v>-2.67</c:v>
                </c:pt>
                <c:pt idx="164">
                  <c:v>-2.6599999999999997</c:v>
                </c:pt>
                <c:pt idx="165">
                  <c:v>-2.65</c:v>
                </c:pt>
                <c:pt idx="166">
                  <c:v>-2.6399999999999997</c:v>
                </c:pt>
                <c:pt idx="167">
                  <c:v>-2.63</c:v>
                </c:pt>
                <c:pt idx="168">
                  <c:v>-2.6199999999999997</c:v>
                </c:pt>
                <c:pt idx="169">
                  <c:v>-2.61</c:v>
                </c:pt>
                <c:pt idx="170">
                  <c:v>-2.5999999999999988</c:v>
                </c:pt>
                <c:pt idx="171">
                  <c:v>-2.59</c:v>
                </c:pt>
                <c:pt idx="172">
                  <c:v>-2.5799999999999987</c:v>
                </c:pt>
                <c:pt idx="173">
                  <c:v>-2.57</c:v>
                </c:pt>
                <c:pt idx="174">
                  <c:v>-2.5599999999999987</c:v>
                </c:pt>
                <c:pt idx="175">
                  <c:v>-2.5499999999999998</c:v>
                </c:pt>
                <c:pt idx="176">
                  <c:v>-2.54</c:v>
                </c:pt>
                <c:pt idx="177">
                  <c:v>-2.5299999999999998</c:v>
                </c:pt>
                <c:pt idx="178">
                  <c:v>-2.52</c:v>
                </c:pt>
                <c:pt idx="179">
                  <c:v>-2.5099999999999998</c:v>
                </c:pt>
                <c:pt idx="180">
                  <c:v>-2.5</c:v>
                </c:pt>
                <c:pt idx="181">
                  <c:v>-2.4899999999999998</c:v>
                </c:pt>
                <c:pt idx="182">
                  <c:v>-2.48</c:v>
                </c:pt>
                <c:pt idx="183">
                  <c:v>-2.4699999999999998</c:v>
                </c:pt>
                <c:pt idx="184">
                  <c:v>-2.46</c:v>
                </c:pt>
                <c:pt idx="185">
                  <c:v>-2.4499999999999997</c:v>
                </c:pt>
                <c:pt idx="186">
                  <c:v>-2.44</c:v>
                </c:pt>
                <c:pt idx="187">
                  <c:v>-2.4299999999999997</c:v>
                </c:pt>
                <c:pt idx="188">
                  <c:v>-2.42</c:v>
                </c:pt>
                <c:pt idx="189">
                  <c:v>-2.4099999999999997</c:v>
                </c:pt>
                <c:pt idx="190">
                  <c:v>-2.4</c:v>
                </c:pt>
                <c:pt idx="191">
                  <c:v>-2.3899999999999997</c:v>
                </c:pt>
                <c:pt idx="192">
                  <c:v>-2.38</c:v>
                </c:pt>
                <c:pt idx="193">
                  <c:v>-2.3699999999999997</c:v>
                </c:pt>
                <c:pt idx="194">
                  <c:v>-2.36</c:v>
                </c:pt>
                <c:pt idx="195">
                  <c:v>-2.3499999999999988</c:v>
                </c:pt>
                <c:pt idx="196">
                  <c:v>-2.34</c:v>
                </c:pt>
                <c:pt idx="197">
                  <c:v>-2.3299999999999987</c:v>
                </c:pt>
                <c:pt idx="198">
                  <c:v>-2.3199999999999967</c:v>
                </c:pt>
                <c:pt idx="199">
                  <c:v>-2.3099999999999987</c:v>
                </c:pt>
                <c:pt idx="200">
                  <c:v>-2.2999999999999998</c:v>
                </c:pt>
                <c:pt idx="201">
                  <c:v>-2.29</c:v>
                </c:pt>
                <c:pt idx="202">
                  <c:v>-2.2799999999999998</c:v>
                </c:pt>
                <c:pt idx="203">
                  <c:v>-2.27</c:v>
                </c:pt>
                <c:pt idx="204">
                  <c:v>-2.2599999999999998</c:v>
                </c:pt>
                <c:pt idx="205">
                  <c:v>-2.25</c:v>
                </c:pt>
                <c:pt idx="206">
                  <c:v>-2.2399999999999998</c:v>
                </c:pt>
                <c:pt idx="207">
                  <c:v>-2.23</c:v>
                </c:pt>
                <c:pt idx="208">
                  <c:v>-2.2199999999999998</c:v>
                </c:pt>
                <c:pt idx="209">
                  <c:v>-2.21</c:v>
                </c:pt>
                <c:pt idx="210">
                  <c:v>-2.1999999999999997</c:v>
                </c:pt>
                <c:pt idx="211">
                  <c:v>-2.19</c:v>
                </c:pt>
                <c:pt idx="212">
                  <c:v>-2.1799999999999997</c:v>
                </c:pt>
                <c:pt idx="213">
                  <c:v>-2.17</c:v>
                </c:pt>
                <c:pt idx="214">
                  <c:v>-2.1599999999999997</c:v>
                </c:pt>
                <c:pt idx="215">
                  <c:v>-2.15</c:v>
                </c:pt>
                <c:pt idx="216">
                  <c:v>-2.1399999999999997</c:v>
                </c:pt>
                <c:pt idx="217">
                  <c:v>-2.13</c:v>
                </c:pt>
                <c:pt idx="218">
                  <c:v>-2.1199999999999997</c:v>
                </c:pt>
                <c:pt idx="219">
                  <c:v>-2.11</c:v>
                </c:pt>
                <c:pt idx="220">
                  <c:v>-2.0999999999999988</c:v>
                </c:pt>
                <c:pt idx="221">
                  <c:v>-2.09</c:v>
                </c:pt>
                <c:pt idx="222">
                  <c:v>-2.0799999999999987</c:v>
                </c:pt>
                <c:pt idx="223">
                  <c:v>-2.0699999999999998</c:v>
                </c:pt>
                <c:pt idx="224">
                  <c:v>-2.0599999999999987</c:v>
                </c:pt>
                <c:pt idx="225">
                  <c:v>-2.0499999999999998</c:v>
                </c:pt>
                <c:pt idx="226">
                  <c:v>-2.04</c:v>
                </c:pt>
                <c:pt idx="227">
                  <c:v>-2.0299999999999998</c:v>
                </c:pt>
                <c:pt idx="228">
                  <c:v>-2.02</c:v>
                </c:pt>
                <c:pt idx="229">
                  <c:v>-2.0099999999999998</c:v>
                </c:pt>
                <c:pt idx="230">
                  <c:v>-2</c:v>
                </c:pt>
                <c:pt idx="231">
                  <c:v>-1.9900000000000024</c:v>
                </c:pt>
                <c:pt idx="232">
                  <c:v>-1.9800000000000026</c:v>
                </c:pt>
                <c:pt idx="233">
                  <c:v>-1.9700000000000022</c:v>
                </c:pt>
                <c:pt idx="234">
                  <c:v>-1.9600000000000024</c:v>
                </c:pt>
                <c:pt idx="235">
                  <c:v>-1.9500000000000022</c:v>
                </c:pt>
                <c:pt idx="236">
                  <c:v>-1.9400000000000024</c:v>
                </c:pt>
                <c:pt idx="237">
                  <c:v>-1.9300000000000022</c:v>
                </c:pt>
                <c:pt idx="238">
                  <c:v>-1.9200000000000021</c:v>
                </c:pt>
                <c:pt idx="239">
                  <c:v>-1.9100000000000001</c:v>
                </c:pt>
                <c:pt idx="240">
                  <c:v>-1.9000000000000001</c:v>
                </c:pt>
                <c:pt idx="241">
                  <c:v>-1.8900000000000001</c:v>
                </c:pt>
                <c:pt idx="242">
                  <c:v>-1.8800000000000001</c:v>
                </c:pt>
                <c:pt idx="243">
                  <c:v>-1.8699999999999974</c:v>
                </c:pt>
                <c:pt idx="244">
                  <c:v>-1.86</c:v>
                </c:pt>
                <c:pt idx="245">
                  <c:v>-1.8499999999999972</c:v>
                </c:pt>
                <c:pt idx="246">
                  <c:v>-1.84</c:v>
                </c:pt>
                <c:pt idx="247">
                  <c:v>-1.8299999999999972</c:v>
                </c:pt>
                <c:pt idx="248">
                  <c:v>-1.82</c:v>
                </c:pt>
                <c:pt idx="249">
                  <c:v>-1.8099999999999969</c:v>
                </c:pt>
                <c:pt idx="250">
                  <c:v>-1.8</c:v>
                </c:pt>
                <c:pt idx="251">
                  <c:v>-1.79</c:v>
                </c:pt>
                <c:pt idx="252">
                  <c:v>-1.78</c:v>
                </c:pt>
                <c:pt idx="253">
                  <c:v>-1.77</c:v>
                </c:pt>
                <c:pt idx="254">
                  <c:v>-1.76</c:v>
                </c:pt>
                <c:pt idx="255">
                  <c:v>-1.75</c:v>
                </c:pt>
                <c:pt idx="256">
                  <c:v>-1.74</c:v>
                </c:pt>
                <c:pt idx="257">
                  <c:v>-1.73</c:v>
                </c:pt>
                <c:pt idx="258">
                  <c:v>-1.72</c:v>
                </c:pt>
                <c:pt idx="259">
                  <c:v>-1.71</c:v>
                </c:pt>
                <c:pt idx="260">
                  <c:v>-1.7</c:v>
                </c:pt>
                <c:pt idx="261">
                  <c:v>-1.6900000000000022</c:v>
                </c:pt>
                <c:pt idx="262">
                  <c:v>-1.6800000000000022</c:v>
                </c:pt>
                <c:pt idx="263">
                  <c:v>-1.6700000000000021</c:v>
                </c:pt>
                <c:pt idx="264">
                  <c:v>-1.6600000000000001</c:v>
                </c:pt>
                <c:pt idx="265">
                  <c:v>-1.6500000000000001</c:v>
                </c:pt>
                <c:pt idx="266">
                  <c:v>-1.6400000000000001</c:v>
                </c:pt>
                <c:pt idx="267">
                  <c:v>-1.6300000000000001</c:v>
                </c:pt>
                <c:pt idx="268">
                  <c:v>-1.62</c:v>
                </c:pt>
                <c:pt idx="269">
                  <c:v>-1.61</c:v>
                </c:pt>
                <c:pt idx="270">
                  <c:v>-1.6</c:v>
                </c:pt>
                <c:pt idx="271">
                  <c:v>-1.59</c:v>
                </c:pt>
                <c:pt idx="272">
                  <c:v>-1.58</c:v>
                </c:pt>
                <c:pt idx="273">
                  <c:v>-1.57</c:v>
                </c:pt>
                <c:pt idx="274">
                  <c:v>-1.56</c:v>
                </c:pt>
                <c:pt idx="275">
                  <c:v>-1.55</c:v>
                </c:pt>
                <c:pt idx="276">
                  <c:v>-1.54</c:v>
                </c:pt>
                <c:pt idx="277">
                  <c:v>-1.53</c:v>
                </c:pt>
                <c:pt idx="278">
                  <c:v>-1.52</c:v>
                </c:pt>
                <c:pt idx="279">
                  <c:v>-1.51</c:v>
                </c:pt>
                <c:pt idx="280">
                  <c:v>-1.5</c:v>
                </c:pt>
                <c:pt idx="281">
                  <c:v>-1.49</c:v>
                </c:pt>
                <c:pt idx="282">
                  <c:v>-1.48</c:v>
                </c:pt>
                <c:pt idx="283">
                  <c:v>-1.47</c:v>
                </c:pt>
                <c:pt idx="284">
                  <c:v>-1.46</c:v>
                </c:pt>
                <c:pt idx="285">
                  <c:v>-1.45</c:v>
                </c:pt>
                <c:pt idx="286">
                  <c:v>-1.44</c:v>
                </c:pt>
                <c:pt idx="287">
                  <c:v>-1.43</c:v>
                </c:pt>
                <c:pt idx="288">
                  <c:v>-1.4200000000000002</c:v>
                </c:pt>
                <c:pt idx="289">
                  <c:v>-1.41</c:v>
                </c:pt>
                <c:pt idx="290">
                  <c:v>-1.4</c:v>
                </c:pt>
                <c:pt idx="291">
                  <c:v>-1.3900000000000001</c:v>
                </c:pt>
                <c:pt idx="292">
                  <c:v>-1.3800000000000001</c:v>
                </c:pt>
                <c:pt idx="293">
                  <c:v>-1.37</c:v>
                </c:pt>
                <c:pt idx="294">
                  <c:v>-1.36</c:v>
                </c:pt>
                <c:pt idx="295">
                  <c:v>-1.35</c:v>
                </c:pt>
                <c:pt idx="296">
                  <c:v>-1.34</c:v>
                </c:pt>
                <c:pt idx="297">
                  <c:v>-1.33</c:v>
                </c:pt>
                <c:pt idx="298">
                  <c:v>-1.32</c:v>
                </c:pt>
                <c:pt idx="299">
                  <c:v>-1.31</c:v>
                </c:pt>
                <c:pt idx="300">
                  <c:v>-1.3</c:v>
                </c:pt>
                <c:pt idx="301">
                  <c:v>-1.29</c:v>
                </c:pt>
                <c:pt idx="302">
                  <c:v>-1.28</c:v>
                </c:pt>
                <c:pt idx="303">
                  <c:v>-1.27</c:v>
                </c:pt>
                <c:pt idx="304">
                  <c:v>-1.26</c:v>
                </c:pt>
                <c:pt idx="305">
                  <c:v>-1.25</c:v>
                </c:pt>
                <c:pt idx="306">
                  <c:v>-1.24</c:v>
                </c:pt>
                <c:pt idx="307">
                  <c:v>-1.23</c:v>
                </c:pt>
                <c:pt idx="308">
                  <c:v>-1.22</c:v>
                </c:pt>
                <c:pt idx="309">
                  <c:v>-1.21</c:v>
                </c:pt>
                <c:pt idx="310">
                  <c:v>-1.2</c:v>
                </c:pt>
                <c:pt idx="311">
                  <c:v>-1.1900000000000022</c:v>
                </c:pt>
                <c:pt idx="312">
                  <c:v>-1.1800000000000022</c:v>
                </c:pt>
                <c:pt idx="313">
                  <c:v>-1.1700000000000021</c:v>
                </c:pt>
                <c:pt idx="314">
                  <c:v>-1.1600000000000001</c:v>
                </c:pt>
                <c:pt idx="315">
                  <c:v>-1.1500000000000001</c:v>
                </c:pt>
                <c:pt idx="316">
                  <c:v>-1.1400000000000001</c:v>
                </c:pt>
                <c:pt idx="317">
                  <c:v>-1.1300000000000001</c:v>
                </c:pt>
                <c:pt idx="318">
                  <c:v>-1.1200000000000001</c:v>
                </c:pt>
                <c:pt idx="319">
                  <c:v>-1.1100000000000001</c:v>
                </c:pt>
                <c:pt idx="320">
                  <c:v>-1.1000000000000001</c:v>
                </c:pt>
                <c:pt idx="321">
                  <c:v>-1.0900000000000001</c:v>
                </c:pt>
                <c:pt idx="322">
                  <c:v>-1.08</c:v>
                </c:pt>
                <c:pt idx="323">
                  <c:v>-1.07</c:v>
                </c:pt>
                <c:pt idx="324">
                  <c:v>-1.06</c:v>
                </c:pt>
                <c:pt idx="325">
                  <c:v>-1.05</c:v>
                </c:pt>
                <c:pt idx="326">
                  <c:v>-1.04</c:v>
                </c:pt>
                <c:pt idx="327">
                  <c:v>-1.03</c:v>
                </c:pt>
                <c:pt idx="328">
                  <c:v>-1.02</c:v>
                </c:pt>
                <c:pt idx="329">
                  <c:v>-1.01</c:v>
                </c:pt>
                <c:pt idx="330">
                  <c:v>-1</c:v>
                </c:pt>
                <c:pt idx="331">
                  <c:v>-0.99</c:v>
                </c:pt>
                <c:pt idx="332">
                  <c:v>-0.98</c:v>
                </c:pt>
                <c:pt idx="333">
                  <c:v>-0.97000000000000064</c:v>
                </c:pt>
                <c:pt idx="334">
                  <c:v>-0.96000000000000063</c:v>
                </c:pt>
                <c:pt idx="335">
                  <c:v>-0.95000000000000062</c:v>
                </c:pt>
                <c:pt idx="336">
                  <c:v>-0.94000000000000061</c:v>
                </c:pt>
                <c:pt idx="337">
                  <c:v>-0.92999999999999994</c:v>
                </c:pt>
                <c:pt idx="338">
                  <c:v>-0.92000000000000015</c:v>
                </c:pt>
                <c:pt idx="339">
                  <c:v>-0.91000000000000014</c:v>
                </c:pt>
                <c:pt idx="340">
                  <c:v>-0.90000000000000013</c:v>
                </c:pt>
                <c:pt idx="341">
                  <c:v>-0.89000000000000012</c:v>
                </c:pt>
                <c:pt idx="342">
                  <c:v>-0.88000000000000012</c:v>
                </c:pt>
                <c:pt idx="343">
                  <c:v>-0.87000000000000122</c:v>
                </c:pt>
                <c:pt idx="344">
                  <c:v>-0.86000000000000065</c:v>
                </c:pt>
                <c:pt idx="345">
                  <c:v>-0.85000000000000064</c:v>
                </c:pt>
                <c:pt idx="346">
                  <c:v>-0.84000000000000064</c:v>
                </c:pt>
                <c:pt idx="347">
                  <c:v>-0.83000000000000063</c:v>
                </c:pt>
                <c:pt idx="348">
                  <c:v>-0.82000000000000062</c:v>
                </c:pt>
                <c:pt idx="349">
                  <c:v>-0.81</c:v>
                </c:pt>
                <c:pt idx="350">
                  <c:v>-0.8</c:v>
                </c:pt>
                <c:pt idx="351">
                  <c:v>-0.79</c:v>
                </c:pt>
                <c:pt idx="352">
                  <c:v>-0.78</c:v>
                </c:pt>
                <c:pt idx="353">
                  <c:v>-0.77000000000000124</c:v>
                </c:pt>
                <c:pt idx="354">
                  <c:v>-0.76000000000000123</c:v>
                </c:pt>
                <c:pt idx="355">
                  <c:v>-0.75000000000000122</c:v>
                </c:pt>
                <c:pt idx="356">
                  <c:v>-0.7400000000000011</c:v>
                </c:pt>
                <c:pt idx="357">
                  <c:v>-0.73000000000000065</c:v>
                </c:pt>
                <c:pt idx="358">
                  <c:v>-0.72000000000000064</c:v>
                </c:pt>
                <c:pt idx="359">
                  <c:v>-0.71000000000000063</c:v>
                </c:pt>
                <c:pt idx="360">
                  <c:v>-0.70000000000000062</c:v>
                </c:pt>
                <c:pt idx="361">
                  <c:v>-0.69000000000000061</c:v>
                </c:pt>
                <c:pt idx="362">
                  <c:v>-0.68</c:v>
                </c:pt>
                <c:pt idx="363">
                  <c:v>-0.67000000000000126</c:v>
                </c:pt>
                <c:pt idx="364">
                  <c:v>-0.66000000000000125</c:v>
                </c:pt>
                <c:pt idx="365">
                  <c:v>-0.65000000000000124</c:v>
                </c:pt>
                <c:pt idx="366">
                  <c:v>-0.64000000000000112</c:v>
                </c:pt>
                <c:pt idx="367">
                  <c:v>-0.63000000000000111</c:v>
                </c:pt>
                <c:pt idx="368">
                  <c:v>-0.62000000000000099</c:v>
                </c:pt>
                <c:pt idx="369">
                  <c:v>-0.61000000000000065</c:v>
                </c:pt>
                <c:pt idx="370">
                  <c:v>-0.60000000000000064</c:v>
                </c:pt>
                <c:pt idx="371">
                  <c:v>-0.59000000000000008</c:v>
                </c:pt>
                <c:pt idx="372">
                  <c:v>-0.58000000000000007</c:v>
                </c:pt>
                <c:pt idx="373">
                  <c:v>-0.57000000000000062</c:v>
                </c:pt>
                <c:pt idx="374">
                  <c:v>-0.56000000000000005</c:v>
                </c:pt>
                <c:pt idx="375">
                  <c:v>-0.55000000000000004</c:v>
                </c:pt>
                <c:pt idx="376">
                  <c:v>-0.54</c:v>
                </c:pt>
                <c:pt idx="377">
                  <c:v>-0.53</c:v>
                </c:pt>
                <c:pt idx="378">
                  <c:v>-0.52</c:v>
                </c:pt>
                <c:pt idx="379">
                  <c:v>-0.51</c:v>
                </c:pt>
                <c:pt idx="380">
                  <c:v>-0.5</c:v>
                </c:pt>
                <c:pt idx="381">
                  <c:v>-0.49000000000000032</c:v>
                </c:pt>
                <c:pt idx="382">
                  <c:v>-0.48000000000000032</c:v>
                </c:pt>
                <c:pt idx="383">
                  <c:v>-0.47000000000000008</c:v>
                </c:pt>
                <c:pt idx="384">
                  <c:v>-0.46</c:v>
                </c:pt>
                <c:pt idx="385">
                  <c:v>-0.45</c:v>
                </c:pt>
                <c:pt idx="386">
                  <c:v>-0.44</c:v>
                </c:pt>
                <c:pt idx="387">
                  <c:v>-0.43000000000000038</c:v>
                </c:pt>
                <c:pt idx="388">
                  <c:v>-0.42000000000000032</c:v>
                </c:pt>
                <c:pt idx="389">
                  <c:v>-0.41000000000000031</c:v>
                </c:pt>
                <c:pt idx="390">
                  <c:v>-0.40000000000000008</c:v>
                </c:pt>
                <c:pt idx="391">
                  <c:v>-0.39000000000000062</c:v>
                </c:pt>
                <c:pt idx="392">
                  <c:v>-0.38000000000000062</c:v>
                </c:pt>
                <c:pt idx="393">
                  <c:v>-0.37000000000000038</c:v>
                </c:pt>
                <c:pt idx="394">
                  <c:v>-0.36000000000000032</c:v>
                </c:pt>
                <c:pt idx="395">
                  <c:v>-0.35000000000000031</c:v>
                </c:pt>
                <c:pt idx="396">
                  <c:v>-0.34</c:v>
                </c:pt>
                <c:pt idx="397">
                  <c:v>-0.33000000000000074</c:v>
                </c:pt>
                <c:pt idx="398">
                  <c:v>-0.32000000000000062</c:v>
                </c:pt>
                <c:pt idx="399">
                  <c:v>-0.31000000000000055</c:v>
                </c:pt>
                <c:pt idx="400">
                  <c:v>-0.30000000000000032</c:v>
                </c:pt>
                <c:pt idx="401">
                  <c:v>-0.29000000000000031</c:v>
                </c:pt>
                <c:pt idx="402">
                  <c:v>-0.28000000000000008</c:v>
                </c:pt>
                <c:pt idx="403">
                  <c:v>-0.27</c:v>
                </c:pt>
                <c:pt idx="404">
                  <c:v>-0.26</c:v>
                </c:pt>
                <c:pt idx="405">
                  <c:v>-0.25</c:v>
                </c:pt>
                <c:pt idx="406">
                  <c:v>-0.24000000000000021</c:v>
                </c:pt>
                <c:pt idx="407">
                  <c:v>-0.23</c:v>
                </c:pt>
                <c:pt idx="408">
                  <c:v>-0.22000000000000003</c:v>
                </c:pt>
                <c:pt idx="409">
                  <c:v>-0.21000000000000021</c:v>
                </c:pt>
                <c:pt idx="410">
                  <c:v>-0.2</c:v>
                </c:pt>
                <c:pt idx="411">
                  <c:v>-0.19</c:v>
                </c:pt>
                <c:pt idx="412">
                  <c:v>-0.18000000000000024</c:v>
                </c:pt>
                <c:pt idx="413">
                  <c:v>-0.17</c:v>
                </c:pt>
                <c:pt idx="414">
                  <c:v>-0.16000000000000003</c:v>
                </c:pt>
                <c:pt idx="415">
                  <c:v>-0.15000000000000024</c:v>
                </c:pt>
                <c:pt idx="416">
                  <c:v>-0.14000000000000001</c:v>
                </c:pt>
                <c:pt idx="417">
                  <c:v>-0.13</c:v>
                </c:pt>
                <c:pt idx="418">
                  <c:v>-0.12000000000000002</c:v>
                </c:pt>
                <c:pt idx="419">
                  <c:v>-0.10999999999999999</c:v>
                </c:pt>
                <c:pt idx="420">
                  <c:v>-0.1</c:v>
                </c:pt>
                <c:pt idx="421">
                  <c:v>-9.0000000000000024E-2</c:v>
                </c:pt>
                <c:pt idx="422">
                  <c:v>-8.0000000000000043E-2</c:v>
                </c:pt>
                <c:pt idx="423">
                  <c:v>-7.0000000000000021E-2</c:v>
                </c:pt>
                <c:pt idx="424">
                  <c:v>-6.0000000000000032E-2</c:v>
                </c:pt>
                <c:pt idx="425">
                  <c:v>-0.05</c:v>
                </c:pt>
                <c:pt idx="426">
                  <c:v>-3.999999999999998E-2</c:v>
                </c:pt>
                <c:pt idx="427">
                  <c:v>-3.0000000000000002E-2</c:v>
                </c:pt>
                <c:pt idx="428">
                  <c:v>-1.999999999999999E-2</c:v>
                </c:pt>
                <c:pt idx="429">
                  <c:v>-1.0000000000000005E-2</c:v>
                </c:pt>
                <c:pt idx="430">
                  <c:v>0</c:v>
                </c:pt>
                <c:pt idx="431">
                  <c:v>1.0000000000000021E-2</c:v>
                </c:pt>
                <c:pt idx="432">
                  <c:v>2.0000000000000032E-2</c:v>
                </c:pt>
                <c:pt idx="433">
                  <c:v>3.0000000000000002E-2</c:v>
                </c:pt>
                <c:pt idx="434">
                  <c:v>4.0000000000000022E-2</c:v>
                </c:pt>
                <c:pt idx="435">
                  <c:v>5.0000000000000024E-2</c:v>
                </c:pt>
                <c:pt idx="436">
                  <c:v>6.0000000000000032E-2</c:v>
                </c:pt>
                <c:pt idx="437">
                  <c:v>7.0000000000000021E-2</c:v>
                </c:pt>
                <c:pt idx="438">
                  <c:v>8.0000000000000043E-2</c:v>
                </c:pt>
                <c:pt idx="439">
                  <c:v>9.0000000000000024E-2</c:v>
                </c:pt>
                <c:pt idx="440">
                  <c:v>0.1</c:v>
                </c:pt>
                <c:pt idx="441">
                  <c:v>0.11000000000000001</c:v>
                </c:pt>
                <c:pt idx="442">
                  <c:v>0.12000000000000002</c:v>
                </c:pt>
                <c:pt idx="443">
                  <c:v>0.13</c:v>
                </c:pt>
                <c:pt idx="444">
                  <c:v>0.14000000000000001</c:v>
                </c:pt>
                <c:pt idx="445">
                  <c:v>0.15000000000000024</c:v>
                </c:pt>
                <c:pt idx="446">
                  <c:v>0.16</c:v>
                </c:pt>
                <c:pt idx="447">
                  <c:v>0.17</c:v>
                </c:pt>
                <c:pt idx="448">
                  <c:v>0.18000000000000024</c:v>
                </c:pt>
                <c:pt idx="449">
                  <c:v>0.19</c:v>
                </c:pt>
                <c:pt idx="450">
                  <c:v>0.2</c:v>
                </c:pt>
                <c:pt idx="451">
                  <c:v>0.21000000000000021</c:v>
                </c:pt>
                <c:pt idx="452">
                  <c:v>0.22</c:v>
                </c:pt>
                <c:pt idx="453">
                  <c:v>0.23</c:v>
                </c:pt>
                <c:pt idx="454">
                  <c:v>0.24000000000000021</c:v>
                </c:pt>
                <c:pt idx="455">
                  <c:v>0.25</c:v>
                </c:pt>
                <c:pt idx="456">
                  <c:v>0.26</c:v>
                </c:pt>
                <c:pt idx="457">
                  <c:v>0.27</c:v>
                </c:pt>
                <c:pt idx="458">
                  <c:v>0.28000000000000008</c:v>
                </c:pt>
                <c:pt idx="459">
                  <c:v>0.29000000000000031</c:v>
                </c:pt>
                <c:pt idx="460">
                  <c:v>0.30000000000000032</c:v>
                </c:pt>
                <c:pt idx="461">
                  <c:v>0.31000000000000055</c:v>
                </c:pt>
                <c:pt idx="462">
                  <c:v>0.32000000000000062</c:v>
                </c:pt>
                <c:pt idx="463">
                  <c:v>0.33000000000000074</c:v>
                </c:pt>
                <c:pt idx="464">
                  <c:v>0.34</c:v>
                </c:pt>
                <c:pt idx="465">
                  <c:v>0.35000000000000031</c:v>
                </c:pt>
                <c:pt idx="466">
                  <c:v>0.36000000000000032</c:v>
                </c:pt>
                <c:pt idx="467">
                  <c:v>0.37000000000000038</c:v>
                </c:pt>
                <c:pt idx="468">
                  <c:v>0.38000000000000062</c:v>
                </c:pt>
                <c:pt idx="469">
                  <c:v>0.39000000000000062</c:v>
                </c:pt>
                <c:pt idx="470">
                  <c:v>0.4</c:v>
                </c:pt>
                <c:pt idx="471">
                  <c:v>0.41000000000000031</c:v>
                </c:pt>
                <c:pt idx="472">
                  <c:v>0.42000000000000032</c:v>
                </c:pt>
                <c:pt idx="473">
                  <c:v>0.43000000000000038</c:v>
                </c:pt>
                <c:pt idx="474">
                  <c:v>0.44</c:v>
                </c:pt>
                <c:pt idx="475">
                  <c:v>0.45</c:v>
                </c:pt>
                <c:pt idx="476">
                  <c:v>0.46</c:v>
                </c:pt>
                <c:pt idx="477">
                  <c:v>0.47000000000000008</c:v>
                </c:pt>
                <c:pt idx="478">
                  <c:v>0.48000000000000032</c:v>
                </c:pt>
                <c:pt idx="479">
                  <c:v>0.49000000000000032</c:v>
                </c:pt>
                <c:pt idx="480">
                  <c:v>0.5</c:v>
                </c:pt>
                <c:pt idx="481">
                  <c:v>0.51</c:v>
                </c:pt>
                <c:pt idx="482">
                  <c:v>0.52</c:v>
                </c:pt>
                <c:pt idx="483">
                  <c:v>0.53</c:v>
                </c:pt>
                <c:pt idx="484">
                  <c:v>0.54</c:v>
                </c:pt>
                <c:pt idx="485">
                  <c:v>0.55000000000000004</c:v>
                </c:pt>
                <c:pt idx="486">
                  <c:v>0.56000000000000005</c:v>
                </c:pt>
                <c:pt idx="487">
                  <c:v>0.57000000000000062</c:v>
                </c:pt>
                <c:pt idx="488">
                  <c:v>0.58000000000000007</c:v>
                </c:pt>
                <c:pt idx="489">
                  <c:v>0.59000000000000008</c:v>
                </c:pt>
                <c:pt idx="490">
                  <c:v>0.60000000000000064</c:v>
                </c:pt>
                <c:pt idx="491">
                  <c:v>0.61000000000000065</c:v>
                </c:pt>
                <c:pt idx="492">
                  <c:v>0.62000000000000111</c:v>
                </c:pt>
                <c:pt idx="493">
                  <c:v>0.63000000000000123</c:v>
                </c:pt>
                <c:pt idx="494">
                  <c:v>0.64000000000000123</c:v>
                </c:pt>
                <c:pt idx="495">
                  <c:v>0.65000000000000135</c:v>
                </c:pt>
                <c:pt idx="496">
                  <c:v>0.66000000000000136</c:v>
                </c:pt>
                <c:pt idx="497">
                  <c:v>0.67000000000000126</c:v>
                </c:pt>
                <c:pt idx="498">
                  <c:v>0.68</c:v>
                </c:pt>
                <c:pt idx="499">
                  <c:v>0.69000000000000061</c:v>
                </c:pt>
                <c:pt idx="500">
                  <c:v>0.70000000000000062</c:v>
                </c:pt>
                <c:pt idx="501">
                  <c:v>0.71000000000000063</c:v>
                </c:pt>
                <c:pt idx="502">
                  <c:v>0.72000000000000064</c:v>
                </c:pt>
                <c:pt idx="503">
                  <c:v>0.73000000000000065</c:v>
                </c:pt>
                <c:pt idx="504">
                  <c:v>0.7400000000000011</c:v>
                </c:pt>
                <c:pt idx="505">
                  <c:v>0.75000000000000122</c:v>
                </c:pt>
                <c:pt idx="506">
                  <c:v>0.76000000000000123</c:v>
                </c:pt>
                <c:pt idx="507">
                  <c:v>0.77000000000000124</c:v>
                </c:pt>
                <c:pt idx="508">
                  <c:v>0.78</c:v>
                </c:pt>
                <c:pt idx="509">
                  <c:v>0.79</c:v>
                </c:pt>
                <c:pt idx="510">
                  <c:v>0.8</c:v>
                </c:pt>
                <c:pt idx="511">
                  <c:v>0.81</c:v>
                </c:pt>
                <c:pt idx="512">
                  <c:v>0.82000000000000062</c:v>
                </c:pt>
                <c:pt idx="513">
                  <c:v>0.83000000000000063</c:v>
                </c:pt>
                <c:pt idx="514">
                  <c:v>0.84000000000000064</c:v>
                </c:pt>
                <c:pt idx="515">
                  <c:v>0.85000000000000064</c:v>
                </c:pt>
                <c:pt idx="516">
                  <c:v>0.86000000000000065</c:v>
                </c:pt>
                <c:pt idx="517">
                  <c:v>0.87000000000000122</c:v>
                </c:pt>
                <c:pt idx="518">
                  <c:v>0.88000000000000012</c:v>
                </c:pt>
                <c:pt idx="519">
                  <c:v>0.8899999999999999</c:v>
                </c:pt>
                <c:pt idx="520">
                  <c:v>0.89999999999999991</c:v>
                </c:pt>
                <c:pt idx="521">
                  <c:v>0.90999999999999992</c:v>
                </c:pt>
                <c:pt idx="522">
                  <c:v>0.91999999999999993</c:v>
                </c:pt>
                <c:pt idx="523">
                  <c:v>0.92999999999999994</c:v>
                </c:pt>
                <c:pt idx="524">
                  <c:v>0.94000000000000061</c:v>
                </c:pt>
                <c:pt idx="525">
                  <c:v>0.95000000000000062</c:v>
                </c:pt>
                <c:pt idx="526">
                  <c:v>0.96000000000000063</c:v>
                </c:pt>
                <c:pt idx="527">
                  <c:v>0.97000000000000064</c:v>
                </c:pt>
                <c:pt idx="528">
                  <c:v>0.98</c:v>
                </c:pt>
                <c:pt idx="529">
                  <c:v>0.99</c:v>
                </c:pt>
                <c:pt idx="530">
                  <c:v>1</c:v>
                </c:pt>
                <c:pt idx="531">
                  <c:v>1.01</c:v>
                </c:pt>
                <c:pt idx="532">
                  <c:v>1.02</c:v>
                </c:pt>
                <c:pt idx="533">
                  <c:v>1.03</c:v>
                </c:pt>
                <c:pt idx="534">
                  <c:v>1.04</c:v>
                </c:pt>
                <c:pt idx="535">
                  <c:v>1.05</c:v>
                </c:pt>
                <c:pt idx="536">
                  <c:v>1.06</c:v>
                </c:pt>
                <c:pt idx="537">
                  <c:v>1.07</c:v>
                </c:pt>
                <c:pt idx="538">
                  <c:v>1.08</c:v>
                </c:pt>
                <c:pt idx="539">
                  <c:v>1.0900000000000001</c:v>
                </c:pt>
                <c:pt idx="540">
                  <c:v>1.1000000000000001</c:v>
                </c:pt>
                <c:pt idx="541">
                  <c:v>1.1100000000000001</c:v>
                </c:pt>
                <c:pt idx="542">
                  <c:v>1.1200000000000001</c:v>
                </c:pt>
                <c:pt idx="543">
                  <c:v>1.1300000000000001</c:v>
                </c:pt>
                <c:pt idx="544">
                  <c:v>1.1399999999999975</c:v>
                </c:pt>
                <c:pt idx="545">
                  <c:v>1.1499999999999975</c:v>
                </c:pt>
                <c:pt idx="546">
                  <c:v>1.1599999999999975</c:v>
                </c:pt>
                <c:pt idx="547">
                  <c:v>1.1700000000000021</c:v>
                </c:pt>
                <c:pt idx="548">
                  <c:v>1.1800000000000022</c:v>
                </c:pt>
                <c:pt idx="549">
                  <c:v>1.1900000000000022</c:v>
                </c:pt>
                <c:pt idx="550">
                  <c:v>1.2</c:v>
                </c:pt>
                <c:pt idx="551">
                  <c:v>1.21</c:v>
                </c:pt>
                <c:pt idx="552">
                  <c:v>1.22</c:v>
                </c:pt>
                <c:pt idx="553">
                  <c:v>1.23</c:v>
                </c:pt>
                <c:pt idx="554">
                  <c:v>1.24</c:v>
                </c:pt>
                <c:pt idx="555">
                  <c:v>1.25</c:v>
                </c:pt>
                <c:pt idx="556">
                  <c:v>1.26</c:v>
                </c:pt>
                <c:pt idx="557">
                  <c:v>1.27</c:v>
                </c:pt>
                <c:pt idx="558">
                  <c:v>1.28</c:v>
                </c:pt>
                <c:pt idx="559">
                  <c:v>1.29</c:v>
                </c:pt>
                <c:pt idx="560">
                  <c:v>1.3</c:v>
                </c:pt>
                <c:pt idx="561">
                  <c:v>1.31</c:v>
                </c:pt>
                <c:pt idx="562">
                  <c:v>1.32</c:v>
                </c:pt>
                <c:pt idx="563">
                  <c:v>1.3299999999999972</c:v>
                </c:pt>
                <c:pt idx="564">
                  <c:v>1.3399999999999972</c:v>
                </c:pt>
                <c:pt idx="565">
                  <c:v>1.3499999999999972</c:v>
                </c:pt>
                <c:pt idx="566">
                  <c:v>1.3599999999999972</c:v>
                </c:pt>
                <c:pt idx="567">
                  <c:v>1.3699999999999974</c:v>
                </c:pt>
                <c:pt idx="568">
                  <c:v>1.3800000000000001</c:v>
                </c:pt>
                <c:pt idx="569">
                  <c:v>1.3900000000000001</c:v>
                </c:pt>
                <c:pt idx="570">
                  <c:v>1.4</c:v>
                </c:pt>
                <c:pt idx="571">
                  <c:v>1.41</c:v>
                </c:pt>
                <c:pt idx="572">
                  <c:v>1.42</c:v>
                </c:pt>
                <c:pt idx="573">
                  <c:v>1.43</c:v>
                </c:pt>
                <c:pt idx="574">
                  <c:v>1.44</c:v>
                </c:pt>
                <c:pt idx="575">
                  <c:v>1.45</c:v>
                </c:pt>
                <c:pt idx="576">
                  <c:v>1.46</c:v>
                </c:pt>
                <c:pt idx="577">
                  <c:v>1.47</c:v>
                </c:pt>
                <c:pt idx="578">
                  <c:v>1.48</c:v>
                </c:pt>
                <c:pt idx="579">
                  <c:v>1.49</c:v>
                </c:pt>
                <c:pt idx="580">
                  <c:v>1.5</c:v>
                </c:pt>
                <c:pt idx="581">
                  <c:v>1.51</c:v>
                </c:pt>
                <c:pt idx="582">
                  <c:v>1.52</c:v>
                </c:pt>
                <c:pt idx="583">
                  <c:v>1.53</c:v>
                </c:pt>
                <c:pt idx="584">
                  <c:v>1.54</c:v>
                </c:pt>
                <c:pt idx="585">
                  <c:v>1.55</c:v>
                </c:pt>
                <c:pt idx="586">
                  <c:v>1.56</c:v>
                </c:pt>
                <c:pt idx="587">
                  <c:v>1.57</c:v>
                </c:pt>
                <c:pt idx="588">
                  <c:v>1.5799999999999972</c:v>
                </c:pt>
                <c:pt idx="589">
                  <c:v>1.5899999999999972</c:v>
                </c:pt>
                <c:pt idx="590">
                  <c:v>1.5999999999999972</c:v>
                </c:pt>
                <c:pt idx="591">
                  <c:v>1.6099999999999972</c:v>
                </c:pt>
                <c:pt idx="592">
                  <c:v>1.6199999999999974</c:v>
                </c:pt>
                <c:pt idx="593">
                  <c:v>1.6300000000000001</c:v>
                </c:pt>
                <c:pt idx="594">
                  <c:v>1.6400000000000001</c:v>
                </c:pt>
                <c:pt idx="595">
                  <c:v>1.6500000000000001</c:v>
                </c:pt>
                <c:pt idx="596">
                  <c:v>1.6600000000000001</c:v>
                </c:pt>
                <c:pt idx="597">
                  <c:v>1.6700000000000021</c:v>
                </c:pt>
                <c:pt idx="598">
                  <c:v>1.6800000000000022</c:v>
                </c:pt>
                <c:pt idx="599">
                  <c:v>1.6900000000000022</c:v>
                </c:pt>
                <c:pt idx="600">
                  <c:v>1.7</c:v>
                </c:pt>
                <c:pt idx="601">
                  <c:v>1.71</c:v>
                </c:pt>
                <c:pt idx="602">
                  <c:v>1.72</c:v>
                </c:pt>
                <c:pt idx="603">
                  <c:v>1.73</c:v>
                </c:pt>
                <c:pt idx="604">
                  <c:v>1.74</c:v>
                </c:pt>
                <c:pt idx="605">
                  <c:v>1.75</c:v>
                </c:pt>
                <c:pt idx="606">
                  <c:v>1.76</c:v>
                </c:pt>
                <c:pt idx="607">
                  <c:v>1.77</c:v>
                </c:pt>
                <c:pt idx="608">
                  <c:v>1.78</c:v>
                </c:pt>
                <c:pt idx="609">
                  <c:v>1.79</c:v>
                </c:pt>
                <c:pt idx="610">
                  <c:v>1.8</c:v>
                </c:pt>
                <c:pt idx="611">
                  <c:v>1.81</c:v>
                </c:pt>
                <c:pt idx="612">
                  <c:v>1.82</c:v>
                </c:pt>
                <c:pt idx="613">
                  <c:v>1.8299999999999972</c:v>
                </c:pt>
                <c:pt idx="614">
                  <c:v>1.8399999999999972</c:v>
                </c:pt>
                <c:pt idx="615">
                  <c:v>1.8499999999999972</c:v>
                </c:pt>
                <c:pt idx="616">
                  <c:v>1.8599999999999972</c:v>
                </c:pt>
                <c:pt idx="617">
                  <c:v>1.8699999999999974</c:v>
                </c:pt>
                <c:pt idx="618">
                  <c:v>1.8800000000000001</c:v>
                </c:pt>
                <c:pt idx="619">
                  <c:v>1.8900000000000001</c:v>
                </c:pt>
                <c:pt idx="620">
                  <c:v>1.9000000000000001</c:v>
                </c:pt>
                <c:pt idx="621">
                  <c:v>1.9100000000000001</c:v>
                </c:pt>
                <c:pt idx="622">
                  <c:v>1.9200000000000021</c:v>
                </c:pt>
                <c:pt idx="623">
                  <c:v>1.9300000000000022</c:v>
                </c:pt>
                <c:pt idx="624">
                  <c:v>1.9400000000000022</c:v>
                </c:pt>
                <c:pt idx="625">
                  <c:v>1.9500000000000022</c:v>
                </c:pt>
                <c:pt idx="626">
                  <c:v>1.9600000000000022</c:v>
                </c:pt>
                <c:pt idx="627">
                  <c:v>1.9700000000000022</c:v>
                </c:pt>
                <c:pt idx="628">
                  <c:v>1.9800000000000024</c:v>
                </c:pt>
                <c:pt idx="629">
                  <c:v>1.9900000000000024</c:v>
                </c:pt>
                <c:pt idx="630">
                  <c:v>2</c:v>
                </c:pt>
                <c:pt idx="631">
                  <c:v>2.0099999999999998</c:v>
                </c:pt>
                <c:pt idx="632">
                  <c:v>2.02</c:v>
                </c:pt>
                <c:pt idx="633">
                  <c:v>2.0299999999999998</c:v>
                </c:pt>
                <c:pt idx="634">
                  <c:v>2.04</c:v>
                </c:pt>
                <c:pt idx="635">
                  <c:v>2.0500000000000003</c:v>
                </c:pt>
                <c:pt idx="636">
                  <c:v>2.06</c:v>
                </c:pt>
                <c:pt idx="637">
                  <c:v>2.0700000000000003</c:v>
                </c:pt>
                <c:pt idx="638">
                  <c:v>2.08</c:v>
                </c:pt>
                <c:pt idx="639">
                  <c:v>2.09</c:v>
                </c:pt>
                <c:pt idx="640">
                  <c:v>2.1</c:v>
                </c:pt>
                <c:pt idx="641">
                  <c:v>2.11</c:v>
                </c:pt>
                <c:pt idx="642">
                  <c:v>2.12</c:v>
                </c:pt>
                <c:pt idx="643">
                  <c:v>2.13</c:v>
                </c:pt>
                <c:pt idx="644">
                  <c:v>2.14</c:v>
                </c:pt>
                <c:pt idx="645">
                  <c:v>2.15</c:v>
                </c:pt>
                <c:pt idx="646">
                  <c:v>2.16</c:v>
                </c:pt>
                <c:pt idx="647">
                  <c:v>2.17</c:v>
                </c:pt>
                <c:pt idx="648">
                  <c:v>2.1800000000000002</c:v>
                </c:pt>
                <c:pt idx="649">
                  <c:v>2.19</c:v>
                </c:pt>
                <c:pt idx="650">
                  <c:v>2.2000000000000002</c:v>
                </c:pt>
                <c:pt idx="651">
                  <c:v>2.21</c:v>
                </c:pt>
                <c:pt idx="652">
                  <c:v>2.2200000000000002</c:v>
                </c:pt>
                <c:pt idx="653">
                  <c:v>2.23</c:v>
                </c:pt>
                <c:pt idx="654">
                  <c:v>2.2400000000000002</c:v>
                </c:pt>
                <c:pt idx="655">
                  <c:v>2.25</c:v>
                </c:pt>
                <c:pt idx="656">
                  <c:v>2.2600000000000002</c:v>
                </c:pt>
                <c:pt idx="657">
                  <c:v>2.27</c:v>
                </c:pt>
                <c:pt idx="658">
                  <c:v>2.2800000000000002</c:v>
                </c:pt>
                <c:pt idx="659">
                  <c:v>2.29</c:v>
                </c:pt>
                <c:pt idx="660">
                  <c:v>2.3000000000000003</c:v>
                </c:pt>
                <c:pt idx="661">
                  <c:v>2.3099999999999987</c:v>
                </c:pt>
                <c:pt idx="662">
                  <c:v>2.3200000000000003</c:v>
                </c:pt>
                <c:pt idx="663">
                  <c:v>2.3299999999999987</c:v>
                </c:pt>
                <c:pt idx="664">
                  <c:v>2.3400000000000003</c:v>
                </c:pt>
                <c:pt idx="665">
                  <c:v>2.3499999999999988</c:v>
                </c:pt>
                <c:pt idx="666">
                  <c:v>2.3600000000000003</c:v>
                </c:pt>
                <c:pt idx="667">
                  <c:v>2.3699999999999997</c:v>
                </c:pt>
                <c:pt idx="668">
                  <c:v>2.3800000000000003</c:v>
                </c:pt>
                <c:pt idx="669">
                  <c:v>2.3899999999999997</c:v>
                </c:pt>
                <c:pt idx="670">
                  <c:v>2.4000000000000004</c:v>
                </c:pt>
                <c:pt idx="671">
                  <c:v>2.4099999999999997</c:v>
                </c:pt>
                <c:pt idx="672">
                  <c:v>2.4200000000000004</c:v>
                </c:pt>
                <c:pt idx="673">
                  <c:v>2.4299999999999997</c:v>
                </c:pt>
                <c:pt idx="674">
                  <c:v>2.4400000000000004</c:v>
                </c:pt>
                <c:pt idx="675">
                  <c:v>2.4499999999999997</c:v>
                </c:pt>
                <c:pt idx="676">
                  <c:v>2.46</c:v>
                </c:pt>
                <c:pt idx="677">
                  <c:v>2.4699999999999998</c:v>
                </c:pt>
                <c:pt idx="678">
                  <c:v>2.48</c:v>
                </c:pt>
                <c:pt idx="679">
                  <c:v>2.4899999999999998</c:v>
                </c:pt>
                <c:pt idx="680">
                  <c:v>2.5</c:v>
                </c:pt>
                <c:pt idx="681">
                  <c:v>2.5099999999999998</c:v>
                </c:pt>
                <c:pt idx="682">
                  <c:v>2.52</c:v>
                </c:pt>
                <c:pt idx="683">
                  <c:v>2.5299999999999998</c:v>
                </c:pt>
                <c:pt idx="684">
                  <c:v>2.54</c:v>
                </c:pt>
                <c:pt idx="685">
                  <c:v>2.5500000000000003</c:v>
                </c:pt>
                <c:pt idx="686">
                  <c:v>2.56</c:v>
                </c:pt>
                <c:pt idx="687">
                  <c:v>2.5700000000000003</c:v>
                </c:pt>
                <c:pt idx="688">
                  <c:v>2.58</c:v>
                </c:pt>
                <c:pt idx="689">
                  <c:v>2.5900000000000003</c:v>
                </c:pt>
                <c:pt idx="690">
                  <c:v>2.6</c:v>
                </c:pt>
                <c:pt idx="691">
                  <c:v>2.6100000000000003</c:v>
                </c:pt>
                <c:pt idx="692">
                  <c:v>2.62</c:v>
                </c:pt>
                <c:pt idx="693">
                  <c:v>2.6300000000000003</c:v>
                </c:pt>
                <c:pt idx="694">
                  <c:v>2.64</c:v>
                </c:pt>
                <c:pt idx="695">
                  <c:v>2.6500000000000004</c:v>
                </c:pt>
                <c:pt idx="696">
                  <c:v>2.66</c:v>
                </c:pt>
                <c:pt idx="697">
                  <c:v>2.6700000000000004</c:v>
                </c:pt>
                <c:pt idx="698">
                  <c:v>2.68</c:v>
                </c:pt>
                <c:pt idx="699">
                  <c:v>2.6900000000000004</c:v>
                </c:pt>
                <c:pt idx="700">
                  <c:v>2.7</c:v>
                </c:pt>
                <c:pt idx="701">
                  <c:v>2.71</c:v>
                </c:pt>
                <c:pt idx="702">
                  <c:v>2.72</c:v>
                </c:pt>
                <c:pt idx="703">
                  <c:v>2.73</c:v>
                </c:pt>
                <c:pt idx="704">
                  <c:v>2.74</c:v>
                </c:pt>
                <c:pt idx="705">
                  <c:v>2.75</c:v>
                </c:pt>
                <c:pt idx="706">
                  <c:v>2.7600000000000002</c:v>
                </c:pt>
                <c:pt idx="707">
                  <c:v>2.77</c:v>
                </c:pt>
                <c:pt idx="708">
                  <c:v>2.7800000000000002</c:v>
                </c:pt>
                <c:pt idx="709">
                  <c:v>2.79</c:v>
                </c:pt>
                <c:pt idx="710">
                  <c:v>2.8000000000000003</c:v>
                </c:pt>
                <c:pt idx="711">
                  <c:v>2.8099999999999987</c:v>
                </c:pt>
                <c:pt idx="712">
                  <c:v>2.8200000000000003</c:v>
                </c:pt>
                <c:pt idx="713">
                  <c:v>2.8299999999999987</c:v>
                </c:pt>
                <c:pt idx="714">
                  <c:v>2.8400000000000003</c:v>
                </c:pt>
                <c:pt idx="715">
                  <c:v>2.8499999999999988</c:v>
                </c:pt>
                <c:pt idx="716">
                  <c:v>2.8600000000000003</c:v>
                </c:pt>
                <c:pt idx="717">
                  <c:v>2.8699999999999997</c:v>
                </c:pt>
                <c:pt idx="718">
                  <c:v>2.8800000000000003</c:v>
                </c:pt>
                <c:pt idx="719">
                  <c:v>2.8899999999999997</c:v>
                </c:pt>
                <c:pt idx="720">
                  <c:v>2.9000000000000004</c:v>
                </c:pt>
                <c:pt idx="721">
                  <c:v>2.9099999999999997</c:v>
                </c:pt>
                <c:pt idx="722">
                  <c:v>2.9200000000000004</c:v>
                </c:pt>
                <c:pt idx="723">
                  <c:v>2.9299999999999997</c:v>
                </c:pt>
                <c:pt idx="724">
                  <c:v>2.9400000000000004</c:v>
                </c:pt>
                <c:pt idx="725">
                  <c:v>2.9499999999999997</c:v>
                </c:pt>
                <c:pt idx="726">
                  <c:v>2.96</c:v>
                </c:pt>
                <c:pt idx="727">
                  <c:v>2.9699999999999998</c:v>
                </c:pt>
                <c:pt idx="728">
                  <c:v>2.98</c:v>
                </c:pt>
                <c:pt idx="729">
                  <c:v>2.9899999999999998</c:v>
                </c:pt>
                <c:pt idx="730">
                  <c:v>3</c:v>
                </c:pt>
                <c:pt idx="731">
                  <c:v>3.01</c:v>
                </c:pt>
                <c:pt idx="732">
                  <c:v>3.02</c:v>
                </c:pt>
                <c:pt idx="733">
                  <c:v>3.03</c:v>
                </c:pt>
                <c:pt idx="734">
                  <c:v>3.04</c:v>
                </c:pt>
                <c:pt idx="735">
                  <c:v>3.0500000000000003</c:v>
                </c:pt>
                <c:pt idx="736">
                  <c:v>3.06</c:v>
                </c:pt>
                <c:pt idx="737">
                  <c:v>3.0700000000000003</c:v>
                </c:pt>
                <c:pt idx="738">
                  <c:v>3.08</c:v>
                </c:pt>
                <c:pt idx="739">
                  <c:v>3.0900000000000003</c:v>
                </c:pt>
                <c:pt idx="740">
                  <c:v>3.1</c:v>
                </c:pt>
                <c:pt idx="741">
                  <c:v>3.1100000000000003</c:v>
                </c:pt>
                <c:pt idx="742">
                  <c:v>3.12</c:v>
                </c:pt>
                <c:pt idx="743">
                  <c:v>3.1300000000000003</c:v>
                </c:pt>
                <c:pt idx="744">
                  <c:v>3.14</c:v>
                </c:pt>
                <c:pt idx="745">
                  <c:v>3.1500000000000004</c:v>
                </c:pt>
                <c:pt idx="746">
                  <c:v>3.16</c:v>
                </c:pt>
                <c:pt idx="747">
                  <c:v>3.1700000000000004</c:v>
                </c:pt>
                <c:pt idx="748">
                  <c:v>3.18</c:v>
                </c:pt>
                <c:pt idx="749">
                  <c:v>3.1900000000000004</c:v>
                </c:pt>
                <c:pt idx="750">
                  <c:v>3.2</c:v>
                </c:pt>
                <c:pt idx="751">
                  <c:v>3.21</c:v>
                </c:pt>
                <c:pt idx="752">
                  <c:v>3.22</c:v>
                </c:pt>
                <c:pt idx="753">
                  <c:v>3.23</c:v>
                </c:pt>
                <c:pt idx="754">
                  <c:v>3.24</c:v>
                </c:pt>
                <c:pt idx="755">
                  <c:v>3.25</c:v>
                </c:pt>
                <c:pt idx="756">
                  <c:v>3.2600000000000002</c:v>
                </c:pt>
                <c:pt idx="757">
                  <c:v>3.27</c:v>
                </c:pt>
                <c:pt idx="758">
                  <c:v>3.2800000000000002</c:v>
                </c:pt>
                <c:pt idx="759">
                  <c:v>3.29</c:v>
                </c:pt>
                <c:pt idx="760">
                  <c:v>3.3000000000000003</c:v>
                </c:pt>
                <c:pt idx="761">
                  <c:v>3.3099999999999987</c:v>
                </c:pt>
                <c:pt idx="762">
                  <c:v>3.3200000000000003</c:v>
                </c:pt>
                <c:pt idx="763">
                  <c:v>3.3299999999999987</c:v>
                </c:pt>
                <c:pt idx="764">
                  <c:v>3.3400000000000003</c:v>
                </c:pt>
                <c:pt idx="765">
                  <c:v>3.3499999999999988</c:v>
                </c:pt>
                <c:pt idx="766">
                  <c:v>3.3600000000000003</c:v>
                </c:pt>
                <c:pt idx="767">
                  <c:v>3.3699999999999997</c:v>
                </c:pt>
                <c:pt idx="768">
                  <c:v>3.3800000000000003</c:v>
                </c:pt>
                <c:pt idx="769">
                  <c:v>3.3899999999999997</c:v>
                </c:pt>
                <c:pt idx="770">
                  <c:v>3.4000000000000004</c:v>
                </c:pt>
                <c:pt idx="771">
                  <c:v>3.4099999999999997</c:v>
                </c:pt>
                <c:pt idx="772">
                  <c:v>3.4200000000000004</c:v>
                </c:pt>
                <c:pt idx="773">
                  <c:v>3.4299999999999997</c:v>
                </c:pt>
                <c:pt idx="774">
                  <c:v>3.4400000000000004</c:v>
                </c:pt>
                <c:pt idx="775">
                  <c:v>3.4499999999999997</c:v>
                </c:pt>
                <c:pt idx="776">
                  <c:v>3.46</c:v>
                </c:pt>
                <c:pt idx="777">
                  <c:v>3.4699999999999998</c:v>
                </c:pt>
                <c:pt idx="778">
                  <c:v>3.48</c:v>
                </c:pt>
                <c:pt idx="779">
                  <c:v>3.4899999999999998</c:v>
                </c:pt>
                <c:pt idx="780">
                  <c:v>3.5</c:v>
                </c:pt>
                <c:pt idx="781">
                  <c:v>3.51</c:v>
                </c:pt>
                <c:pt idx="782">
                  <c:v>3.52</c:v>
                </c:pt>
                <c:pt idx="783">
                  <c:v>3.53</c:v>
                </c:pt>
                <c:pt idx="784">
                  <c:v>3.54</c:v>
                </c:pt>
                <c:pt idx="785">
                  <c:v>3.5500000000000003</c:v>
                </c:pt>
                <c:pt idx="786">
                  <c:v>3.56</c:v>
                </c:pt>
                <c:pt idx="787">
                  <c:v>3.5700000000000003</c:v>
                </c:pt>
                <c:pt idx="788">
                  <c:v>3.58</c:v>
                </c:pt>
                <c:pt idx="789">
                  <c:v>3.5900000000000003</c:v>
                </c:pt>
                <c:pt idx="790">
                  <c:v>3.6</c:v>
                </c:pt>
                <c:pt idx="791">
                  <c:v>3.6100000000000003</c:v>
                </c:pt>
                <c:pt idx="792">
                  <c:v>3.62</c:v>
                </c:pt>
                <c:pt idx="793">
                  <c:v>3.6300000000000003</c:v>
                </c:pt>
                <c:pt idx="794">
                  <c:v>3.64</c:v>
                </c:pt>
                <c:pt idx="795">
                  <c:v>3.6500000000000004</c:v>
                </c:pt>
                <c:pt idx="796">
                  <c:v>3.66</c:v>
                </c:pt>
                <c:pt idx="797">
                  <c:v>3.6700000000000004</c:v>
                </c:pt>
                <c:pt idx="798">
                  <c:v>3.68</c:v>
                </c:pt>
                <c:pt idx="799">
                  <c:v>3.6900000000000004</c:v>
                </c:pt>
                <c:pt idx="800">
                  <c:v>3.7</c:v>
                </c:pt>
                <c:pt idx="801">
                  <c:v>3.71</c:v>
                </c:pt>
                <c:pt idx="802">
                  <c:v>3.72</c:v>
                </c:pt>
                <c:pt idx="803">
                  <c:v>3.73</c:v>
                </c:pt>
                <c:pt idx="804">
                  <c:v>3.74</c:v>
                </c:pt>
                <c:pt idx="805">
                  <c:v>3.75</c:v>
                </c:pt>
                <c:pt idx="806">
                  <c:v>3.7600000000000002</c:v>
                </c:pt>
                <c:pt idx="807">
                  <c:v>3.77</c:v>
                </c:pt>
                <c:pt idx="808">
                  <c:v>3.7800000000000002</c:v>
                </c:pt>
                <c:pt idx="809">
                  <c:v>3.79</c:v>
                </c:pt>
                <c:pt idx="810">
                  <c:v>3.8000000000000003</c:v>
                </c:pt>
                <c:pt idx="811">
                  <c:v>3.8099999999999987</c:v>
                </c:pt>
                <c:pt idx="812">
                  <c:v>3.8200000000000003</c:v>
                </c:pt>
                <c:pt idx="813">
                  <c:v>3.8299999999999987</c:v>
                </c:pt>
                <c:pt idx="814">
                  <c:v>3.8400000000000003</c:v>
                </c:pt>
                <c:pt idx="815">
                  <c:v>3.8499999999999988</c:v>
                </c:pt>
                <c:pt idx="816">
                  <c:v>3.8600000000000003</c:v>
                </c:pt>
                <c:pt idx="817">
                  <c:v>3.8699999999999997</c:v>
                </c:pt>
                <c:pt idx="818">
                  <c:v>3.8800000000000101</c:v>
                </c:pt>
                <c:pt idx="819">
                  <c:v>3.8899999999999997</c:v>
                </c:pt>
                <c:pt idx="820">
                  <c:v>3.9000000000000101</c:v>
                </c:pt>
                <c:pt idx="821">
                  <c:v>3.9099999999999997</c:v>
                </c:pt>
                <c:pt idx="822">
                  <c:v>3.9200000000000101</c:v>
                </c:pt>
                <c:pt idx="823">
                  <c:v>3.9300000000000104</c:v>
                </c:pt>
                <c:pt idx="824">
                  <c:v>3.9400000000000102</c:v>
                </c:pt>
                <c:pt idx="825">
                  <c:v>3.9500000000000104</c:v>
                </c:pt>
                <c:pt idx="826">
                  <c:v>3.9600000000000102</c:v>
                </c:pt>
                <c:pt idx="827">
                  <c:v>3.97000000000001</c:v>
                </c:pt>
                <c:pt idx="828">
                  <c:v>3.9800000000000102</c:v>
                </c:pt>
                <c:pt idx="829">
                  <c:v>3.99000000000001</c:v>
                </c:pt>
                <c:pt idx="830">
                  <c:v>4.0000000000000098</c:v>
                </c:pt>
                <c:pt idx="831">
                  <c:v>4.0100000000000096</c:v>
                </c:pt>
                <c:pt idx="832">
                  <c:v>4.0200000000000085</c:v>
                </c:pt>
                <c:pt idx="833">
                  <c:v>4.03000000000001</c:v>
                </c:pt>
                <c:pt idx="834">
                  <c:v>4.0400000000000098</c:v>
                </c:pt>
                <c:pt idx="835">
                  <c:v>4.0500000000000096</c:v>
                </c:pt>
                <c:pt idx="836">
                  <c:v>4.0600000000000085</c:v>
                </c:pt>
                <c:pt idx="837">
                  <c:v>4.0700000000000101</c:v>
                </c:pt>
                <c:pt idx="838">
                  <c:v>4.0800000000000098</c:v>
                </c:pt>
                <c:pt idx="839">
                  <c:v>4.0900000000000096</c:v>
                </c:pt>
                <c:pt idx="840">
                  <c:v>4.1000000000000085</c:v>
                </c:pt>
                <c:pt idx="841">
                  <c:v>4.1100000000000065</c:v>
                </c:pt>
                <c:pt idx="842">
                  <c:v>4.1200000000000045</c:v>
                </c:pt>
                <c:pt idx="843">
                  <c:v>4.1300000000000097</c:v>
                </c:pt>
                <c:pt idx="844">
                  <c:v>4.1400000000000095</c:v>
                </c:pt>
                <c:pt idx="845">
                  <c:v>4.1500000000000075</c:v>
                </c:pt>
                <c:pt idx="846">
                  <c:v>4.1600000000000055</c:v>
                </c:pt>
                <c:pt idx="847">
                  <c:v>4.1700000000000097</c:v>
                </c:pt>
                <c:pt idx="848">
                  <c:v>4.1800000000000095</c:v>
                </c:pt>
                <c:pt idx="849">
                  <c:v>4.1900000000000075</c:v>
                </c:pt>
                <c:pt idx="850">
                  <c:v>4.2000000000000099</c:v>
                </c:pt>
                <c:pt idx="851">
                  <c:v>4.2100000000000097</c:v>
                </c:pt>
                <c:pt idx="852">
                  <c:v>4.2200000000000095</c:v>
                </c:pt>
                <c:pt idx="853">
                  <c:v>4.2300000000000102</c:v>
                </c:pt>
                <c:pt idx="854">
                  <c:v>4.24000000000001</c:v>
                </c:pt>
                <c:pt idx="855">
                  <c:v>4.2500000000000098</c:v>
                </c:pt>
                <c:pt idx="856">
                  <c:v>4.2600000000000096</c:v>
                </c:pt>
                <c:pt idx="857">
                  <c:v>4.2700000000000102</c:v>
                </c:pt>
                <c:pt idx="858">
                  <c:v>4.28000000000001</c:v>
                </c:pt>
                <c:pt idx="859">
                  <c:v>4.2900000000000098</c:v>
                </c:pt>
                <c:pt idx="860">
                  <c:v>4.3000000000000105</c:v>
                </c:pt>
                <c:pt idx="861">
                  <c:v>4.31000000000002</c:v>
                </c:pt>
                <c:pt idx="862">
                  <c:v>4.3200000000000145</c:v>
                </c:pt>
                <c:pt idx="863">
                  <c:v>4.3300000000000098</c:v>
                </c:pt>
                <c:pt idx="864">
                  <c:v>4.3400000000000105</c:v>
                </c:pt>
                <c:pt idx="865">
                  <c:v>4.3500000000000085</c:v>
                </c:pt>
                <c:pt idx="866">
                  <c:v>4.3600000000000145</c:v>
                </c:pt>
                <c:pt idx="867">
                  <c:v>4.3700000000000214</c:v>
                </c:pt>
                <c:pt idx="868">
                  <c:v>4.3800000000000203</c:v>
                </c:pt>
                <c:pt idx="869">
                  <c:v>4.3900000000000201</c:v>
                </c:pt>
                <c:pt idx="870">
                  <c:v>4.4000000000000199</c:v>
                </c:pt>
                <c:pt idx="871">
                  <c:v>4.4100000000000223</c:v>
                </c:pt>
                <c:pt idx="872">
                  <c:v>4.4200000000000204</c:v>
                </c:pt>
                <c:pt idx="873">
                  <c:v>4.4300000000000299</c:v>
                </c:pt>
                <c:pt idx="874">
                  <c:v>4.4400000000000199</c:v>
                </c:pt>
                <c:pt idx="875">
                  <c:v>4.4500000000000224</c:v>
                </c:pt>
                <c:pt idx="876">
                  <c:v>4.4600000000000204</c:v>
                </c:pt>
                <c:pt idx="877">
                  <c:v>4.4700000000000299</c:v>
                </c:pt>
                <c:pt idx="878">
                  <c:v>4.4800000000000288</c:v>
                </c:pt>
                <c:pt idx="879">
                  <c:v>4.4900000000000198</c:v>
                </c:pt>
                <c:pt idx="880">
                  <c:v>4.5000000000000204</c:v>
                </c:pt>
                <c:pt idx="881">
                  <c:v>4.5100000000000202</c:v>
                </c:pt>
                <c:pt idx="882">
                  <c:v>4.52000000000002</c:v>
                </c:pt>
                <c:pt idx="883">
                  <c:v>4.5300000000000198</c:v>
                </c:pt>
                <c:pt idx="884">
                  <c:v>4.5400000000000214</c:v>
                </c:pt>
                <c:pt idx="885">
                  <c:v>4.5500000000000203</c:v>
                </c:pt>
                <c:pt idx="886">
                  <c:v>4.56000000000002</c:v>
                </c:pt>
                <c:pt idx="887">
                  <c:v>4.5700000000000198</c:v>
                </c:pt>
                <c:pt idx="888">
                  <c:v>4.5800000000000214</c:v>
                </c:pt>
                <c:pt idx="889">
                  <c:v>4.5900000000000203</c:v>
                </c:pt>
                <c:pt idx="890">
                  <c:v>4.6000000000000201</c:v>
                </c:pt>
                <c:pt idx="891">
                  <c:v>4.6100000000000145</c:v>
                </c:pt>
                <c:pt idx="892">
                  <c:v>4.6200000000000205</c:v>
                </c:pt>
                <c:pt idx="893">
                  <c:v>4.6300000000000203</c:v>
                </c:pt>
                <c:pt idx="894">
                  <c:v>4.6400000000000201</c:v>
                </c:pt>
                <c:pt idx="895">
                  <c:v>4.6500000000000155</c:v>
                </c:pt>
                <c:pt idx="896">
                  <c:v>4.6600000000000206</c:v>
                </c:pt>
                <c:pt idx="897">
                  <c:v>4.6700000000000204</c:v>
                </c:pt>
                <c:pt idx="898">
                  <c:v>4.6800000000000201</c:v>
                </c:pt>
                <c:pt idx="899">
                  <c:v>4.6900000000000155</c:v>
                </c:pt>
                <c:pt idx="900">
                  <c:v>4.7000000000000224</c:v>
                </c:pt>
              </c:numCache>
            </c:numRef>
          </c:xVal>
          <c:yVal>
            <c:numRef>
              <c:f>Z!$D$2:$D$902</c:f>
              <c:numCache>
                <c:formatCode>0.0000</c:formatCode>
                <c:ptCount val="901"/>
                <c:pt idx="0">
                  <c:v>0</c:v>
                </c:pt>
                <c:pt idx="1">
                  <c:v>1.6348559184198393E-7</c:v>
                </c:pt>
                <c:pt idx="2">
                  <c:v>1.7099323512681548E-7</c:v>
                </c:pt>
                <c:pt idx="3">
                  <c:v>1.7882791025769583E-7</c:v>
                </c:pt>
                <c:pt idx="4">
                  <c:v>1.8700278692218686E-7</c:v>
                </c:pt>
                <c:pt idx="5">
                  <c:v>1.9553183661091904E-7</c:v>
                </c:pt>
                <c:pt idx="6">
                  <c:v>2.0442941628395897E-7</c:v>
                </c:pt>
                <c:pt idx="7">
                  <c:v>2.1371050829000051E-7</c:v>
                </c:pt>
                <c:pt idx="8">
                  <c:v>2.2339066185761544E-7</c:v>
                </c:pt>
                <c:pt idx="9">
                  <c:v>2.3348588717997395E-7</c:v>
                </c:pt>
                <c:pt idx="10">
                  <c:v>2.4401295795062461E-7</c:v>
                </c:pt>
                <c:pt idx="11">
                  <c:v>2.5498911471189117E-7</c:v>
                </c:pt>
                <c:pt idx="12">
                  <c:v>2.6643241368695812E-7</c:v>
                </c:pt>
                <c:pt idx="13">
                  <c:v>2.7836136784476125E-7</c:v>
                </c:pt>
                <c:pt idx="14">
                  <c:v>2.9079538410581439E-7</c:v>
                </c:pt>
                <c:pt idx="15">
                  <c:v>3.0375440396302007E-7</c:v>
                </c:pt>
                <c:pt idx="16">
                  <c:v>3.1725920390801645E-7</c:v>
                </c:pt>
                <c:pt idx="17">
                  <c:v>3.3133128929385813E-7</c:v>
                </c:pt>
                <c:pt idx="18">
                  <c:v>3.459929474036736E-7</c:v>
                </c:pt>
                <c:pt idx="19">
                  <c:v>3.6126726388197092E-7</c:v>
                </c:pt>
                <c:pt idx="20">
                  <c:v>3.7717816514515557E-7</c:v>
                </c:pt>
                <c:pt idx="21">
                  <c:v>3.9375043958678355E-7</c:v>
                </c:pt>
                <c:pt idx="22">
                  <c:v>4.1100977277164224E-7</c:v>
                </c:pt>
                <c:pt idx="23">
                  <c:v>4.2898269014824076E-7</c:v>
                </c:pt>
                <c:pt idx="24">
                  <c:v>4.4769679397038978E-7</c:v>
                </c:pt>
                <c:pt idx="25">
                  <c:v>4.6718060653372521E-7</c:v>
                </c:pt>
                <c:pt idx="26">
                  <c:v>4.8746354064377413E-7</c:v>
                </c:pt>
                <c:pt idx="27">
                  <c:v>5.0857627242884272E-7</c:v>
                </c:pt>
                <c:pt idx="28">
                  <c:v>5.3055034365812186E-7</c:v>
                </c:pt>
                <c:pt idx="29">
                  <c:v>5.5341846794121458E-7</c:v>
                </c:pt>
                <c:pt idx="30">
                  <c:v>5.7721461521609529E-7</c:v>
                </c:pt>
                <c:pt idx="31">
                  <c:v>6.0197372042658748E-7</c:v>
                </c:pt>
                <c:pt idx="32">
                  <c:v>6.2773205622424156E-7</c:v>
                </c:pt>
                <c:pt idx="33">
                  <c:v>6.5452715458658437E-7</c:v>
                </c:pt>
                <c:pt idx="34">
                  <c:v>6.8239776518375232E-7</c:v>
                </c:pt>
                <c:pt idx="35">
                  <c:v>7.1138401480652837E-7</c:v>
                </c:pt>
                <c:pt idx="36">
                  <c:v>7.4152733775534616E-7</c:v>
                </c:pt>
                <c:pt idx="37">
                  <c:v>7.7287065947118465E-7</c:v>
                </c:pt>
                <c:pt idx="38">
                  <c:v>8.0545821479205786E-7</c:v>
                </c:pt>
                <c:pt idx="39">
                  <c:v>8.3933593164609583E-7</c:v>
                </c:pt>
                <c:pt idx="40">
                  <c:v>8.7455104358369742E-7</c:v>
                </c:pt>
                <c:pt idx="41">
                  <c:v>9.1115253231244465E-7</c:v>
                </c:pt>
                <c:pt idx="42">
                  <c:v>9.4919093451828738E-7</c:v>
                </c:pt>
                <c:pt idx="43">
                  <c:v>9.8871848908111378E-7</c:v>
                </c:pt>
                <c:pt idx="44">
                  <c:v>1.0297890937760484E-6</c:v>
                </c:pt>
                <c:pt idx="45">
                  <c:v>1.0724585157717644E-6</c:v>
                </c:pt>
                <c:pt idx="46">
                  <c:v>1.1167842333126315E-6</c:v>
                </c:pt>
                <c:pt idx="47">
                  <c:v>1.1628257190476913E-6</c:v>
                </c:pt>
                <c:pt idx="48">
                  <c:v>1.2106442798254259E-6</c:v>
                </c:pt>
                <c:pt idx="49">
                  <c:v>1.2603032090163817E-6</c:v>
                </c:pt>
                <c:pt idx="50">
                  <c:v>1.3118679120793801E-6</c:v>
                </c:pt>
                <c:pt idx="51">
                  <c:v>1.3654057890999406E-6</c:v>
                </c:pt>
                <c:pt idx="52">
                  <c:v>1.4209864949155153E-6</c:v>
                </c:pt>
                <c:pt idx="53">
                  <c:v>1.4786817863488064E-6</c:v>
                </c:pt>
                <c:pt idx="54">
                  <c:v>1.5385657843314302E-6</c:v>
                </c:pt>
                <c:pt idx="55">
                  <c:v>1.6007149135077793E-6</c:v>
                </c:pt>
                <c:pt idx="56">
                  <c:v>1.6652079553036779E-6</c:v>
                </c:pt>
                <c:pt idx="57">
                  <c:v>1.7321262265612766E-6</c:v>
                </c:pt>
                <c:pt idx="58">
                  <c:v>1.801553524583009E-6</c:v>
                </c:pt>
                <c:pt idx="59">
                  <c:v>1.8735762506993959E-6</c:v>
                </c:pt>
                <c:pt idx="60">
                  <c:v>1.9482834584527793E-6</c:v>
                </c:pt>
                <c:pt idx="61">
                  <c:v>2.0257669745005253E-6</c:v>
                </c:pt>
                <c:pt idx="62">
                  <c:v>2.1061214074968961E-6</c:v>
                </c:pt>
                <c:pt idx="63">
                  <c:v>2.1894442319148106E-6</c:v>
                </c:pt>
                <c:pt idx="64">
                  <c:v>2.2758359046193337E-6</c:v>
                </c:pt>
                <c:pt idx="65">
                  <c:v>2.36539987863439E-6</c:v>
                </c:pt>
                <c:pt idx="66">
                  <c:v>2.4582427639030551E-6</c:v>
                </c:pt>
                <c:pt idx="67">
                  <c:v>2.5544743080807644E-6</c:v>
                </c:pt>
                <c:pt idx="68">
                  <c:v>2.6542075379776391E-6</c:v>
                </c:pt>
                <c:pt idx="69">
                  <c:v>2.7575588507078431E-6</c:v>
                </c:pt>
                <c:pt idx="70">
                  <c:v>2.8646480458860496E-6</c:v>
                </c:pt>
                <c:pt idx="71">
                  <c:v>2.9755984556345615E-6</c:v>
                </c:pt>
                <c:pt idx="72">
                  <c:v>3.0905370043132856E-6</c:v>
                </c:pt>
                <c:pt idx="73">
                  <c:v>3.2095943183208125E-6</c:v>
                </c:pt>
                <c:pt idx="74">
                  <c:v>3.3329047930408298E-6</c:v>
                </c:pt>
                <c:pt idx="75">
                  <c:v>3.460606706195983E-6</c:v>
                </c:pt>
                <c:pt idx="76">
                  <c:v>3.5928422713604822E-6</c:v>
                </c:pt>
                <c:pt idx="77">
                  <c:v>3.7297577943906794E-6</c:v>
                </c:pt>
                <c:pt idx="78">
                  <c:v>3.8715037071757205E-6</c:v>
                </c:pt>
                <c:pt idx="79">
                  <c:v>4.0182346985329169E-6</c:v>
                </c:pt>
                <c:pt idx="80">
                  <c:v>4.1701098042468259E-6</c:v>
                </c:pt>
                <c:pt idx="81">
                  <c:v>4.327292504435762E-6</c:v>
                </c:pt>
                <c:pt idx="82">
                  <c:v>4.489950833352918E-6</c:v>
                </c:pt>
                <c:pt idx="83">
                  <c:v>4.6582574704245999E-6</c:v>
                </c:pt>
                <c:pt idx="84">
                  <c:v>4.8323898520497104E-6</c:v>
                </c:pt>
                <c:pt idx="85">
                  <c:v>5.0125302827330861E-6</c:v>
                </c:pt>
                <c:pt idx="86">
                  <c:v>5.1988660253465942E-6</c:v>
                </c:pt>
                <c:pt idx="87">
                  <c:v>5.3915894293599202E-6</c:v>
                </c:pt>
                <c:pt idx="88">
                  <c:v>5.5908980307606508E-6</c:v>
                </c:pt>
                <c:pt idx="89">
                  <c:v>5.796994666962274E-6</c:v>
                </c:pt>
                <c:pt idx="90">
                  <c:v>6.0100875842739221E-6</c:v>
                </c:pt>
                <c:pt idx="91">
                  <c:v>6.230390563022356E-6</c:v>
                </c:pt>
                <c:pt idx="92">
                  <c:v>6.4581230254656979E-6</c:v>
                </c:pt>
                <c:pt idx="93">
                  <c:v>6.6935101586951381E-6</c:v>
                </c:pt>
                <c:pt idx="94">
                  <c:v>6.9367830280997755E-6</c:v>
                </c:pt>
                <c:pt idx="95">
                  <c:v>7.1881787008232486E-6</c:v>
                </c:pt>
                <c:pt idx="96">
                  <c:v>7.4479403745497892E-6</c:v>
                </c:pt>
                <c:pt idx="97">
                  <c:v>7.7163174714289998E-6</c:v>
                </c:pt>
                <c:pt idx="98">
                  <c:v>7.9935658154895149E-6</c:v>
                </c:pt>
                <c:pt idx="99">
                  <c:v>8.2799476958106715E-6</c:v>
                </c:pt>
                <c:pt idx="100">
                  <c:v>8.5757320430480177E-6</c:v>
                </c:pt>
                <c:pt idx="101">
                  <c:v>8.8811945342382429E-6</c:v>
                </c:pt>
                <c:pt idx="102">
                  <c:v>9.196617712814462E-6</c:v>
                </c:pt>
                <c:pt idx="103">
                  <c:v>9.5222911457027068E-6</c:v>
                </c:pt>
                <c:pt idx="104">
                  <c:v>9.8585115366756545E-6</c:v>
                </c:pt>
                <c:pt idx="105">
                  <c:v>1.0205582853028983E-5</c:v>
                </c:pt>
                <c:pt idx="106">
                  <c:v>1.0563816474795651E-5</c:v>
                </c:pt>
                <c:pt idx="107">
                  <c:v>1.093353131653714E-5</c:v>
                </c:pt>
                <c:pt idx="108">
                  <c:v>1.1315053973448562E-5</c:v>
                </c:pt>
                <c:pt idx="109">
                  <c:v>1.1708718838043821E-5</c:v>
                </c:pt>
                <c:pt idx="110">
                  <c:v>1.2114868257029363E-5</c:v>
                </c:pt>
                <c:pt idx="111">
                  <c:v>1.2533852662754999E-5</c:v>
                </c:pt>
                <c:pt idx="112">
                  <c:v>1.2966030693228925E-5</c:v>
                </c:pt>
                <c:pt idx="113">
                  <c:v>1.3411769367088825E-5</c:v>
                </c:pt>
                <c:pt idx="114">
                  <c:v>1.3871444182300711E-5</c:v>
                </c:pt>
                <c:pt idx="115">
                  <c:v>1.4345439282359473E-5</c:v>
                </c:pt>
                <c:pt idx="116">
                  <c:v>1.4834147585407481E-5</c:v>
                </c:pt>
                <c:pt idx="117">
                  <c:v>1.5337970932449707E-5</c:v>
                </c:pt>
                <c:pt idx="118">
                  <c:v>1.5857320210255278E-5</c:v>
                </c:pt>
                <c:pt idx="119">
                  <c:v>1.6392615515892258E-5</c:v>
                </c:pt>
                <c:pt idx="120">
                  <c:v>1.6944286275966175E-5</c:v>
                </c:pt>
                <c:pt idx="121">
                  <c:v>1.7512771401606608E-5</c:v>
                </c:pt>
                <c:pt idx="122">
                  <c:v>1.8098519421805337E-5</c:v>
                </c:pt>
                <c:pt idx="123">
                  <c:v>1.8701988621971965E-5</c:v>
                </c:pt>
                <c:pt idx="124">
                  <c:v>1.9323647194369251E-5</c:v>
                </c:pt>
                <c:pt idx="125">
                  <c:v>1.9963973366787889E-5</c:v>
                </c:pt>
                <c:pt idx="126">
                  <c:v>2.0623455543433757E-5</c:v>
                </c:pt>
                <c:pt idx="127">
                  <c:v>2.1302592453142975E-5</c:v>
                </c:pt>
                <c:pt idx="128">
                  <c:v>2.2001893272616379E-5</c:v>
                </c:pt>
                <c:pt idx="129">
                  <c:v>2.2721877779741228E-5</c:v>
                </c:pt>
                <c:pt idx="130">
                  <c:v>2.3463076476160202E-5</c:v>
                </c:pt>
                <c:pt idx="131">
                  <c:v>2.4226030729268605E-5</c:v>
                </c:pt>
                <c:pt idx="132">
                  <c:v>2.5011292909216228E-5</c:v>
                </c:pt>
                <c:pt idx="133">
                  <c:v>2.5819426513140684E-5</c:v>
                </c:pt>
                <c:pt idx="134">
                  <c:v>2.6651006307942852E-5</c:v>
                </c:pt>
                <c:pt idx="135">
                  <c:v>2.750661845318809E-5</c:v>
                </c:pt>
                <c:pt idx="136">
                  <c:v>2.8386860630114157E-5</c:v>
                </c:pt>
                <c:pt idx="137">
                  <c:v>2.9292342172970862E-5</c:v>
                </c:pt>
                <c:pt idx="138">
                  <c:v>3.0223684190255895E-5</c:v>
                </c:pt>
                <c:pt idx="139">
                  <c:v>3.1181519691836411E-5</c:v>
                </c:pt>
                <c:pt idx="140">
                  <c:v>3.2166493704410832E-5</c:v>
                </c:pt>
                <c:pt idx="141">
                  <c:v>3.3179263395855042E-5</c:v>
                </c:pt>
                <c:pt idx="142">
                  <c:v>3.4220498188908286E-5</c:v>
                </c:pt>
                <c:pt idx="143">
                  <c:v>3.5290879875860122E-5</c:v>
                </c:pt>
                <c:pt idx="144">
                  <c:v>3.6391102730126819E-5</c:v>
                </c:pt>
                <c:pt idx="145">
                  <c:v>3.7521873613832875E-5</c:v>
                </c:pt>
                <c:pt idx="146">
                  <c:v>3.8683912081616446E-5</c:v>
                </c:pt>
                <c:pt idx="147">
                  <c:v>3.9877950487765749E-5</c:v>
                </c:pt>
                <c:pt idx="148">
                  <c:v>4.1104734079922091E-5</c:v>
                </c:pt>
                <c:pt idx="149">
                  <c:v>4.2365021097334951E-5</c:v>
                </c:pt>
                <c:pt idx="150">
                  <c:v>4.3659582860677817E-5</c:v>
                </c:pt>
                <c:pt idx="151">
                  <c:v>4.498920386220034E-5</c:v>
                </c:pt>
                <c:pt idx="152">
                  <c:v>4.6354681847549387E-5</c:v>
                </c:pt>
                <c:pt idx="153">
                  <c:v>4.775682789737197E-5</c:v>
                </c:pt>
                <c:pt idx="154">
                  <c:v>4.9196466500922819E-5</c:v>
                </c:pt>
                <c:pt idx="155">
                  <c:v>5.0674435626785299E-5</c:v>
                </c:pt>
                <c:pt idx="156">
                  <c:v>5.2191586792149764E-5</c:v>
                </c:pt>
                <c:pt idx="157">
                  <c:v>5.3748785120211372E-5</c:v>
                </c:pt>
                <c:pt idx="158">
                  <c:v>5.534690939867926E-5</c:v>
                </c:pt>
                <c:pt idx="159">
                  <c:v>5.6986852130513923E-5</c:v>
                </c:pt>
                <c:pt idx="160">
                  <c:v>5.8669519577225784E-5</c:v>
                </c:pt>
                <c:pt idx="161">
                  <c:v>6.0395831804283242E-5</c:v>
                </c:pt>
                <c:pt idx="162">
                  <c:v>6.2166722706202934E-5</c:v>
                </c:pt>
                <c:pt idx="163">
                  <c:v>6.3983140045409433E-5</c:v>
                </c:pt>
                <c:pt idx="164">
                  <c:v>6.5846045465112191E-5</c:v>
                </c:pt>
                <c:pt idx="165">
                  <c:v>6.7756414508624317E-5</c:v>
                </c:pt>
                <c:pt idx="166">
                  <c:v>6.9715236628798145E-5</c:v>
                </c:pt>
                <c:pt idx="167">
                  <c:v>7.1723515189581376E-5</c:v>
                </c:pt>
                <c:pt idx="168">
                  <c:v>7.3782267457467556E-5</c:v>
                </c:pt>
                <c:pt idx="169">
                  <c:v>7.5892524596943655E-5</c:v>
                </c:pt>
                <c:pt idx="170">
                  <c:v>7.805533164173565E-5</c:v>
                </c:pt>
                <c:pt idx="171">
                  <c:v>8.0271747477045352E-5</c:v>
                </c:pt>
                <c:pt idx="172">
                  <c:v>8.2542844796585073E-5</c:v>
                </c:pt>
                <c:pt idx="173">
                  <c:v>8.4869710063495527E-5</c:v>
                </c:pt>
                <c:pt idx="174">
                  <c:v>8.7253443460944045E-5</c:v>
                </c:pt>
                <c:pt idx="175">
                  <c:v>8.9695158828618065E-5</c:v>
                </c:pt>
                <c:pt idx="176">
                  <c:v>9.219598359599993E-5</c:v>
                </c:pt>
                <c:pt idx="177">
                  <c:v>9.475705870720716E-5</c:v>
                </c:pt>
                <c:pt idx="178">
                  <c:v>9.7379538533504145E-5</c:v>
                </c:pt>
                <c:pt idx="179">
                  <c:v>1.0006459077793743E-4</c:v>
                </c:pt>
                <c:pt idx="180">
                  <c:v>1.0281339637141531E-4</c:v>
                </c:pt>
                <c:pt idx="181">
                  <c:v>1.0562714935902246E-4</c:v>
                </c:pt>
                <c:pt idx="182">
                  <c:v>1.0850705677545348E-4</c:v>
                </c:pt>
                <c:pt idx="183">
                  <c:v>1.1145433851045283E-4</c:v>
                </c:pt>
                <c:pt idx="184">
                  <c:v>1.144702271671522E-4</c:v>
                </c:pt>
                <c:pt idx="185">
                  <c:v>1.1755596790574703E-4</c:v>
                </c:pt>
                <c:pt idx="186">
                  <c:v>1.2071281827774616E-4</c:v>
                </c:pt>
                <c:pt idx="187">
                  <c:v>1.23942048052994E-4</c:v>
                </c:pt>
                <c:pt idx="188">
                  <c:v>1.2724493903226719E-4</c:v>
                </c:pt>
                <c:pt idx="189">
                  <c:v>1.3062278484599093E-4</c:v>
                </c:pt>
                <c:pt idx="190">
                  <c:v>1.3407689075128925E-4</c:v>
                </c:pt>
                <c:pt idx="191">
                  <c:v>1.3760857340761116E-4</c:v>
                </c:pt>
                <c:pt idx="192">
                  <c:v>1.4121916064424589E-4</c:v>
                </c:pt>
                <c:pt idx="193">
                  <c:v>1.4490999122052095E-4</c:v>
                </c:pt>
                <c:pt idx="194">
                  <c:v>1.4868241456467176E-4</c:v>
                </c:pt>
                <c:pt idx="195">
                  <c:v>1.5253779051083204E-4</c:v>
                </c:pt>
                <c:pt idx="196">
                  <c:v>1.5647748901581604E-4</c:v>
                </c:pt>
                <c:pt idx="197">
                  <c:v>1.6050288986813079E-4</c:v>
                </c:pt>
                <c:pt idx="198">
                  <c:v>1.6461538238199473E-4</c:v>
                </c:pt>
                <c:pt idx="199">
                  <c:v>1.6881636507992708E-4</c:v>
                </c:pt>
                <c:pt idx="200">
                  <c:v>1.7310724536345761E-4</c:v>
                </c:pt>
                <c:pt idx="201">
                  <c:v>1.7748943916728879E-4</c:v>
                </c:pt>
                <c:pt idx="202">
                  <c:v>1.8196437060336059E-4</c:v>
                </c:pt>
                <c:pt idx="203">
                  <c:v>1.8653347159403041E-4</c:v>
                </c:pt>
                <c:pt idx="204">
                  <c:v>1.9119818148349873E-4</c:v>
                </c:pt>
                <c:pt idx="205">
                  <c:v>1.9595994664722889E-4</c:v>
                </c:pt>
                <c:pt idx="206">
                  <c:v>2.0082022007705862E-4</c:v>
                </c:pt>
                <c:pt idx="207">
                  <c:v>2.0578046096086941E-4</c:v>
                </c:pt>
                <c:pt idx="208">
                  <c:v>2.1084213424460562E-4</c:v>
                </c:pt>
                <c:pt idx="209">
                  <c:v>2.1600671017962868E-4</c:v>
                </c:pt>
                <c:pt idx="210">
                  <c:v>2.2127566386254184E-4</c:v>
                </c:pt>
                <c:pt idx="211">
                  <c:v>2.2665047474945834E-4</c:v>
                </c:pt>
                <c:pt idx="212">
                  <c:v>2.3213262617116756E-4</c:v>
                </c:pt>
                <c:pt idx="213">
                  <c:v>2.3772360482044008E-4</c:v>
                </c:pt>
                <c:pt idx="214">
                  <c:v>2.4342490023576691E-4</c:v>
                </c:pt>
                <c:pt idx="215">
                  <c:v>2.4923800426568453E-4</c:v>
                </c:pt>
                <c:pt idx="216">
                  <c:v>2.5516441051998129E-4</c:v>
                </c:pt>
                <c:pt idx="217">
                  <c:v>2.6120561380571505E-4</c:v>
                </c:pt>
                <c:pt idx="218">
                  <c:v>2.6736310955555268E-4</c:v>
                </c:pt>
                <c:pt idx="219">
                  <c:v>2.7363839323113568E-4</c:v>
                </c:pt>
                <c:pt idx="220">
                  <c:v>2.8003295972500817E-4</c:v>
                </c:pt>
                <c:pt idx="221">
                  <c:v>2.865483027356681E-4</c:v>
                </c:pt>
                <c:pt idx="222">
                  <c:v>2.9318591414129202E-4</c:v>
                </c:pt>
                <c:pt idx="223">
                  <c:v>2.9994728335058785E-4</c:v>
                </c:pt>
                <c:pt idx="224">
                  <c:v>3.0683389664354469E-4</c:v>
                </c:pt>
                <c:pt idx="225">
                  <c:v>3.1384723649763389E-4</c:v>
                </c:pt>
                <c:pt idx="226">
                  <c:v>3.2098878090192138E-4</c:v>
                </c:pt>
                <c:pt idx="227">
                  <c:v>3.2826000265540121E-4</c:v>
                </c:pt>
                <c:pt idx="228">
                  <c:v>3.356623686542332E-4</c:v>
                </c:pt>
                <c:pt idx="229">
                  <c:v>3.4319733916365896E-4</c:v>
                </c:pt>
                <c:pt idx="230">
                  <c:v>3.5086636707870665E-4</c:v>
                </c:pt>
                <c:pt idx="231">
                  <c:v>3.586708971702334E-4</c:v>
                </c:pt>
                <c:pt idx="232">
                  <c:v>3.6661236532031858E-4</c:v>
                </c:pt>
                <c:pt idx="233">
                  <c:v>3.7469219774322195E-4</c:v>
                </c:pt>
                <c:pt idx="234">
                  <c:v>3.8291181019312092E-4</c:v>
                </c:pt>
                <c:pt idx="235">
                  <c:v>3.9127260716498362E-4</c:v>
                </c:pt>
                <c:pt idx="236">
                  <c:v>3.9977598107565718E-4</c:v>
                </c:pt>
                <c:pt idx="237">
                  <c:v>4.0842331143897844E-4</c:v>
                </c:pt>
                <c:pt idx="238">
                  <c:v>4.1721596402788402E-4</c:v>
                </c:pt>
                <c:pt idx="239">
                  <c:v>4.2615529002421173E-4</c:v>
                </c:pt>
                <c:pt idx="240">
                  <c:v>4.3524262515926004E-4</c:v>
                </c:pt>
                <c:pt idx="241">
                  <c:v>4.4447928884250418E-4</c:v>
                </c:pt>
                <c:pt idx="242">
                  <c:v>4.5386658327884019E-4</c:v>
                </c:pt>
                <c:pt idx="243">
                  <c:v>4.6340579257942002E-4</c:v>
                </c:pt>
                <c:pt idx="244">
                  <c:v>4.7309818185958807E-4</c:v>
                </c:pt>
                <c:pt idx="245">
                  <c:v>4.8294499632772824E-4</c:v>
                </c:pt>
                <c:pt idx="246">
                  <c:v>4.9294746036565584E-4</c:v>
                </c:pt>
                <c:pt idx="247">
                  <c:v>5.0310677660214828E-4</c:v>
                </c:pt>
                <c:pt idx="248">
                  <c:v>5.1342412497468182E-4</c:v>
                </c:pt>
                <c:pt idx="249">
                  <c:v>5.239006617846491E-4</c:v>
                </c:pt>
                <c:pt idx="250">
                  <c:v>5.3453751874765873E-4</c:v>
                </c:pt>
                <c:pt idx="251">
                  <c:v>5.4533580203253314E-4</c:v>
                </c:pt>
                <c:pt idx="252">
                  <c:v>5.5629659129674547E-4</c:v>
                </c:pt>
                <c:pt idx="253">
                  <c:v>5.6742093871387097E-4</c:v>
                </c:pt>
                <c:pt idx="254">
                  <c:v>5.7870986799790733E-4</c:v>
                </c:pt>
                <c:pt idx="255">
                  <c:v>5.9016437341830432E-4</c:v>
                </c:pt>
                <c:pt idx="256">
                  <c:v>6.0178541881406034E-4</c:v>
                </c:pt>
                <c:pt idx="257">
                  <c:v>6.1357393660221914E-4</c:v>
                </c:pt>
                <c:pt idx="258">
                  <c:v>6.2553082678196267E-4</c:v>
                </c:pt>
                <c:pt idx="259">
                  <c:v>6.3765695593565139E-4</c:v>
                </c:pt>
                <c:pt idx="260">
                  <c:v>6.4995315622939931E-4</c:v>
                </c:pt>
                <c:pt idx="261">
                  <c:v>6.6242022440743506E-4</c:v>
                </c:pt>
                <c:pt idx="262">
                  <c:v>6.7505892079045113E-4</c:v>
                </c:pt>
                <c:pt idx="263">
                  <c:v>6.8786996826619988E-4</c:v>
                </c:pt>
                <c:pt idx="264">
                  <c:v>7.0085405128661579E-4</c:v>
                </c:pt>
                <c:pt idx="265">
                  <c:v>7.1401181486097098E-4</c:v>
                </c:pt>
                <c:pt idx="266">
                  <c:v>7.2734386355011475E-4</c:v>
                </c:pt>
                <c:pt idx="267">
                  <c:v>7.4085076046459671E-4</c:v>
                </c:pt>
                <c:pt idx="268">
                  <c:v>7.5453302626160589E-4</c:v>
                </c:pt>
                <c:pt idx="269">
                  <c:v>7.6839113814874981E-4</c:v>
                </c:pt>
                <c:pt idx="270">
                  <c:v>7.824255288871885E-4</c:v>
                </c:pt>
                <c:pt idx="271">
                  <c:v>7.9663658580031633E-4</c:v>
                </c:pt>
                <c:pt idx="272">
                  <c:v>8.1102464979066196E-4</c:v>
                </c:pt>
                <c:pt idx="273">
                  <c:v>8.2559001435456275E-4</c:v>
                </c:pt>
                <c:pt idx="274">
                  <c:v>8.4033292461127562E-4</c:v>
                </c:pt>
                <c:pt idx="275">
                  <c:v>8.5525357633442966E-4</c:v>
                </c:pt>
                <c:pt idx="276">
                  <c:v>8.7035211499020271E-4</c:v>
                </c:pt>
                <c:pt idx="277">
                  <c:v>8.8562863478758693E-4</c:v>
                </c:pt>
                <c:pt idx="278">
                  <c:v>9.0108317773407627E-4</c:v>
                </c:pt>
                <c:pt idx="279">
                  <c:v>9.1671573270302262E-4</c:v>
                </c:pt>
                <c:pt idx="280">
                  <c:v>9.3252623451112399E-4</c:v>
                </c:pt>
                <c:pt idx="281">
                  <c:v>9.4851456300682412E-4</c:v>
                </c:pt>
                <c:pt idx="282">
                  <c:v>9.6468054217013755E-4</c:v>
                </c:pt>
                <c:pt idx="283">
                  <c:v>9.8102393922727747E-4</c:v>
                </c:pt>
                <c:pt idx="284">
                  <c:v>9.9754446377554114E-4</c:v>
                </c:pt>
                <c:pt idx="285">
                  <c:v>1.0142417669252205E-3</c:v>
                </c:pt>
                <c:pt idx="286">
                  <c:v>1.0311154404558677E-3</c:v>
                </c:pt>
                <c:pt idx="287">
                  <c:v>1.0481650159854805E-3</c:v>
                </c:pt>
                <c:pt idx="288">
                  <c:v>1.065389964162614E-3</c:v>
                </c:pt>
                <c:pt idx="289">
                  <c:v>1.0827896938676584E-3</c:v>
                </c:pt>
                <c:pt idx="290">
                  <c:v>1.1003635514382805E-3</c:v>
                </c:pt>
                <c:pt idx="291">
                  <c:v>1.1181108199115389E-3</c:v>
                </c:pt>
                <c:pt idx="292">
                  <c:v>1.1360307182846101E-3</c:v>
                </c:pt>
                <c:pt idx="293">
                  <c:v>1.1541224007989325E-3</c:v>
                </c:pt>
                <c:pt idx="294">
                  <c:v>1.172384956239949E-3</c:v>
                </c:pt>
                <c:pt idx="295">
                  <c:v>1.1908174072659018E-3</c:v>
                </c:pt>
                <c:pt idx="296">
                  <c:v>1.2094187097531081E-3</c:v>
                </c:pt>
                <c:pt idx="297">
                  <c:v>1.2281877521664881E-3</c:v>
                </c:pt>
                <c:pt idx="298">
                  <c:v>1.2471233549573579E-3</c:v>
                </c:pt>
                <c:pt idx="299">
                  <c:v>1.2662242699805761E-3</c:v>
                </c:pt>
                <c:pt idx="300">
                  <c:v>1.2854891799416489E-3</c:v>
                </c:pt>
                <c:pt idx="301">
                  <c:v>1.3049166978673639E-3</c:v>
                </c:pt>
                <c:pt idx="302">
                  <c:v>1.3245053666063363E-3</c:v>
                </c:pt>
                <c:pt idx="303">
                  <c:v>1.3442536583537807E-3</c:v>
                </c:pt>
                <c:pt idx="304">
                  <c:v>1.3641599742082523E-3</c:v>
                </c:pt>
                <c:pt idx="305">
                  <c:v>1.3842226437547093E-3</c:v>
                </c:pt>
                <c:pt idx="306">
                  <c:v>1.4044399246787625E-3</c:v>
                </c:pt>
                <c:pt idx="307">
                  <c:v>1.4248100024116805E-3</c:v>
                </c:pt>
                <c:pt idx="308">
                  <c:v>1.4453309898074806E-3</c:v>
                </c:pt>
                <c:pt idx="309">
                  <c:v>1.4660009268459052E-3</c:v>
                </c:pt>
                <c:pt idx="310">
                  <c:v>1.4868177803788487E-3</c:v>
                </c:pt>
                <c:pt idx="311">
                  <c:v>1.5077794438977943E-3</c:v>
                </c:pt>
                <c:pt idx="312">
                  <c:v>1.5288837373452781E-3</c:v>
                </c:pt>
                <c:pt idx="313">
                  <c:v>1.550128406952792E-3</c:v>
                </c:pt>
                <c:pt idx="314">
                  <c:v>1.571511125117998E-3</c:v>
                </c:pt>
                <c:pt idx="315">
                  <c:v>1.593029490316922E-3</c:v>
                </c:pt>
                <c:pt idx="316">
                  <c:v>1.6146810270505382E-3</c:v>
                </c:pt>
                <c:pt idx="317">
                  <c:v>1.6364631858283324E-3</c:v>
                </c:pt>
                <c:pt idx="318">
                  <c:v>1.6583733431910811E-3</c:v>
                </c:pt>
                <c:pt idx="319">
                  <c:v>1.6804088017671238E-3</c:v>
                </c:pt>
                <c:pt idx="320">
                  <c:v>1.7025667903712849E-3</c:v>
                </c:pt>
                <c:pt idx="321">
                  <c:v>1.7248444641375675E-3</c:v>
                </c:pt>
                <c:pt idx="322">
                  <c:v>1.7472389046941927E-3</c:v>
                </c:pt>
                <c:pt idx="323">
                  <c:v>1.7697471203770338E-3</c:v>
                </c:pt>
                <c:pt idx="324">
                  <c:v>1.792366046481367E-3</c:v>
                </c:pt>
                <c:pt idx="325">
                  <c:v>1.8150925455548981E-3</c:v>
                </c:pt>
                <c:pt idx="326">
                  <c:v>1.8379234077314788E-3</c:v>
                </c:pt>
                <c:pt idx="327">
                  <c:v>1.8608553511050331E-3</c:v>
                </c:pt>
                <c:pt idx="328">
                  <c:v>1.8838850221429841E-3</c:v>
                </c:pt>
                <c:pt idx="329">
                  <c:v>1.9070089961423823E-3</c:v>
                </c:pt>
                <c:pt idx="330">
                  <c:v>1.9302237777310037E-3</c:v>
                </c:pt>
                <c:pt idx="331">
                  <c:v>1.9535258014005174E-3</c:v>
                </c:pt>
                <c:pt idx="332">
                  <c:v>1.9769114320920033E-3</c:v>
                </c:pt>
                <c:pt idx="333">
                  <c:v>2.0003769658175699E-3</c:v>
                </c:pt>
                <c:pt idx="334">
                  <c:v>2.0239186303251402E-3</c:v>
                </c:pt>
                <c:pt idx="335">
                  <c:v>2.047532585806932E-3</c:v>
                </c:pt>
                <c:pt idx="336">
                  <c:v>2.0712149256478796E-3</c:v>
                </c:pt>
                <c:pt idx="337">
                  <c:v>2.0949616772194604E-3</c:v>
                </c:pt>
                <c:pt idx="338">
                  <c:v>2.118768802712894E-3</c:v>
                </c:pt>
                <c:pt idx="339">
                  <c:v>2.1426322000166519E-3</c:v>
                </c:pt>
                <c:pt idx="340">
                  <c:v>2.166547703635452E-3</c:v>
                </c:pt>
                <c:pt idx="341">
                  <c:v>2.1905110856528303E-3</c:v>
                </c:pt>
                <c:pt idx="342">
                  <c:v>2.214518056733678E-3</c:v>
                </c:pt>
                <c:pt idx="343">
                  <c:v>2.2385642671701829E-3</c:v>
                </c:pt>
                <c:pt idx="344">
                  <c:v>2.262645307970268E-3</c:v>
                </c:pt>
                <c:pt idx="345">
                  <c:v>2.2867567119862005E-3</c:v>
                </c:pt>
                <c:pt idx="346">
                  <c:v>2.3108939550855472E-3</c:v>
                </c:pt>
                <c:pt idx="347">
                  <c:v>2.3350524573624298E-3</c:v>
                </c:pt>
                <c:pt idx="348">
                  <c:v>2.3592275843911112E-3</c:v>
                </c:pt>
                <c:pt idx="349">
                  <c:v>2.3834146485197725E-3</c:v>
                </c:pt>
                <c:pt idx="350">
                  <c:v>2.4076089102024211E-3</c:v>
                </c:pt>
                <c:pt idx="351">
                  <c:v>2.4318055793738328E-3</c:v>
                </c:pt>
                <c:pt idx="352">
                  <c:v>2.4559998168616247E-3</c:v>
                </c:pt>
                <c:pt idx="353">
                  <c:v>2.480186735837062E-3</c:v>
                </c:pt>
                <c:pt idx="354">
                  <c:v>2.5043614033082306E-3</c:v>
                </c:pt>
                <c:pt idx="355">
                  <c:v>2.5285188416440752E-3</c:v>
                </c:pt>
                <c:pt idx="356">
                  <c:v>2.5526540301428198E-3</c:v>
                </c:pt>
                <c:pt idx="357">
                  <c:v>2.5767619066332514E-3</c:v>
                </c:pt>
                <c:pt idx="358">
                  <c:v>2.6008373691138774E-3</c:v>
                </c:pt>
                <c:pt idx="359">
                  <c:v>2.6248752774253952E-3</c:v>
                </c:pt>
                <c:pt idx="360">
                  <c:v>2.6488704549623224E-3</c:v>
                </c:pt>
                <c:pt idx="361">
                  <c:v>2.6728176904131638E-3</c:v>
                </c:pt>
                <c:pt idx="362">
                  <c:v>2.6967117395394523E-3</c:v>
                </c:pt>
                <c:pt idx="363">
                  <c:v>2.7205473269840204E-3</c:v>
                </c:pt>
                <c:pt idx="364">
                  <c:v>2.7443191481123681E-3</c:v>
                </c:pt>
                <c:pt idx="365">
                  <c:v>2.7680218708838814E-3</c:v>
                </c:pt>
                <c:pt idx="366">
                  <c:v>2.7916501377574002E-3</c:v>
                </c:pt>
                <c:pt idx="367">
                  <c:v>2.8151985676186952E-3</c:v>
                </c:pt>
                <c:pt idx="368">
                  <c:v>2.8386617577446155E-3</c:v>
                </c:pt>
                <c:pt idx="369">
                  <c:v>2.862034285788578E-3</c:v>
                </c:pt>
                <c:pt idx="370">
                  <c:v>2.8853107117951036E-3</c:v>
                </c:pt>
                <c:pt idx="371">
                  <c:v>2.9084855802402609E-3</c:v>
                </c:pt>
                <c:pt idx="372">
                  <c:v>2.931553422096167E-3</c:v>
                </c:pt>
                <c:pt idx="373">
                  <c:v>2.9545087569165032E-3</c:v>
                </c:pt>
                <c:pt idx="374">
                  <c:v>2.9773460949498176E-3</c:v>
                </c:pt>
                <c:pt idx="375">
                  <c:v>3.0000599392687728E-3</c:v>
                </c:pt>
                <c:pt idx="376">
                  <c:v>3.0226447879223659E-3</c:v>
                </c:pt>
                <c:pt idx="377">
                  <c:v>3.0450951361068457E-3</c:v>
                </c:pt>
                <c:pt idx="378">
                  <c:v>3.0674054783537152E-3</c:v>
                </c:pt>
                <c:pt idx="379">
                  <c:v>3.0895703107355413E-3</c:v>
                </c:pt>
                <c:pt idx="380">
                  <c:v>3.1115841330863212E-3</c:v>
                </c:pt>
                <c:pt idx="381">
                  <c:v>3.1334414512364027E-3</c:v>
                </c:pt>
                <c:pt idx="382">
                  <c:v>3.1551367792611641E-3</c:v>
                </c:pt>
                <c:pt idx="383">
                  <c:v>3.1766646417394954E-3</c:v>
                </c:pt>
                <c:pt idx="384">
                  <c:v>3.1980195760260626E-3</c:v>
                </c:pt>
                <c:pt idx="385">
                  <c:v>3.2191961345285902E-3</c:v>
                </c:pt>
                <c:pt idx="386">
                  <c:v>3.2401888869968498E-3</c:v>
                </c:pt>
                <c:pt idx="387">
                  <c:v>3.260992422815977E-3</c:v>
                </c:pt>
                <c:pt idx="388">
                  <c:v>3.2816013533054698E-3</c:v>
                </c:pt>
                <c:pt idx="389">
                  <c:v>3.3020103140226631E-3</c:v>
                </c:pt>
                <c:pt idx="390">
                  <c:v>3.322213967068E-3</c:v>
                </c:pt>
                <c:pt idx="391">
                  <c:v>3.3422070033912732E-3</c:v>
                </c:pt>
                <c:pt idx="392">
                  <c:v>3.3619841450994812E-3</c:v>
                </c:pt>
                <c:pt idx="393">
                  <c:v>3.3815401477598206E-3</c:v>
                </c:pt>
                <c:pt idx="394">
                  <c:v>3.4008698027028252E-3</c:v>
                </c:pt>
                <c:pt idx="395">
                  <c:v>3.4199679393193132E-3</c:v>
                </c:pt>
                <c:pt idx="396">
                  <c:v>3.4388294273517417E-3</c:v>
                </c:pt>
                <c:pt idx="397">
                  <c:v>3.4574491791783397E-3</c:v>
                </c:pt>
                <c:pt idx="398">
                  <c:v>3.475822152089747E-3</c:v>
                </c:pt>
                <c:pt idx="399">
                  <c:v>3.493943350553314E-3</c:v>
                </c:pt>
                <c:pt idx="400">
                  <c:v>3.5118078284673911E-3</c:v>
                </c:pt>
                <c:pt idx="401">
                  <c:v>3.5294106914036671E-3</c:v>
                </c:pt>
                <c:pt idx="402">
                  <c:v>3.5467470988320808E-3</c:v>
                </c:pt>
                <c:pt idx="403">
                  <c:v>3.5638122663331838E-3</c:v>
                </c:pt>
                <c:pt idx="404">
                  <c:v>3.5806014677920552E-3</c:v>
                </c:pt>
                <c:pt idx="405">
                  <c:v>3.5971100375722471E-3</c:v>
                </c:pt>
                <c:pt idx="406">
                  <c:v>3.6133333726735663E-3</c:v>
                </c:pt>
                <c:pt idx="407">
                  <c:v>3.6292669348640949E-3</c:v>
                </c:pt>
                <c:pt idx="408">
                  <c:v>3.6449062527918047E-3</c:v>
                </c:pt>
                <c:pt idx="409">
                  <c:v>3.6602469240730739E-3</c:v>
                </c:pt>
                <c:pt idx="410">
                  <c:v>3.675284617353225E-3</c:v>
                </c:pt>
                <c:pt idx="411">
                  <c:v>3.6900150743417459E-3</c:v>
                </c:pt>
                <c:pt idx="412">
                  <c:v>3.704434111819652E-3</c:v>
                </c:pt>
                <c:pt idx="413">
                  <c:v>3.7185376236159675E-3</c:v>
                </c:pt>
                <c:pt idx="414">
                  <c:v>3.732321582555665E-3</c:v>
                </c:pt>
                <c:pt idx="415">
                  <c:v>3.745782042372206E-3</c:v>
                </c:pt>
                <c:pt idx="416">
                  <c:v>3.7589151395909241E-3</c:v>
                </c:pt>
                <c:pt idx="417">
                  <c:v>3.7717170953746118E-3</c:v>
                </c:pt>
                <c:pt idx="418">
                  <c:v>3.7841842173334124E-3</c:v>
                </c:pt>
                <c:pt idx="419">
                  <c:v>3.7963129013007801E-3</c:v>
                </c:pt>
                <c:pt idx="420">
                  <c:v>3.8080996330667194E-3</c:v>
                </c:pt>
                <c:pt idx="421">
                  <c:v>3.8195409900751978E-3</c:v>
                </c:pt>
                <c:pt idx="422">
                  <c:v>3.8306336430801212E-3</c:v>
                </c:pt>
                <c:pt idx="423">
                  <c:v>3.8413743577577885E-3</c:v>
                </c:pt>
                <c:pt idx="424">
                  <c:v>3.8517599962789584E-3</c:v>
                </c:pt>
                <c:pt idx="425">
                  <c:v>3.861787518836824E-3</c:v>
                </c:pt>
                <c:pt idx="426">
                  <c:v>3.8714539851278928E-3</c:v>
                </c:pt>
                <c:pt idx="427">
                  <c:v>3.880756555789908E-3</c:v>
                </c:pt>
                <c:pt idx="428">
                  <c:v>3.8896924937912303E-3</c:v>
                </c:pt>
                <c:pt idx="429">
                  <c:v>3.8982591657723618E-3</c:v>
                </c:pt>
                <c:pt idx="430">
                  <c:v>3.9064540433393392E-3</c:v>
                </c:pt>
                <c:pt idx="431">
                  <c:v>3.9142747043075053E-3</c:v>
                </c:pt>
                <c:pt idx="432">
                  <c:v>3.921718833894805E-3</c:v>
                </c:pt>
                <c:pt idx="433">
                  <c:v>3.9287842258623022E-3</c:v>
                </c:pt>
                <c:pt idx="434">
                  <c:v>3.9354687836055113E-3</c:v>
                </c:pt>
                <c:pt idx="435">
                  <c:v>3.9417705211903884E-3</c:v>
                </c:pt>
                <c:pt idx="436">
                  <c:v>3.9476875643360649E-3</c:v>
                </c:pt>
                <c:pt idx="437">
                  <c:v>3.9532181513453092E-3</c:v>
                </c:pt>
                <c:pt idx="438">
                  <c:v>3.9583606339772546E-3</c:v>
                </c:pt>
                <c:pt idx="439">
                  <c:v>3.9631134782670665E-3</c:v>
                </c:pt>
                <c:pt idx="440">
                  <c:v>3.967475265287854E-3</c:v>
                </c:pt>
                <c:pt idx="441">
                  <c:v>3.9714446918568402E-3</c:v>
                </c:pt>
                <c:pt idx="442">
                  <c:v>3.9750205711848192E-3</c:v>
                </c:pt>
                <c:pt idx="443">
                  <c:v>3.9782018334661995E-3</c:v>
                </c:pt>
                <c:pt idx="444">
                  <c:v>3.9809875264143011E-3</c:v>
                </c:pt>
                <c:pt idx="445">
                  <c:v>3.9833768157343614E-3</c:v>
                </c:pt>
                <c:pt idx="446">
                  <c:v>3.9853689855416955E-3</c:v>
                </c:pt>
                <c:pt idx="447">
                  <c:v>3.9869634387181829E-3</c:v>
                </c:pt>
                <c:pt idx="448">
                  <c:v>3.9881596972106692E-3</c:v>
                </c:pt>
                <c:pt idx="449">
                  <c:v>3.988957402270352E-3</c:v>
                </c:pt>
                <c:pt idx="450">
                  <c:v>3.9893563146316006E-3</c:v>
                </c:pt>
                <c:pt idx="451">
                  <c:v>3.9893563146316006E-3</c:v>
                </c:pt>
                <c:pt idx="452">
                  <c:v>3.988957402270352E-3</c:v>
                </c:pt>
                <c:pt idx="453">
                  <c:v>3.9881596972106692E-3</c:v>
                </c:pt>
                <c:pt idx="454">
                  <c:v>3.9869634387181829E-3</c:v>
                </c:pt>
                <c:pt idx="455">
                  <c:v>3.9853689855416955E-3</c:v>
                </c:pt>
                <c:pt idx="456">
                  <c:v>3.9833768157343614E-3</c:v>
                </c:pt>
                <c:pt idx="457">
                  <c:v>3.9809875264143011E-3</c:v>
                </c:pt>
                <c:pt idx="458">
                  <c:v>3.9782018334661995E-3</c:v>
                </c:pt>
                <c:pt idx="459">
                  <c:v>3.9750205711848192E-3</c:v>
                </c:pt>
                <c:pt idx="460">
                  <c:v>3.9714446918568402E-3</c:v>
                </c:pt>
                <c:pt idx="461">
                  <c:v>3.967475265287854E-3</c:v>
                </c:pt>
                <c:pt idx="462">
                  <c:v>3.9631134782670665E-3</c:v>
                </c:pt>
                <c:pt idx="463">
                  <c:v>3.9583606339772546E-3</c:v>
                </c:pt>
                <c:pt idx="464">
                  <c:v>3.9532181513453092E-3</c:v>
                </c:pt>
                <c:pt idx="465">
                  <c:v>3.9476875643360649E-3</c:v>
                </c:pt>
                <c:pt idx="466">
                  <c:v>3.9417705211903884E-3</c:v>
                </c:pt>
                <c:pt idx="467">
                  <c:v>3.9354687836055113E-3</c:v>
                </c:pt>
                <c:pt idx="468">
                  <c:v>3.9287842258623022E-3</c:v>
                </c:pt>
                <c:pt idx="469">
                  <c:v>3.921718833894805E-3</c:v>
                </c:pt>
                <c:pt idx="470">
                  <c:v>3.9142747043075053E-3</c:v>
                </c:pt>
                <c:pt idx="471">
                  <c:v>3.9064540433393392E-3</c:v>
                </c:pt>
                <c:pt idx="472">
                  <c:v>3.8982591657723618E-3</c:v>
                </c:pt>
                <c:pt idx="473">
                  <c:v>3.8896924937912303E-3</c:v>
                </c:pt>
                <c:pt idx="474">
                  <c:v>3.880756555789908E-3</c:v>
                </c:pt>
                <c:pt idx="475">
                  <c:v>3.8714539851278928E-3</c:v>
                </c:pt>
                <c:pt idx="476">
                  <c:v>3.861787518836824E-3</c:v>
                </c:pt>
                <c:pt idx="477">
                  <c:v>3.8517599962789584E-3</c:v>
                </c:pt>
                <c:pt idx="478">
                  <c:v>3.8413743577577885E-3</c:v>
                </c:pt>
                <c:pt idx="479">
                  <c:v>3.8306336430801212E-3</c:v>
                </c:pt>
                <c:pt idx="480">
                  <c:v>3.8195409900751978E-3</c:v>
                </c:pt>
                <c:pt idx="481">
                  <c:v>3.8080996330667194E-3</c:v>
                </c:pt>
                <c:pt idx="482">
                  <c:v>3.7963129013007801E-3</c:v>
                </c:pt>
                <c:pt idx="483">
                  <c:v>3.7841842173334124E-3</c:v>
                </c:pt>
                <c:pt idx="484">
                  <c:v>3.7717170953746118E-3</c:v>
                </c:pt>
                <c:pt idx="485">
                  <c:v>3.7589151395909241E-3</c:v>
                </c:pt>
                <c:pt idx="486">
                  <c:v>3.745782042372206E-3</c:v>
                </c:pt>
                <c:pt idx="487">
                  <c:v>3.732321582555665E-3</c:v>
                </c:pt>
                <c:pt idx="488">
                  <c:v>3.7185376236159675E-3</c:v>
                </c:pt>
                <c:pt idx="489">
                  <c:v>3.704434111819652E-3</c:v>
                </c:pt>
                <c:pt idx="490">
                  <c:v>3.6900150743417459E-3</c:v>
                </c:pt>
                <c:pt idx="491">
                  <c:v>3.675284617353225E-3</c:v>
                </c:pt>
                <c:pt idx="492">
                  <c:v>3.6602469240730739E-3</c:v>
                </c:pt>
                <c:pt idx="493">
                  <c:v>3.6449062527918047E-3</c:v>
                </c:pt>
                <c:pt idx="494">
                  <c:v>3.6292669348640949E-3</c:v>
                </c:pt>
                <c:pt idx="495">
                  <c:v>3.6133333726735663E-3</c:v>
                </c:pt>
                <c:pt idx="496">
                  <c:v>3.5971100375722471E-3</c:v>
                </c:pt>
                <c:pt idx="497">
                  <c:v>3.5806014677920552E-3</c:v>
                </c:pt>
                <c:pt idx="498">
                  <c:v>3.5638122663331838E-3</c:v>
                </c:pt>
                <c:pt idx="499">
                  <c:v>3.5467470988320808E-3</c:v>
                </c:pt>
                <c:pt idx="500">
                  <c:v>3.5294106914036671E-3</c:v>
                </c:pt>
                <c:pt idx="501">
                  <c:v>3.5118078284673911E-3</c:v>
                </c:pt>
                <c:pt idx="502">
                  <c:v>3.493943350553314E-3</c:v>
                </c:pt>
                <c:pt idx="503">
                  <c:v>3.475822152089747E-3</c:v>
                </c:pt>
                <c:pt idx="504">
                  <c:v>3.4574491791783397E-3</c:v>
                </c:pt>
                <c:pt idx="505">
                  <c:v>3.4388294273517417E-3</c:v>
                </c:pt>
                <c:pt idx="506">
                  <c:v>3.4199679393193132E-3</c:v>
                </c:pt>
                <c:pt idx="507">
                  <c:v>3.4008698027028252E-3</c:v>
                </c:pt>
                <c:pt idx="508">
                  <c:v>3.3815401477598206E-3</c:v>
                </c:pt>
                <c:pt idx="509">
                  <c:v>3.3619841450994812E-3</c:v>
                </c:pt>
                <c:pt idx="510">
                  <c:v>3.3422070033912732E-3</c:v>
                </c:pt>
                <c:pt idx="511">
                  <c:v>3.322213967068E-3</c:v>
                </c:pt>
                <c:pt idx="512">
                  <c:v>3.3020103140226631E-3</c:v>
                </c:pt>
                <c:pt idx="513">
                  <c:v>3.2816013533054698E-3</c:v>
                </c:pt>
                <c:pt idx="514">
                  <c:v>3.260992422815977E-3</c:v>
                </c:pt>
                <c:pt idx="515">
                  <c:v>3.2401888869968498E-3</c:v>
                </c:pt>
                <c:pt idx="516">
                  <c:v>3.2191961345285902E-3</c:v>
                </c:pt>
                <c:pt idx="517">
                  <c:v>3.1980195760260626E-3</c:v>
                </c:pt>
                <c:pt idx="518">
                  <c:v>3.1766646417394954E-3</c:v>
                </c:pt>
                <c:pt idx="519">
                  <c:v>3.1551367792611641E-3</c:v>
                </c:pt>
                <c:pt idx="520">
                  <c:v>3.1334414512364027E-3</c:v>
                </c:pt>
                <c:pt idx="521">
                  <c:v>3.1115841330863212E-3</c:v>
                </c:pt>
                <c:pt idx="522">
                  <c:v>3.0895703107355413E-3</c:v>
                </c:pt>
                <c:pt idx="523">
                  <c:v>3.0674054783537152E-3</c:v>
                </c:pt>
                <c:pt idx="524">
                  <c:v>3.0450951361068457E-3</c:v>
                </c:pt>
                <c:pt idx="525">
                  <c:v>3.0226447879223659E-3</c:v>
                </c:pt>
                <c:pt idx="526">
                  <c:v>3.0000599392687728E-3</c:v>
                </c:pt>
                <c:pt idx="527">
                  <c:v>2.9773460949498176E-3</c:v>
                </c:pt>
                <c:pt idx="528">
                  <c:v>2.9545087569165032E-3</c:v>
                </c:pt>
                <c:pt idx="529">
                  <c:v>2.931553422096167E-3</c:v>
                </c:pt>
                <c:pt idx="530">
                  <c:v>2.9084855802402609E-3</c:v>
                </c:pt>
                <c:pt idx="531">
                  <c:v>2.8853107117951036E-3</c:v>
                </c:pt>
                <c:pt idx="532">
                  <c:v>2.862034285788578E-3</c:v>
                </c:pt>
                <c:pt idx="533">
                  <c:v>2.8386617577446155E-3</c:v>
                </c:pt>
                <c:pt idx="534">
                  <c:v>2.8151985676186952E-3</c:v>
                </c:pt>
                <c:pt idx="535">
                  <c:v>2.7916501377574002E-3</c:v>
                </c:pt>
                <c:pt idx="536">
                  <c:v>2.7680218708838814E-3</c:v>
                </c:pt>
                <c:pt idx="537">
                  <c:v>2.7443191481123681E-3</c:v>
                </c:pt>
                <c:pt idx="538">
                  <c:v>2.7205473269840204E-3</c:v>
                </c:pt>
                <c:pt idx="539">
                  <c:v>2.6967117395394523E-3</c:v>
                </c:pt>
                <c:pt idx="540">
                  <c:v>2.6728176904131638E-3</c:v>
                </c:pt>
                <c:pt idx="541">
                  <c:v>2.6488704549623224E-3</c:v>
                </c:pt>
                <c:pt idx="542">
                  <c:v>2.6248752774253952E-3</c:v>
                </c:pt>
                <c:pt idx="543">
                  <c:v>2.6008373691138774E-3</c:v>
                </c:pt>
                <c:pt idx="544">
                  <c:v>2.5767619066332514E-3</c:v>
                </c:pt>
                <c:pt idx="545">
                  <c:v>2.5526540301428198E-3</c:v>
                </c:pt>
                <c:pt idx="546">
                  <c:v>2.5285188416440752E-3</c:v>
                </c:pt>
                <c:pt idx="547">
                  <c:v>2.5043614033082306E-3</c:v>
                </c:pt>
                <c:pt idx="548">
                  <c:v>2.480186735837062E-3</c:v>
                </c:pt>
                <c:pt idx="549">
                  <c:v>2.4559998168616247E-3</c:v>
                </c:pt>
                <c:pt idx="550">
                  <c:v>2.4318055793738328E-3</c:v>
                </c:pt>
                <c:pt idx="551">
                  <c:v>2.4076089102024211E-3</c:v>
                </c:pt>
                <c:pt idx="552">
                  <c:v>2.3834146485197725E-3</c:v>
                </c:pt>
                <c:pt idx="553">
                  <c:v>2.3592275843911112E-3</c:v>
                </c:pt>
                <c:pt idx="554">
                  <c:v>2.3350524573624298E-3</c:v>
                </c:pt>
                <c:pt idx="555">
                  <c:v>2.3108939550855472E-3</c:v>
                </c:pt>
                <c:pt idx="556">
                  <c:v>2.2867567119862005E-3</c:v>
                </c:pt>
                <c:pt idx="557">
                  <c:v>2.262645307970268E-3</c:v>
                </c:pt>
                <c:pt idx="558">
                  <c:v>2.2385642671701829E-3</c:v>
                </c:pt>
                <c:pt idx="559">
                  <c:v>2.214518056733678E-3</c:v>
                </c:pt>
                <c:pt idx="560">
                  <c:v>2.1905110856528303E-3</c:v>
                </c:pt>
                <c:pt idx="561">
                  <c:v>2.166547703635452E-3</c:v>
                </c:pt>
                <c:pt idx="562">
                  <c:v>2.1426322000166519E-3</c:v>
                </c:pt>
                <c:pt idx="563">
                  <c:v>2.118768802712894E-3</c:v>
                </c:pt>
                <c:pt idx="564">
                  <c:v>2.0949616772194604E-3</c:v>
                </c:pt>
                <c:pt idx="565">
                  <c:v>2.0712149256478796E-3</c:v>
                </c:pt>
                <c:pt idx="566">
                  <c:v>2.047532585806932E-3</c:v>
                </c:pt>
                <c:pt idx="567">
                  <c:v>2.0239186303251402E-3</c:v>
                </c:pt>
                <c:pt idx="568">
                  <c:v>2.0003769658175699E-3</c:v>
                </c:pt>
                <c:pt idx="569">
                  <c:v>1.9769114320920033E-3</c:v>
                </c:pt>
                <c:pt idx="570">
                  <c:v>1.9535258014005174E-3</c:v>
                </c:pt>
                <c:pt idx="571">
                  <c:v>1.9302237777310037E-3</c:v>
                </c:pt>
                <c:pt idx="572">
                  <c:v>1.9070089961423823E-3</c:v>
                </c:pt>
                <c:pt idx="573">
                  <c:v>1.8838850221429841E-3</c:v>
                </c:pt>
                <c:pt idx="574">
                  <c:v>1.8608553511050331E-3</c:v>
                </c:pt>
                <c:pt idx="575">
                  <c:v>1.8379234077314788E-3</c:v>
                </c:pt>
                <c:pt idx="576">
                  <c:v>1.8150925455548981E-3</c:v>
                </c:pt>
                <c:pt idx="577">
                  <c:v>1.792366046481367E-3</c:v>
                </c:pt>
                <c:pt idx="578">
                  <c:v>1.7697471203770338E-3</c:v>
                </c:pt>
                <c:pt idx="579">
                  <c:v>1.7472389046941927E-3</c:v>
                </c:pt>
                <c:pt idx="580">
                  <c:v>1.7248444641375675E-3</c:v>
                </c:pt>
                <c:pt idx="581">
                  <c:v>1.7025667903712849E-3</c:v>
                </c:pt>
                <c:pt idx="582">
                  <c:v>1.6804088017671238E-3</c:v>
                </c:pt>
                <c:pt idx="583">
                  <c:v>1.6583733431910811E-3</c:v>
                </c:pt>
                <c:pt idx="584">
                  <c:v>1.6364631858283324E-3</c:v>
                </c:pt>
                <c:pt idx="585">
                  <c:v>1.6146810270505382E-3</c:v>
                </c:pt>
                <c:pt idx="586">
                  <c:v>1.593029490316922E-3</c:v>
                </c:pt>
                <c:pt idx="587">
                  <c:v>1.571511125117998E-3</c:v>
                </c:pt>
                <c:pt idx="588">
                  <c:v>1.550128406952792E-3</c:v>
                </c:pt>
                <c:pt idx="589">
                  <c:v>1.5288837373452781E-3</c:v>
                </c:pt>
                <c:pt idx="590">
                  <c:v>1.5077794438977943E-3</c:v>
                </c:pt>
                <c:pt idx="591">
                  <c:v>1.4868177803788487E-3</c:v>
                </c:pt>
                <c:pt idx="592">
                  <c:v>1.4660009268459052E-3</c:v>
                </c:pt>
                <c:pt idx="593">
                  <c:v>1.4453309898074806E-3</c:v>
                </c:pt>
                <c:pt idx="594">
                  <c:v>1.4248100024116805E-3</c:v>
                </c:pt>
                <c:pt idx="595">
                  <c:v>1.4044399246787625E-3</c:v>
                </c:pt>
                <c:pt idx="596">
                  <c:v>1.3842226437547093E-3</c:v>
                </c:pt>
                <c:pt idx="597">
                  <c:v>1.3641599742082523E-3</c:v>
                </c:pt>
                <c:pt idx="598">
                  <c:v>1.3442536583537807E-3</c:v>
                </c:pt>
                <c:pt idx="599">
                  <c:v>1.3245053666063363E-3</c:v>
                </c:pt>
                <c:pt idx="600">
                  <c:v>1.3049166978673639E-3</c:v>
                </c:pt>
                <c:pt idx="601">
                  <c:v>1.2854891799416489E-3</c:v>
                </c:pt>
                <c:pt idx="602">
                  <c:v>1.2662242699805761E-3</c:v>
                </c:pt>
                <c:pt idx="603">
                  <c:v>1.2471233549573579E-3</c:v>
                </c:pt>
                <c:pt idx="604">
                  <c:v>1.2281877521664881E-3</c:v>
                </c:pt>
                <c:pt idx="605">
                  <c:v>1.2094187097531081E-3</c:v>
                </c:pt>
                <c:pt idx="606">
                  <c:v>1.1908174072659018E-3</c:v>
                </c:pt>
                <c:pt idx="607">
                  <c:v>1.172384956239949E-3</c:v>
                </c:pt>
                <c:pt idx="608">
                  <c:v>1.1541224007989325E-3</c:v>
                </c:pt>
                <c:pt idx="609">
                  <c:v>1.1360307182846101E-3</c:v>
                </c:pt>
                <c:pt idx="610">
                  <c:v>1.1181108199115389E-3</c:v>
                </c:pt>
                <c:pt idx="611">
                  <c:v>1.1003635514382805E-3</c:v>
                </c:pt>
                <c:pt idx="612">
                  <c:v>1.0827896938676584E-3</c:v>
                </c:pt>
                <c:pt idx="613">
                  <c:v>1.065389964162614E-3</c:v>
                </c:pt>
                <c:pt idx="614">
                  <c:v>1.0481650159854805E-3</c:v>
                </c:pt>
                <c:pt idx="615">
                  <c:v>1.0311154404558677E-3</c:v>
                </c:pt>
                <c:pt idx="616">
                  <c:v>1.0142417669252205E-3</c:v>
                </c:pt>
                <c:pt idx="617">
                  <c:v>9.9754446377554114E-4</c:v>
                </c:pt>
                <c:pt idx="618">
                  <c:v>9.8102393922727747E-4</c:v>
                </c:pt>
                <c:pt idx="619">
                  <c:v>9.6468054217013755E-4</c:v>
                </c:pt>
                <c:pt idx="620">
                  <c:v>9.4851456300682412E-4</c:v>
                </c:pt>
                <c:pt idx="621">
                  <c:v>9.3252623451112399E-4</c:v>
                </c:pt>
                <c:pt idx="622">
                  <c:v>9.1671573270302262E-4</c:v>
                </c:pt>
                <c:pt idx="623">
                  <c:v>9.0108317773407627E-4</c:v>
                </c:pt>
                <c:pt idx="624">
                  <c:v>8.8562863478758693E-4</c:v>
                </c:pt>
                <c:pt idx="625">
                  <c:v>8.7035211499020271E-4</c:v>
                </c:pt>
                <c:pt idx="626">
                  <c:v>8.5525357633442966E-4</c:v>
                </c:pt>
                <c:pt idx="627">
                  <c:v>8.4033292461127562E-4</c:v>
                </c:pt>
                <c:pt idx="628">
                  <c:v>8.2559001435456275E-4</c:v>
                </c:pt>
                <c:pt idx="629">
                  <c:v>8.1102464979066196E-4</c:v>
                </c:pt>
                <c:pt idx="630">
                  <c:v>7.9663658580031633E-4</c:v>
                </c:pt>
                <c:pt idx="631">
                  <c:v>7.824255288871885E-4</c:v>
                </c:pt>
                <c:pt idx="632">
                  <c:v>7.6839113814874981E-4</c:v>
                </c:pt>
                <c:pt idx="633">
                  <c:v>7.5453302626160589E-4</c:v>
                </c:pt>
                <c:pt idx="634">
                  <c:v>7.4085076046459671E-4</c:v>
                </c:pt>
                <c:pt idx="635">
                  <c:v>7.2734386355011475E-4</c:v>
                </c:pt>
                <c:pt idx="636">
                  <c:v>7.1401181486097098E-4</c:v>
                </c:pt>
                <c:pt idx="637">
                  <c:v>7.0085405128661579E-4</c:v>
                </c:pt>
                <c:pt idx="638">
                  <c:v>6.8786996826619988E-4</c:v>
                </c:pt>
                <c:pt idx="639">
                  <c:v>6.7505892079045113E-4</c:v>
                </c:pt>
                <c:pt idx="640">
                  <c:v>6.6242022440743506E-4</c:v>
                </c:pt>
                <c:pt idx="641">
                  <c:v>6.4995315622939931E-4</c:v>
                </c:pt>
                <c:pt idx="642">
                  <c:v>6.3765695593565139E-4</c:v>
                </c:pt>
                <c:pt idx="643">
                  <c:v>6.2553082678196267E-4</c:v>
                </c:pt>
                <c:pt idx="644">
                  <c:v>6.1357393660221914E-4</c:v>
                </c:pt>
                <c:pt idx="645">
                  <c:v>6.0178541881406034E-4</c:v>
                </c:pt>
                <c:pt idx="646">
                  <c:v>5.9016437341830432E-4</c:v>
                </c:pt>
                <c:pt idx="647">
                  <c:v>5.7870986799790733E-4</c:v>
                </c:pt>
                <c:pt idx="648">
                  <c:v>5.6742093871387097E-4</c:v>
                </c:pt>
                <c:pt idx="649">
                  <c:v>5.5629659129674547E-4</c:v>
                </c:pt>
                <c:pt idx="650">
                  <c:v>5.4533580203253314E-4</c:v>
                </c:pt>
                <c:pt idx="651">
                  <c:v>5.3453751874765873E-4</c:v>
                </c:pt>
                <c:pt idx="652">
                  <c:v>5.239006617846491E-4</c:v>
                </c:pt>
                <c:pt idx="653">
                  <c:v>5.1342412497468182E-4</c:v>
                </c:pt>
                <c:pt idx="654">
                  <c:v>5.0310677660214828E-4</c:v>
                </c:pt>
                <c:pt idx="655">
                  <c:v>4.9294746036565584E-4</c:v>
                </c:pt>
                <c:pt idx="656">
                  <c:v>4.8294499632772824E-4</c:v>
                </c:pt>
                <c:pt idx="657">
                  <c:v>4.7309818185958807E-4</c:v>
                </c:pt>
                <c:pt idx="658">
                  <c:v>4.6340579257942002E-4</c:v>
                </c:pt>
                <c:pt idx="659">
                  <c:v>4.5386658327884019E-4</c:v>
                </c:pt>
                <c:pt idx="660">
                  <c:v>4.4447928884250418E-4</c:v>
                </c:pt>
                <c:pt idx="661">
                  <c:v>4.3524262515926004E-4</c:v>
                </c:pt>
                <c:pt idx="662">
                  <c:v>4.2615529002421173E-4</c:v>
                </c:pt>
                <c:pt idx="663">
                  <c:v>4.1721596402788402E-4</c:v>
                </c:pt>
                <c:pt idx="664">
                  <c:v>4.0842331143897844E-4</c:v>
                </c:pt>
                <c:pt idx="665">
                  <c:v>3.9977598107565718E-4</c:v>
                </c:pt>
                <c:pt idx="666">
                  <c:v>3.9127260716498362E-4</c:v>
                </c:pt>
                <c:pt idx="667">
                  <c:v>3.8291181019312092E-4</c:v>
                </c:pt>
                <c:pt idx="668">
                  <c:v>3.7469219774322195E-4</c:v>
                </c:pt>
                <c:pt idx="669">
                  <c:v>3.6661236532031858E-4</c:v>
                </c:pt>
                <c:pt idx="670">
                  <c:v>3.586708971702334E-4</c:v>
                </c:pt>
                <c:pt idx="671">
                  <c:v>3.5086636707870665E-4</c:v>
                </c:pt>
                <c:pt idx="672">
                  <c:v>3.4319733916365896E-4</c:v>
                </c:pt>
                <c:pt idx="673">
                  <c:v>3.356623686542332E-4</c:v>
                </c:pt>
                <c:pt idx="674">
                  <c:v>3.2826000265540121E-4</c:v>
                </c:pt>
                <c:pt idx="675">
                  <c:v>3.2098878090192138E-4</c:v>
                </c:pt>
                <c:pt idx="676">
                  <c:v>3.1384723649763389E-4</c:v>
                </c:pt>
                <c:pt idx="677">
                  <c:v>3.0683389664354469E-4</c:v>
                </c:pt>
                <c:pt idx="678">
                  <c:v>2.9994728335058785E-4</c:v>
                </c:pt>
                <c:pt idx="679">
                  <c:v>2.9318591414129202E-4</c:v>
                </c:pt>
                <c:pt idx="680">
                  <c:v>2.865483027356681E-4</c:v>
                </c:pt>
                <c:pt idx="681">
                  <c:v>2.8003295972500817E-4</c:v>
                </c:pt>
                <c:pt idx="682">
                  <c:v>2.7363839323113568E-4</c:v>
                </c:pt>
                <c:pt idx="683">
                  <c:v>2.6736310955555268E-4</c:v>
                </c:pt>
                <c:pt idx="684">
                  <c:v>2.6120561380571505E-4</c:v>
                </c:pt>
                <c:pt idx="685">
                  <c:v>2.5516441051998129E-4</c:v>
                </c:pt>
                <c:pt idx="686">
                  <c:v>2.4923800426568453E-4</c:v>
                </c:pt>
                <c:pt idx="687">
                  <c:v>2.4342490023576691E-4</c:v>
                </c:pt>
                <c:pt idx="688">
                  <c:v>2.3772360482044008E-4</c:v>
                </c:pt>
                <c:pt idx="689">
                  <c:v>2.3213262617116756E-4</c:v>
                </c:pt>
                <c:pt idx="690">
                  <c:v>2.2665047474945834E-4</c:v>
                </c:pt>
                <c:pt idx="691">
                  <c:v>2.2127566386254184E-4</c:v>
                </c:pt>
                <c:pt idx="692">
                  <c:v>2.1600671017962868E-4</c:v>
                </c:pt>
                <c:pt idx="693">
                  <c:v>2.1084213424460562E-4</c:v>
                </c:pt>
                <c:pt idx="694">
                  <c:v>2.0578046096086941E-4</c:v>
                </c:pt>
                <c:pt idx="695">
                  <c:v>2.0082022007705862E-4</c:v>
                </c:pt>
                <c:pt idx="696">
                  <c:v>1.9595994664722889E-4</c:v>
                </c:pt>
                <c:pt idx="697">
                  <c:v>1.9119818148349873E-4</c:v>
                </c:pt>
                <c:pt idx="698">
                  <c:v>1.8653347159403041E-4</c:v>
                </c:pt>
                <c:pt idx="699">
                  <c:v>1.8196437060336059E-4</c:v>
                </c:pt>
                <c:pt idx="700">
                  <c:v>1.7748943916728879E-4</c:v>
                </c:pt>
                <c:pt idx="701">
                  <c:v>1.7310724536345761E-4</c:v>
                </c:pt>
                <c:pt idx="702">
                  <c:v>1.6881636507992708E-4</c:v>
                </c:pt>
                <c:pt idx="703">
                  <c:v>1.6461538238199473E-4</c:v>
                </c:pt>
                <c:pt idx="704">
                  <c:v>1.6050288986813079E-4</c:v>
                </c:pt>
                <c:pt idx="705">
                  <c:v>1.5647748901581604E-4</c:v>
                </c:pt>
                <c:pt idx="706">
                  <c:v>1.5253779051083204E-4</c:v>
                </c:pt>
                <c:pt idx="707">
                  <c:v>1.4868241456467176E-4</c:v>
                </c:pt>
                <c:pt idx="708">
                  <c:v>1.4490999122052095E-4</c:v>
                </c:pt>
                <c:pt idx="709">
                  <c:v>1.4121916064424589E-4</c:v>
                </c:pt>
                <c:pt idx="710">
                  <c:v>1.3760857340761116E-4</c:v>
                </c:pt>
                <c:pt idx="711">
                  <c:v>1.3407689075128925E-4</c:v>
                </c:pt>
                <c:pt idx="712">
                  <c:v>1.3062278484599093E-4</c:v>
                </c:pt>
                <c:pt idx="713">
                  <c:v>1.2724493903226719E-4</c:v>
                </c:pt>
                <c:pt idx="714">
                  <c:v>1.23942048052994E-4</c:v>
                </c:pt>
                <c:pt idx="715">
                  <c:v>1.2071281827774616E-4</c:v>
                </c:pt>
                <c:pt idx="716">
                  <c:v>1.1755596790574703E-4</c:v>
                </c:pt>
                <c:pt idx="717">
                  <c:v>1.144702271671522E-4</c:v>
                </c:pt>
                <c:pt idx="718">
                  <c:v>1.1145433851045283E-4</c:v>
                </c:pt>
                <c:pt idx="719">
                  <c:v>1.0850705677545348E-4</c:v>
                </c:pt>
                <c:pt idx="720">
                  <c:v>1.0562714935902246E-4</c:v>
                </c:pt>
                <c:pt idx="721">
                  <c:v>1.0281339637141531E-4</c:v>
                </c:pt>
                <c:pt idx="722">
                  <c:v>1.0006459077793743E-4</c:v>
                </c:pt>
                <c:pt idx="723">
                  <c:v>9.7379538533504145E-5</c:v>
                </c:pt>
                <c:pt idx="724">
                  <c:v>9.475705870720716E-5</c:v>
                </c:pt>
                <c:pt idx="725">
                  <c:v>9.219598359599993E-5</c:v>
                </c:pt>
                <c:pt idx="726">
                  <c:v>8.9695158828618065E-5</c:v>
                </c:pt>
                <c:pt idx="727">
                  <c:v>8.7253443460944045E-5</c:v>
                </c:pt>
                <c:pt idx="728">
                  <c:v>8.4869710063495527E-5</c:v>
                </c:pt>
                <c:pt idx="729">
                  <c:v>8.2542844796585073E-5</c:v>
                </c:pt>
                <c:pt idx="730">
                  <c:v>8.0271747477045352E-5</c:v>
                </c:pt>
                <c:pt idx="731">
                  <c:v>7.805533164173565E-5</c:v>
                </c:pt>
                <c:pt idx="732">
                  <c:v>7.5892524596943655E-5</c:v>
                </c:pt>
                <c:pt idx="733">
                  <c:v>7.3782267457467556E-5</c:v>
                </c:pt>
                <c:pt idx="734">
                  <c:v>7.1723515189581376E-5</c:v>
                </c:pt>
                <c:pt idx="735">
                  <c:v>6.9715236628798145E-5</c:v>
                </c:pt>
                <c:pt idx="736">
                  <c:v>6.7756414508624317E-5</c:v>
                </c:pt>
                <c:pt idx="737">
                  <c:v>6.5846045465112191E-5</c:v>
                </c:pt>
                <c:pt idx="738">
                  <c:v>6.3983140045409433E-5</c:v>
                </c:pt>
                <c:pt idx="739">
                  <c:v>6.2166722706202934E-5</c:v>
                </c:pt>
                <c:pt idx="740">
                  <c:v>6.0395831804283242E-5</c:v>
                </c:pt>
                <c:pt idx="741">
                  <c:v>5.8669519577225784E-5</c:v>
                </c:pt>
                <c:pt idx="742">
                  <c:v>5.6986852130513923E-5</c:v>
                </c:pt>
                <c:pt idx="743">
                  <c:v>5.534690939867926E-5</c:v>
                </c:pt>
                <c:pt idx="744">
                  <c:v>5.3748785120211372E-5</c:v>
                </c:pt>
                <c:pt idx="745">
                  <c:v>5.2191586792149764E-5</c:v>
                </c:pt>
                <c:pt idx="746">
                  <c:v>5.0674435626785299E-5</c:v>
                </c:pt>
                <c:pt idx="747">
                  <c:v>4.9196466500922819E-5</c:v>
                </c:pt>
                <c:pt idx="748">
                  <c:v>4.775682789737197E-5</c:v>
                </c:pt>
                <c:pt idx="749">
                  <c:v>4.6354681847549387E-5</c:v>
                </c:pt>
                <c:pt idx="750">
                  <c:v>4.498920386220034E-5</c:v>
                </c:pt>
                <c:pt idx="751">
                  <c:v>4.3659582860677817E-5</c:v>
                </c:pt>
                <c:pt idx="752">
                  <c:v>4.2365021097334951E-5</c:v>
                </c:pt>
                <c:pt idx="753">
                  <c:v>4.1104734079922091E-5</c:v>
                </c:pt>
                <c:pt idx="754">
                  <c:v>3.9877950487765749E-5</c:v>
                </c:pt>
                <c:pt idx="755">
                  <c:v>3.8683912081616446E-5</c:v>
                </c:pt>
                <c:pt idx="756">
                  <c:v>3.7521873613832875E-5</c:v>
                </c:pt>
                <c:pt idx="757">
                  <c:v>3.6391102730126819E-5</c:v>
                </c:pt>
                <c:pt idx="758">
                  <c:v>3.5290879875860122E-5</c:v>
                </c:pt>
                <c:pt idx="759">
                  <c:v>3.4220498188908286E-5</c:v>
                </c:pt>
                <c:pt idx="760">
                  <c:v>3.3179263395855042E-5</c:v>
                </c:pt>
                <c:pt idx="761">
                  <c:v>3.2166493704410832E-5</c:v>
                </c:pt>
                <c:pt idx="762">
                  <c:v>3.1181519691836411E-5</c:v>
                </c:pt>
                <c:pt idx="763">
                  <c:v>3.0223684190255895E-5</c:v>
                </c:pt>
                <c:pt idx="764">
                  <c:v>2.9292342172970862E-5</c:v>
                </c:pt>
                <c:pt idx="765">
                  <c:v>2.8386860630114157E-5</c:v>
                </c:pt>
                <c:pt idx="766">
                  <c:v>2.750661845318809E-5</c:v>
                </c:pt>
                <c:pt idx="767">
                  <c:v>2.6651006307942852E-5</c:v>
                </c:pt>
                <c:pt idx="768">
                  <c:v>2.5819426513140684E-5</c:v>
                </c:pt>
                <c:pt idx="769">
                  <c:v>2.5011292909216228E-5</c:v>
                </c:pt>
                <c:pt idx="770">
                  <c:v>2.4226030729268605E-5</c:v>
                </c:pt>
                <c:pt idx="771">
                  <c:v>2.3463076476160202E-5</c:v>
                </c:pt>
                <c:pt idx="772">
                  <c:v>2.2721877779741228E-5</c:v>
                </c:pt>
                <c:pt idx="773">
                  <c:v>2.2001893272616379E-5</c:v>
                </c:pt>
                <c:pt idx="774">
                  <c:v>2.1302592453142975E-5</c:v>
                </c:pt>
                <c:pt idx="775">
                  <c:v>2.0623455543433757E-5</c:v>
                </c:pt>
                <c:pt idx="776">
                  <c:v>1.9963973366787889E-5</c:v>
                </c:pt>
                <c:pt idx="777">
                  <c:v>1.9323647194369251E-5</c:v>
                </c:pt>
                <c:pt idx="778">
                  <c:v>1.8701988621971965E-5</c:v>
                </c:pt>
                <c:pt idx="779">
                  <c:v>1.8098519421805337E-5</c:v>
                </c:pt>
                <c:pt idx="780">
                  <c:v>1.7512771401606608E-5</c:v>
                </c:pt>
                <c:pt idx="781">
                  <c:v>1.6944286275966175E-5</c:v>
                </c:pt>
                <c:pt idx="782">
                  <c:v>1.6392615515892258E-5</c:v>
                </c:pt>
                <c:pt idx="783">
                  <c:v>1.5857320210255278E-5</c:v>
                </c:pt>
                <c:pt idx="784">
                  <c:v>1.5337970932449707E-5</c:v>
                </c:pt>
                <c:pt idx="785">
                  <c:v>1.4834147585407481E-5</c:v>
                </c:pt>
                <c:pt idx="786">
                  <c:v>1.4345439282359473E-5</c:v>
                </c:pt>
                <c:pt idx="787">
                  <c:v>1.3871444182300711E-5</c:v>
                </c:pt>
                <c:pt idx="788">
                  <c:v>1.3411769367088825E-5</c:v>
                </c:pt>
                <c:pt idx="789">
                  <c:v>1.2966030693228925E-5</c:v>
                </c:pt>
                <c:pt idx="790">
                  <c:v>1.2533852662754999E-5</c:v>
                </c:pt>
                <c:pt idx="791">
                  <c:v>1.2114868257029363E-5</c:v>
                </c:pt>
                <c:pt idx="792">
                  <c:v>1.1708718838043821E-5</c:v>
                </c:pt>
                <c:pt idx="793">
                  <c:v>1.1315053973448562E-5</c:v>
                </c:pt>
                <c:pt idx="794">
                  <c:v>1.093353131653714E-5</c:v>
                </c:pt>
                <c:pt idx="795">
                  <c:v>1.0563816474795651E-5</c:v>
                </c:pt>
                <c:pt idx="796">
                  <c:v>1.0205582853028983E-5</c:v>
                </c:pt>
                <c:pt idx="797">
                  <c:v>9.8585115366756545E-6</c:v>
                </c:pt>
                <c:pt idx="798">
                  <c:v>9.5222911457027068E-6</c:v>
                </c:pt>
                <c:pt idx="799">
                  <c:v>9.196617712814462E-6</c:v>
                </c:pt>
                <c:pt idx="800">
                  <c:v>8.8811945342382429E-6</c:v>
                </c:pt>
                <c:pt idx="801">
                  <c:v>8.5757320430480177E-6</c:v>
                </c:pt>
                <c:pt idx="802">
                  <c:v>8.2799476958106715E-6</c:v>
                </c:pt>
                <c:pt idx="803">
                  <c:v>7.9935658154895149E-6</c:v>
                </c:pt>
                <c:pt idx="804">
                  <c:v>7.7163174714289998E-6</c:v>
                </c:pt>
                <c:pt idx="805">
                  <c:v>7.4479403745497892E-6</c:v>
                </c:pt>
                <c:pt idx="806">
                  <c:v>7.1881787008232486E-6</c:v>
                </c:pt>
                <c:pt idx="807">
                  <c:v>6.9367830280997755E-6</c:v>
                </c:pt>
                <c:pt idx="808">
                  <c:v>6.6935101586951381E-6</c:v>
                </c:pt>
                <c:pt idx="809">
                  <c:v>6.4581230254656979E-6</c:v>
                </c:pt>
                <c:pt idx="810">
                  <c:v>6.230390563022356E-6</c:v>
                </c:pt>
                <c:pt idx="811">
                  <c:v>6.0100875842739221E-6</c:v>
                </c:pt>
                <c:pt idx="812">
                  <c:v>5.796994666962274E-6</c:v>
                </c:pt>
                <c:pt idx="813">
                  <c:v>5.5908980307606508E-6</c:v>
                </c:pt>
                <c:pt idx="814">
                  <c:v>5.3915894293599202E-6</c:v>
                </c:pt>
                <c:pt idx="815">
                  <c:v>5.1988660253465942E-6</c:v>
                </c:pt>
                <c:pt idx="816">
                  <c:v>5.0125302827330861E-6</c:v>
                </c:pt>
                <c:pt idx="817">
                  <c:v>4.8323898520497104E-6</c:v>
                </c:pt>
                <c:pt idx="818">
                  <c:v>4.6582574713127817E-6</c:v>
                </c:pt>
                <c:pt idx="819">
                  <c:v>4.4899508324647472E-6</c:v>
                </c:pt>
                <c:pt idx="820">
                  <c:v>4.3272925043247465E-6</c:v>
                </c:pt>
                <c:pt idx="821">
                  <c:v>4.1701098043578491E-6</c:v>
                </c:pt>
                <c:pt idx="822">
                  <c:v>4.0182347000872317E-6</c:v>
                </c:pt>
                <c:pt idx="823">
                  <c:v>3.8715037067316321E-6</c:v>
                </c:pt>
                <c:pt idx="824">
                  <c:v>3.729757790393874E-6</c:v>
                </c:pt>
                <c:pt idx="825">
                  <c:v>3.592842275690352E-6</c:v>
                </c:pt>
                <c:pt idx="826">
                  <c:v>3.4606067025322466E-6</c:v>
                </c:pt>
                <c:pt idx="827">
                  <c:v>3.3329047953723045E-6</c:v>
                </c:pt>
                <c:pt idx="828">
                  <c:v>3.2095943179877482E-6</c:v>
                </c:pt>
                <c:pt idx="829">
                  <c:v>3.0905370063116934E-6</c:v>
                </c:pt>
                <c:pt idx="830">
                  <c:v>2.97559845363616E-6</c:v>
                </c:pt>
                <c:pt idx="831">
                  <c:v>2.8646480452199153E-6</c:v>
                </c:pt>
                <c:pt idx="832">
                  <c:v>2.7575588488204678E-6</c:v>
                </c:pt>
                <c:pt idx="833">
                  <c:v>2.6542075410862636E-6</c:v>
                </c:pt>
                <c:pt idx="834">
                  <c:v>2.5544743075256533E-6</c:v>
                </c:pt>
                <c:pt idx="835">
                  <c:v>2.4582427600172771E-6</c:v>
                </c:pt>
                <c:pt idx="836">
                  <c:v>2.3653998831862985E-6</c:v>
                </c:pt>
                <c:pt idx="837">
                  <c:v>2.2758359059516017E-6</c:v>
                </c:pt>
                <c:pt idx="838">
                  <c:v>2.1894442290282282E-6</c:v>
                </c:pt>
                <c:pt idx="839">
                  <c:v>2.106121405054405E-6</c:v>
                </c:pt>
                <c:pt idx="840">
                  <c:v>2.0257669786083539E-6</c:v>
                </c:pt>
                <c:pt idx="841">
                  <c:v>1.9482834643369643E-6</c:v>
                </c:pt>
                <c:pt idx="842">
                  <c:v>1.87357624548135E-6</c:v>
                </c:pt>
                <c:pt idx="843">
                  <c:v>1.8015535212523382E-6</c:v>
                </c:pt>
                <c:pt idx="844">
                  <c:v>1.7321262271163851E-6</c:v>
                </c:pt>
                <c:pt idx="845">
                  <c:v>1.6652079666279547E-6</c:v>
                </c:pt>
                <c:pt idx="846">
                  <c:v>1.6007149055141705E-6</c:v>
                </c:pt>
                <c:pt idx="847">
                  <c:v>1.5385657823330281E-6</c:v>
                </c:pt>
                <c:pt idx="848">
                  <c:v>1.4786817855716494E-6</c:v>
                </c:pt>
                <c:pt idx="849">
                  <c:v>1.4209864861447524E-6</c:v>
                </c:pt>
                <c:pt idx="850">
                  <c:v>1.3654057978707048E-6</c:v>
                </c:pt>
                <c:pt idx="851">
                  <c:v>1.3118679104140462E-6</c:v>
                </c:pt>
                <c:pt idx="852">
                  <c:v>1.2603032178981621E-6</c:v>
                </c:pt>
                <c:pt idx="853">
                  <c:v>1.2106442602854983E-6</c:v>
                </c:pt>
                <c:pt idx="854">
                  <c:v>1.1628257328144561E-6</c:v>
                </c:pt>
                <c:pt idx="855">
                  <c:v>1.1167842379755687E-6</c:v>
                </c:pt>
                <c:pt idx="856">
                  <c:v>1.0724585153276714E-6</c:v>
                </c:pt>
                <c:pt idx="857">
                  <c:v>1.0297890941091141E-6</c:v>
                </c:pt>
                <c:pt idx="858">
                  <c:v>9.8871848408510911E-7</c:v>
                </c:pt>
                <c:pt idx="859">
                  <c:v>9.4919093229784229E-7</c:v>
                </c:pt>
                <c:pt idx="860">
                  <c:v>9.1115253331164558E-7</c:v>
                </c:pt>
                <c:pt idx="861">
                  <c:v>8.7455103858769296E-7</c:v>
                </c:pt>
                <c:pt idx="862">
                  <c:v>8.393359196556842E-7</c:v>
                </c:pt>
                <c:pt idx="863">
                  <c:v>8.0545825065226388E-7</c:v>
                </c:pt>
                <c:pt idx="864">
                  <c:v>7.7287062871800581E-7</c:v>
                </c:pt>
                <c:pt idx="865">
                  <c:v>7.4152734852451119E-7</c:v>
                </c:pt>
                <c:pt idx="866">
                  <c:v>7.1138402069070934E-7</c:v>
                </c:pt>
                <c:pt idx="867">
                  <c:v>6.8239774775325094E-7</c:v>
                </c:pt>
                <c:pt idx="868">
                  <c:v>6.5452717634695586E-7</c:v>
                </c:pt>
                <c:pt idx="869">
                  <c:v>6.2773205977695556E-7</c:v>
                </c:pt>
                <c:pt idx="870">
                  <c:v>6.0197371154480413E-7</c:v>
                </c:pt>
                <c:pt idx="871">
                  <c:v>5.7721459290061186E-7</c:v>
                </c:pt>
                <c:pt idx="872">
                  <c:v>5.5341848415047021E-7</c:v>
                </c:pt>
                <c:pt idx="873">
                  <c:v>5.3055034032745437E-7</c:v>
                </c:pt>
                <c:pt idx="874">
                  <c:v>5.0857625955025658E-7</c:v>
                </c:pt>
                <c:pt idx="875">
                  <c:v>4.8746354974760378E-7</c:v>
                </c:pt>
                <c:pt idx="876">
                  <c:v>4.6718059409922744E-7</c:v>
                </c:pt>
                <c:pt idx="877">
                  <c:v>4.4769682239209905E-7</c:v>
                </c:pt>
                <c:pt idx="878">
                  <c:v>4.289826965875343E-7</c:v>
                </c:pt>
                <c:pt idx="879">
                  <c:v>4.1100976788666093E-7</c:v>
                </c:pt>
                <c:pt idx="880">
                  <c:v>3.9375043270340085E-7</c:v>
                </c:pt>
                <c:pt idx="881">
                  <c:v>3.7717817069627074E-7</c:v>
                </c:pt>
                <c:pt idx="882">
                  <c:v>3.6126725777574502E-7</c:v>
                </c:pt>
                <c:pt idx="883">
                  <c:v>3.4599292020321024E-7</c:v>
                </c:pt>
                <c:pt idx="884">
                  <c:v>3.3133131793761211E-7</c:v>
                </c:pt>
                <c:pt idx="885">
                  <c:v>3.1725918459013725E-7</c:v>
                </c:pt>
                <c:pt idx="886">
                  <c:v>3.0375441728569705E-7</c:v>
                </c:pt>
                <c:pt idx="887">
                  <c:v>2.9079533847564803E-7</c:v>
                </c:pt>
                <c:pt idx="888">
                  <c:v>2.783614581058931E-7</c:v>
                </c:pt>
                <c:pt idx="889">
                  <c:v>2.6643239947610335E-7</c:v>
                </c:pt>
                <c:pt idx="890">
                  <c:v>2.5498908118315588E-7</c:v>
                </c:pt>
                <c:pt idx="891">
                  <c:v>2.4401295173337556E-7</c:v>
                </c:pt>
                <c:pt idx="892">
                  <c:v>2.3348591049465752E-7</c:v>
                </c:pt>
                <c:pt idx="893">
                  <c:v>2.2339061944709569E-7</c:v>
                </c:pt>
                <c:pt idx="894">
                  <c:v>2.1371053937624488E-7</c:v>
                </c:pt>
                <c:pt idx="895">
                  <c:v>2.0442944248522203E-7</c:v>
                </c:pt>
                <c:pt idx="896">
                  <c:v>1.9553179497755609E-7</c:v>
                </c:pt>
                <c:pt idx="897">
                  <c:v>1.8700280368655437E-7</c:v>
                </c:pt>
                <c:pt idx="898">
                  <c:v>1.7882791580881082E-7</c:v>
                </c:pt>
                <c:pt idx="899">
                  <c:v>1.7099327775937975E-7</c:v>
                </c:pt>
                <c:pt idx="900">
                  <c:v>1.634855878451812E-7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EFAC-4235-A9D5-9CFCB6DCB67B}"/>
            </c:ext>
          </c:extLst>
        </c:ser>
        <c:axId val="55707520"/>
        <c:axId val="55726080"/>
      </c:scatterChart>
      <c:valAx>
        <c:axId val="55707520"/>
        <c:scaling>
          <c:orientation val="minMax"/>
          <c:max val="6"/>
          <c:min val="-6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/>
                  <a:t>Z</a:t>
                </a:r>
              </a:p>
            </c:rich>
          </c:tx>
        </c:title>
        <c:numFmt formatCode="0.00" sourceLinked="1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55726080"/>
        <c:crosses val="autoZero"/>
        <c:crossBetween val="midCat"/>
      </c:valAx>
      <c:valAx>
        <c:axId val="557260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f(Z)</a:t>
                </a:r>
              </a:p>
            </c:rich>
          </c:tx>
        </c:title>
        <c:numFmt formatCode="0.0000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55707520"/>
        <c:crossesAt val="-6"/>
        <c:crossBetween val="midCat"/>
      </c:valAx>
    </c:plotArea>
    <c:plotVisOnly val="1"/>
    <c:dispBlanksAs val="gap"/>
  </c:chart>
  <c:spPr>
    <a:solidFill>
      <a:schemeClr val="bg1"/>
    </a:solidFill>
    <a:ln>
      <a:solidFill>
        <a:schemeClr val="bg1"/>
      </a:solidFill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/>
              <a:t>Z(0.0;1) vs Z(1.0;1) - effetto grande</a:t>
            </a:r>
            <a:endParaRPr lang="it-IT"/>
          </a:p>
        </c:rich>
      </c:tx>
      <c:layout>
        <c:manualLayout>
          <c:xMode val="edge"/>
          <c:yMode val="edge"/>
          <c:x val="0.22414735421167439"/>
          <c:y val="2.5204788909892879E-2"/>
        </c:manualLayout>
      </c:layout>
    </c:title>
    <c:plotArea>
      <c:layout/>
      <c:scatterChart>
        <c:scatterStyle val="smoothMarker"/>
        <c:ser>
          <c:idx val="0"/>
          <c:order val="0"/>
          <c:tx>
            <c:v>Z(0.0;1)</c:v>
          </c:tx>
          <c:marker>
            <c:symbol val="none"/>
          </c:marker>
          <c:xVal>
            <c:numRef>
              <c:f>Z!$E$2:$E$902</c:f>
              <c:numCache>
                <c:formatCode>0.00</c:formatCode>
                <c:ptCount val="901"/>
                <c:pt idx="0">
                  <c:v>-4.4999999999999813</c:v>
                </c:pt>
                <c:pt idx="1">
                  <c:v>-4.4899999999999824</c:v>
                </c:pt>
                <c:pt idx="2">
                  <c:v>-4.4799999999999889</c:v>
                </c:pt>
                <c:pt idx="3">
                  <c:v>-4.4699999999999802</c:v>
                </c:pt>
                <c:pt idx="4">
                  <c:v>-4.4599999999999804</c:v>
                </c:pt>
                <c:pt idx="5">
                  <c:v>-4.4499999999999824</c:v>
                </c:pt>
                <c:pt idx="6">
                  <c:v>-4.4399999999999888</c:v>
                </c:pt>
                <c:pt idx="7">
                  <c:v>-4.4299999999999802</c:v>
                </c:pt>
                <c:pt idx="8">
                  <c:v>-4.4199999999999804</c:v>
                </c:pt>
                <c:pt idx="9">
                  <c:v>-4.4099999999999824</c:v>
                </c:pt>
                <c:pt idx="10">
                  <c:v>-4.3999999999999799</c:v>
                </c:pt>
                <c:pt idx="11">
                  <c:v>-4.3899999999999801</c:v>
                </c:pt>
                <c:pt idx="12">
                  <c:v>-4.3799999999999804</c:v>
                </c:pt>
                <c:pt idx="13">
                  <c:v>-4.3699999999999797</c:v>
                </c:pt>
                <c:pt idx="14">
                  <c:v>-4.3599999999999799</c:v>
                </c:pt>
                <c:pt idx="15">
                  <c:v>-4.3499999999999801</c:v>
                </c:pt>
                <c:pt idx="16">
                  <c:v>-4.3399999999999803</c:v>
                </c:pt>
                <c:pt idx="17">
                  <c:v>-4.3299999999999796</c:v>
                </c:pt>
                <c:pt idx="18">
                  <c:v>-4.3199999999999799</c:v>
                </c:pt>
                <c:pt idx="19">
                  <c:v>-4.3099999999999801</c:v>
                </c:pt>
                <c:pt idx="20">
                  <c:v>-4.2999999999999803</c:v>
                </c:pt>
                <c:pt idx="21">
                  <c:v>-4.2899999999999814</c:v>
                </c:pt>
                <c:pt idx="22">
                  <c:v>-4.2799999999999834</c:v>
                </c:pt>
                <c:pt idx="23">
                  <c:v>-4.26999999999998</c:v>
                </c:pt>
                <c:pt idx="24">
                  <c:v>-4.2599999999999802</c:v>
                </c:pt>
                <c:pt idx="25">
                  <c:v>-4.2499999999999813</c:v>
                </c:pt>
                <c:pt idx="26">
                  <c:v>-4.2399999999999824</c:v>
                </c:pt>
                <c:pt idx="27">
                  <c:v>-4.22999999999998</c:v>
                </c:pt>
                <c:pt idx="28">
                  <c:v>-4.2199999999999802</c:v>
                </c:pt>
                <c:pt idx="29">
                  <c:v>-4.2099999999999804</c:v>
                </c:pt>
                <c:pt idx="30">
                  <c:v>-4.1999999999999797</c:v>
                </c:pt>
                <c:pt idx="31">
                  <c:v>-4.18999999999998</c:v>
                </c:pt>
                <c:pt idx="32">
                  <c:v>-4.1799999999999802</c:v>
                </c:pt>
                <c:pt idx="33">
                  <c:v>-4.1699999999999795</c:v>
                </c:pt>
                <c:pt idx="34">
                  <c:v>-4.1599999999999797</c:v>
                </c:pt>
                <c:pt idx="35">
                  <c:v>-4.1499999999999799</c:v>
                </c:pt>
                <c:pt idx="36">
                  <c:v>-4.1399999999999801</c:v>
                </c:pt>
                <c:pt idx="37">
                  <c:v>-4.1299999999999795</c:v>
                </c:pt>
                <c:pt idx="38">
                  <c:v>-4.1199999999999886</c:v>
                </c:pt>
                <c:pt idx="39">
                  <c:v>-4.1099999999999897</c:v>
                </c:pt>
                <c:pt idx="40">
                  <c:v>-4.0999999999999801</c:v>
                </c:pt>
                <c:pt idx="41">
                  <c:v>-4.0899999999999803</c:v>
                </c:pt>
                <c:pt idx="42">
                  <c:v>-4.0799999999999903</c:v>
                </c:pt>
                <c:pt idx="43">
                  <c:v>-4.0699999999999896</c:v>
                </c:pt>
                <c:pt idx="44">
                  <c:v>-4.0599999999999898</c:v>
                </c:pt>
                <c:pt idx="45">
                  <c:v>-4.0499999999999901</c:v>
                </c:pt>
                <c:pt idx="46">
                  <c:v>-4.0399999999999903</c:v>
                </c:pt>
                <c:pt idx="47">
                  <c:v>-4.0299999999999896</c:v>
                </c:pt>
                <c:pt idx="48">
                  <c:v>-4.0199999999999898</c:v>
                </c:pt>
                <c:pt idx="49">
                  <c:v>-4.00999999999999</c:v>
                </c:pt>
                <c:pt idx="50">
                  <c:v>-3.9999999999999867</c:v>
                </c:pt>
                <c:pt idx="51">
                  <c:v>-3.98999999999999</c:v>
                </c:pt>
                <c:pt idx="52">
                  <c:v>-3.9799999999999867</c:v>
                </c:pt>
                <c:pt idx="53">
                  <c:v>-3.96999999999999</c:v>
                </c:pt>
                <c:pt idx="54">
                  <c:v>-3.9599999999999858</c:v>
                </c:pt>
                <c:pt idx="55">
                  <c:v>-3.94999999999999</c:v>
                </c:pt>
                <c:pt idx="56">
                  <c:v>-3.9399999999999857</c:v>
                </c:pt>
                <c:pt idx="57">
                  <c:v>-3.9299999999999877</c:v>
                </c:pt>
                <c:pt idx="58">
                  <c:v>-3.9199999999999857</c:v>
                </c:pt>
                <c:pt idx="59">
                  <c:v>-3.9099999999999877</c:v>
                </c:pt>
                <c:pt idx="60">
                  <c:v>-3.8999999999999857</c:v>
                </c:pt>
                <c:pt idx="61">
                  <c:v>-3.8899999999999877</c:v>
                </c:pt>
                <c:pt idx="62">
                  <c:v>-3.8799999999999852</c:v>
                </c:pt>
                <c:pt idx="63">
                  <c:v>-3.8699999999999877</c:v>
                </c:pt>
                <c:pt idx="64">
                  <c:v>-3.8599999999999852</c:v>
                </c:pt>
                <c:pt idx="65">
                  <c:v>-3.8499999999999877</c:v>
                </c:pt>
                <c:pt idx="66">
                  <c:v>-3.8399999999999848</c:v>
                </c:pt>
                <c:pt idx="67">
                  <c:v>-3.8299999999999867</c:v>
                </c:pt>
                <c:pt idx="68">
                  <c:v>-3.8199999999999847</c:v>
                </c:pt>
                <c:pt idx="69">
                  <c:v>-3.8099999999999867</c:v>
                </c:pt>
                <c:pt idx="70">
                  <c:v>-3.7999999999999901</c:v>
                </c:pt>
                <c:pt idx="71">
                  <c:v>-3.7899999999999898</c:v>
                </c:pt>
                <c:pt idx="72">
                  <c:v>-3.77999999999999</c:v>
                </c:pt>
                <c:pt idx="73">
                  <c:v>-3.7699999999999898</c:v>
                </c:pt>
                <c:pt idx="74">
                  <c:v>-3.75999999999999</c:v>
                </c:pt>
                <c:pt idx="75">
                  <c:v>-3.7499999999999898</c:v>
                </c:pt>
                <c:pt idx="76">
                  <c:v>-3.73999999999999</c:v>
                </c:pt>
                <c:pt idx="77">
                  <c:v>-3.7299999999999902</c:v>
                </c:pt>
                <c:pt idx="78">
                  <c:v>-3.72</c:v>
                </c:pt>
                <c:pt idx="79">
                  <c:v>-3.71</c:v>
                </c:pt>
                <c:pt idx="80">
                  <c:v>-3.7</c:v>
                </c:pt>
                <c:pt idx="81">
                  <c:v>-3.69</c:v>
                </c:pt>
                <c:pt idx="82">
                  <c:v>-3.68</c:v>
                </c:pt>
                <c:pt idx="83">
                  <c:v>-3.67</c:v>
                </c:pt>
                <c:pt idx="84">
                  <c:v>-3.66</c:v>
                </c:pt>
                <c:pt idx="85">
                  <c:v>-3.65</c:v>
                </c:pt>
                <c:pt idx="86">
                  <c:v>-3.64</c:v>
                </c:pt>
                <c:pt idx="87">
                  <c:v>-3.63</c:v>
                </c:pt>
                <c:pt idx="88">
                  <c:v>-3.62</c:v>
                </c:pt>
                <c:pt idx="89">
                  <c:v>-3.61</c:v>
                </c:pt>
                <c:pt idx="90">
                  <c:v>-3.6</c:v>
                </c:pt>
                <c:pt idx="91">
                  <c:v>-3.59</c:v>
                </c:pt>
                <c:pt idx="92">
                  <c:v>-3.58</c:v>
                </c:pt>
                <c:pt idx="93">
                  <c:v>-3.57</c:v>
                </c:pt>
                <c:pt idx="94">
                  <c:v>-3.56</c:v>
                </c:pt>
                <c:pt idx="95">
                  <c:v>-3.55</c:v>
                </c:pt>
                <c:pt idx="96">
                  <c:v>-3.54</c:v>
                </c:pt>
                <c:pt idx="97">
                  <c:v>-3.53</c:v>
                </c:pt>
                <c:pt idx="98">
                  <c:v>-3.52</c:v>
                </c:pt>
                <c:pt idx="99">
                  <c:v>-3.51</c:v>
                </c:pt>
                <c:pt idx="100">
                  <c:v>-3.5</c:v>
                </c:pt>
                <c:pt idx="101">
                  <c:v>-3.4899999999999998</c:v>
                </c:pt>
                <c:pt idx="102">
                  <c:v>-3.48</c:v>
                </c:pt>
                <c:pt idx="103">
                  <c:v>-3.4699999999999998</c:v>
                </c:pt>
                <c:pt idx="104">
                  <c:v>-3.46</c:v>
                </c:pt>
                <c:pt idx="105">
                  <c:v>-3.4499999999999997</c:v>
                </c:pt>
                <c:pt idx="106">
                  <c:v>-3.44</c:v>
                </c:pt>
                <c:pt idx="107">
                  <c:v>-3.4299999999999997</c:v>
                </c:pt>
                <c:pt idx="108">
                  <c:v>-3.42</c:v>
                </c:pt>
                <c:pt idx="109">
                  <c:v>-3.4099999999999997</c:v>
                </c:pt>
                <c:pt idx="110">
                  <c:v>-3.4</c:v>
                </c:pt>
                <c:pt idx="111">
                  <c:v>-3.3899999999999997</c:v>
                </c:pt>
                <c:pt idx="112">
                  <c:v>-3.38</c:v>
                </c:pt>
                <c:pt idx="113">
                  <c:v>-3.3699999999999997</c:v>
                </c:pt>
                <c:pt idx="114">
                  <c:v>-3.36</c:v>
                </c:pt>
                <c:pt idx="115">
                  <c:v>-3.3499999999999988</c:v>
                </c:pt>
                <c:pt idx="116">
                  <c:v>-3.34</c:v>
                </c:pt>
                <c:pt idx="117">
                  <c:v>-3.3299999999999987</c:v>
                </c:pt>
                <c:pt idx="118">
                  <c:v>-3.32</c:v>
                </c:pt>
                <c:pt idx="119">
                  <c:v>-3.3099999999999987</c:v>
                </c:pt>
                <c:pt idx="120">
                  <c:v>-3.3</c:v>
                </c:pt>
                <c:pt idx="121">
                  <c:v>-3.29</c:v>
                </c:pt>
                <c:pt idx="122">
                  <c:v>-3.2800000000000002</c:v>
                </c:pt>
                <c:pt idx="123">
                  <c:v>-3.27</c:v>
                </c:pt>
                <c:pt idx="124">
                  <c:v>-3.2600000000000002</c:v>
                </c:pt>
                <c:pt idx="125">
                  <c:v>-3.25</c:v>
                </c:pt>
                <c:pt idx="126">
                  <c:v>-3.24</c:v>
                </c:pt>
                <c:pt idx="127">
                  <c:v>-3.23</c:v>
                </c:pt>
                <c:pt idx="128">
                  <c:v>-3.22</c:v>
                </c:pt>
                <c:pt idx="129">
                  <c:v>-3.21</c:v>
                </c:pt>
                <c:pt idx="130">
                  <c:v>-3.2</c:v>
                </c:pt>
                <c:pt idx="131">
                  <c:v>-3.19</c:v>
                </c:pt>
                <c:pt idx="132">
                  <c:v>-3.18</c:v>
                </c:pt>
                <c:pt idx="133">
                  <c:v>-3.17</c:v>
                </c:pt>
                <c:pt idx="134">
                  <c:v>-3.16</c:v>
                </c:pt>
                <c:pt idx="135">
                  <c:v>-3.15</c:v>
                </c:pt>
                <c:pt idx="136">
                  <c:v>-3.14</c:v>
                </c:pt>
                <c:pt idx="137">
                  <c:v>-3.13</c:v>
                </c:pt>
                <c:pt idx="138">
                  <c:v>-3.12</c:v>
                </c:pt>
                <c:pt idx="139">
                  <c:v>-3.11</c:v>
                </c:pt>
                <c:pt idx="140">
                  <c:v>-3.1</c:v>
                </c:pt>
                <c:pt idx="141">
                  <c:v>-3.09</c:v>
                </c:pt>
                <c:pt idx="142">
                  <c:v>-3.08</c:v>
                </c:pt>
                <c:pt idx="143">
                  <c:v>-3.07</c:v>
                </c:pt>
                <c:pt idx="144">
                  <c:v>-3.06</c:v>
                </c:pt>
                <c:pt idx="145">
                  <c:v>-3.05</c:v>
                </c:pt>
                <c:pt idx="146">
                  <c:v>-3.04</c:v>
                </c:pt>
                <c:pt idx="147">
                  <c:v>-3.03</c:v>
                </c:pt>
                <c:pt idx="148">
                  <c:v>-3.02</c:v>
                </c:pt>
                <c:pt idx="149">
                  <c:v>-3.01</c:v>
                </c:pt>
                <c:pt idx="150">
                  <c:v>-3</c:v>
                </c:pt>
                <c:pt idx="151">
                  <c:v>-2.9899999999999998</c:v>
                </c:pt>
                <c:pt idx="152">
                  <c:v>-2.98</c:v>
                </c:pt>
                <c:pt idx="153">
                  <c:v>-2.9699999999999998</c:v>
                </c:pt>
                <c:pt idx="154">
                  <c:v>-2.96</c:v>
                </c:pt>
                <c:pt idx="155">
                  <c:v>-2.9499999999999997</c:v>
                </c:pt>
                <c:pt idx="156">
                  <c:v>-2.94</c:v>
                </c:pt>
                <c:pt idx="157">
                  <c:v>-2.9299999999999997</c:v>
                </c:pt>
                <c:pt idx="158">
                  <c:v>-2.92</c:v>
                </c:pt>
                <c:pt idx="159">
                  <c:v>-2.9099999999999997</c:v>
                </c:pt>
                <c:pt idx="160">
                  <c:v>-2.9</c:v>
                </c:pt>
                <c:pt idx="161">
                  <c:v>-2.8899999999999997</c:v>
                </c:pt>
                <c:pt idx="162">
                  <c:v>-2.88</c:v>
                </c:pt>
                <c:pt idx="163">
                  <c:v>-2.8699999999999997</c:v>
                </c:pt>
                <c:pt idx="164">
                  <c:v>-2.86</c:v>
                </c:pt>
                <c:pt idx="165">
                  <c:v>-2.8499999999999988</c:v>
                </c:pt>
                <c:pt idx="166">
                  <c:v>-2.84</c:v>
                </c:pt>
                <c:pt idx="167">
                  <c:v>-2.8299999999999987</c:v>
                </c:pt>
                <c:pt idx="168">
                  <c:v>-2.82</c:v>
                </c:pt>
                <c:pt idx="169">
                  <c:v>-2.8099999999999987</c:v>
                </c:pt>
                <c:pt idx="170">
                  <c:v>-2.8</c:v>
                </c:pt>
                <c:pt idx="171">
                  <c:v>-2.79</c:v>
                </c:pt>
                <c:pt idx="172">
                  <c:v>-2.7800000000000002</c:v>
                </c:pt>
                <c:pt idx="173">
                  <c:v>-2.77</c:v>
                </c:pt>
                <c:pt idx="174">
                  <c:v>-2.7600000000000002</c:v>
                </c:pt>
                <c:pt idx="175">
                  <c:v>-2.75</c:v>
                </c:pt>
                <c:pt idx="176">
                  <c:v>-2.74</c:v>
                </c:pt>
                <c:pt idx="177">
                  <c:v>-2.73</c:v>
                </c:pt>
                <c:pt idx="178">
                  <c:v>-2.72</c:v>
                </c:pt>
                <c:pt idx="179">
                  <c:v>-2.71</c:v>
                </c:pt>
                <c:pt idx="180">
                  <c:v>-2.7</c:v>
                </c:pt>
                <c:pt idx="181">
                  <c:v>-2.69</c:v>
                </c:pt>
                <c:pt idx="182">
                  <c:v>-2.68</c:v>
                </c:pt>
                <c:pt idx="183">
                  <c:v>-2.67</c:v>
                </c:pt>
                <c:pt idx="184">
                  <c:v>-2.66</c:v>
                </c:pt>
                <c:pt idx="185">
                  <c:v>-2.65</c:v>
                </c:pt>
                <c:pt idx="186">
                  <c:v>-2.64</c:v>
                </c:pt>
                <c:pt idx="187">
                  <c:v>-2.63</c:v>
                </c:pt>
                <c:pt idx="188">
                  <c:v>-2.62</c:v>
                </c:pt>
                <c:pt idx="189">
                  <c:v>-2.61</c:v>
                </c:pt>
                <c:pt idx="190">
                  <c:v>-2.6</c:v>
                </c:pt>
                <c:pt idx="191">
                  <c:v>-2.59</c:v>
                </c:pt>
                <c:pt idx="192">
                  <c:v>-2.58</c:v>
                </c:pt>
                <c:pt idx="193">
                  <c:v>-2.57</c:v>
                </c:pt>
                <c:pt idx="194">
                  <c:v>-2.56</c:v>
                </c:pt>
                <c:pt idx="195">
                  <c:v>-2.5499999999999998</c:v>
                </c:pt>
                <c:pt idx="196">
                  <c:v>-2.54</c:v>
                </c:pt>
                <c:pt idx="197">
                  <c:v>-2.5299999999999998</c:v>
                </c:pt>
                <c:pt idx="198">
                  <c:v>-2.52</c:v>
                </c:pt>
                <c:pt idx="199">
                  <c:v>-2.5099999999999998</c:v>
                </c:pt>
                <c:pt idx="200">
                  <c:v>-2.5</c:v>
                </c:pt>
                <c:pt idx="201">
                  <c:v>-2.4899999999999998</c:v>
                </c:pt>
                <c:pt idx="202">
                  <c:v>-2.48</c:v>
                </c:pt>
                <c:pt idx="203">
                  <c:v>-2.4699999999999998</c:v>
                </c:pt>
                <c:pt idx="204">
                  <c:v>-2.46</c:v>
                </c:pt>
                <c:pt idx="205">
                  <c:v>-2.4499999999999997</c:v>
                </c:pt>
                <c:pt idx="206">
                  <c:v>-2.44</c:v>
                </c:pt>
                <c:pt idx="207">
                  <c:v>-2.4299999999999997</c:v>
                </c:pt>
                <c:pt idx="208">
                  <c:v>-2.42</c:v>
                </c:pt>
                <c:pt idx="209">
                  <c:v>-2.4099999999999997</c:v>
                </c:pt>
                <c:pt idx="210">
                  <c:v>-2.4</c:v>
                </c:pt>
                <c:pt idx="211">
                  <c:v>-2.3899999999999997</c:v>
                </c:pt>
                <c:pt idx="212">
                  <c:v>-2.38</c:v>
                </c:pt>
                <c:pt idx="213">
                  <c:v>-2.3699999999999997</c:v>
                </c:pt>
                <c:pt idx="214">
                  <c:v>-2.36</c:v>
                </c:pt>
                <c:pt idx="215">
                  <c:v>-2.3499999999999988</c:v>
                </c:pt>
                <c:pt idx="216">
                  <c:v>-2.34</c:v>
                </c:pt>
                <c:pt idx="217">
                  <c:v>-2.3299999999999987</c:v>
                </c:pt>
                <c:pt idx="218">
                  <c:v>-2.3199999999999967</c:v>
                </c:pt>
                <c:pt idx="219">
                  <c:v>-2.3099999999999987</c:v>
                </c:pt>
                <c:pt idx="220">
                  <c:v>-2.2999999999999998</c:v>
                </c:pt>
                <c:pt idx="221">
                  <c:v>-2.29</c:v>
                </c:pt>
                <c:pt idx="222">
                  <c:v>-2.2799999999999998</c:v>
                </c:pt>
                <c:pt idx="223">
                  <c:v>-2.27</c:v>
                </c:pt>
                <c:pt idx="224">
                  <c:v>-2.2599999999999998</c:v>
                </c:pt>
                <c:pt idx="225">
                  <c:v>-2.25</c:v>
                </c:pt>
                <c:pt idx="226">
                  <c:v>-2.2400000000000002</c:v>
                </c:pt>
                <c:pt idx="227">
                  <c:v>-2.23</c:v>
                </c:pt>
                <c:pt idx="228">
                  <c:v>-2.2200000000000002</c:v>
                </c:pt>
                <c:pt idx="229">
                  <c:v>-2.21</c:v>
                </c:pt>
                <c:pt idx="230">
                  <c:v>-2.2000000000000002</c:v>
                </c:pt>
                <c:pt idx="231">
                  <c:v>-2.19</c:v>
                </c:pt>
                <c:pt idx="232">
                  <c:v>-2.1800000000000002</c:v>
                </c:pt>
                <c:pt idx="233">
                  <c:v>-2.17</c:v>
                </c:pt>
                <c:pt idx="234">
                  <c:v>-2.16</c:v>
                </c:pt>
                <c:pt idx="235">
                  <c:v>-2.15</c:v>
                </c:pt>
                <c:pt idx="236">
                  <c:v>-2.14</c:v>
                </c:pt>
                <c:pt idx="237">
                  <c:v>-2.13</c:v>
                </c:pt>
                <c:pt idx="238">
                  <c:v>-2.12</c:v>
                </c:pt>
                <c:pt idx="239">
                  <c:v>-2.11</c:v>
                </c:pt>
                <c:pt idx="240">
                  <c:v>-2.1</c:v>
                </c:pt>
                <c:pt idx="241">
                  <c:v>-2.09</c:v>
                </c:pt>
                <c:pt idx="242">
                  <c:v>-2.08</c:v>
                </c:pt>
                <c:pt idx="243">
                  <c:v>-2.0699999999999998</c:v>
                </c:pt>
                <c:pt idx="244">
                  <c:v>-2.06</c:v>
                </c:pt>
                <c:pt idx="245">
                  <c:v>-2.0499999999999998</c:v>
                </c:pt>
                <c:pt idx="246">
                  <c:v>-2.04</c:v>
                </c:pt>
                <c:pt idx="247">
                  <c:v>-2.0299999999999998</c:v>
                </c:pt>
                <c:pt idx="248">
                  <c:v>-2.02</c:v>
                </c:pt>
                <c:pt idx="249">
                  <c:v>-2.0099999999999998</c:v>
                </c:pt>
                <c:pt idx="250">
                  <c:v>-2</c:v>
                </c:pt>
                <c:pt idx="251">
                  <c:v>-1.9900000000000024</c:v>
                </c:pt>
                <c:pt idx="252">
                  <c:v>-1.9800000000000024</c:v>
                </c:pt>
                <c:pt idx="253">
                  <c:v>-1.9700000000000022</c:v>
                </c:pt>
                <c:pt idx="254">
                  <c:v>-1.9600000000000022</c:v>
                </c:pt>
                <c:pt idx="255">
                  <c:v>-1.9500000000000022</c:v>
                </c:pt>
                <c:pt idx="256">
                  <c:v>-1.9400000000000022</c:v>
                </c:pt>
                <c:pt idx="257">
                  <c:v>-1.9300000000000022</c:v>
                </c:pt>
                <c:pt idx="258">
                  <c:v>-1.9200000000000021</c:v>
                </c:pt>
                <c:pt idx="259">
                  <c:v>-1.9100000000000001</c:v>
                </c:pt>
                <c:pt idx="260">
                  <c:v>-1.9000000000000001</c:v>
                </c:pt>
                <c:pt idx="261">
                  <c:v>-1.8900000000000001</c:v>
                </c:pt>
                <c:pt idx="262">
                  <c:v>-1.8800000000000001</c:v>
                </c:pt>
                <c:pt idx="263">
                  <c:v>-1.87</c:v>
                </c:pt>
                <c:pt idx="264">
                  <c:v>-1.86</c:v>
                </c:pt>
                <c:pt idx="265">
                  <c:v>-1.85</c:v>
                </c:pt>
                <c:pt idx="266">
                  <c:v>-1.84</c:v>
                </c:pt>
                <c:pt idx="267">
                  <c:v>-1.83</c:v>
                </c:pt>
                <c:pt idx="268">
                  <c:v>-1.82</c:v>
                </c:pt>
                <c:pt idx="269">
                  <c:v>-1.81</c:v>
                </c:pt>
                <c:pt idx="270">
                  <c:v>-1.8</c:v>
                </c:pt>
                <c:pt idx="271">
                  <c:v>-1.79</c:v>
                </c:pt>
                <c:pt idx="272">
                  <c:v>-1.78</c:v>
                </c:pt>
                <c:pt idx="273">
                  <c:v>-1.77</c:v>
                </c:pt>
                <c:pt idx="274">
                  <c:v>-1.76</c:v>
                </c:pt>
                <c:pt idx="275">
                  <c:v>-1.75</c:v>
                </c:pt>
                <c:pt idx="276">
                  <c:v>-1.74</c:v>
                </c:pt>
                <c:pt idx="277">
                  <c:v>-1.73</c:v>
                </c:pt>
                <c:pt idx="278">
                  <c:v>-1.72</c:v>
                </c:pt>
                <c:pt idx="279">
                  <c:v>-1.71</c:v>
                </c:pt>
                <c:pt idx="280">
                  <c:v>-1.7</c:v>
                </c:pt>
                <c:pt idx="281">
                  <c:v>-1.6900000000000022</c:v>
                </c:pt>
                <c:pt idx="282">
                  <c:v>-1.6800000000000022</c:v>
                </c:pt>
                <c:pt idx="283">
                  <c:v>-1.6700000000000021</c:v>
                </c:pt>
                <c:pt idx="284">
                  <c:v>-1.6600000000000001</c:v>
                </c:pt>
                <c:pt idx="285">
                  <c:v>-1.6500000000000001</c:v>
                </c:pt>
                <c:pt idx="286">
                  <c:v>-1.6400000000000001</c:v>
                </c:pt>
                <c:pt idx="287">
                  <c:v>-1.6300000000000001</c:v>
                </c:pt>
                <c:pt idx="288">
                  <c:v>-1.62</c:v>
                </c:pt>
                <c:pt idx="289">
                  <c:v>-1.61</c:v>
                </c:pt>
                <c:pt idx="290">
                  <c:v>-1.6</c:v>
                </c:pt>
                <c:pt idx="291">
                  <c:v>-1.59</c:v>
                </c:pt>
                <c:pt idx="292">
                  <c:v>-1.58</c:v>
                </c:pt>
                <c:pt idx="293">
                  <c:v>-1.57</c:v>
                </c:pt>
                <c:pt idx="294">
                  <c:v>-1.56</c:v>
                </c:pt>
                <c:pt idx="295">
                  <c:v>-1.55</c:v>
                </c:pt>
                <c:pt idx="296">
                  <c:v>-1.54</c:v>
                </c:pt>
                <c:pt idx="297">
                  <c:v>-1.53</c:v>
                </c:pt>
                <c:pt idx="298">
                  <c:v>-1.52</c:v>
                </c:pt>
                <c:pt idx="299">
                  <c:v>-1.51</c:v>
                </c:pt>
                <c:pt idx="300">
                  <c:v>-1.5</c:v>
                </c:pt>
                <c:pt idx="301">
                  <c:v>-1.49</c:v>
                </c:pt>
                <c:pt idx="302">
                  <c:v>-1.48</c:v>
                </c:pt>
                <c:pt idx="303">
                  <c:v>-1.47</c:v>
                </c:pt>
                <c:pt idx="304">
                  <c:v>-1.46</c:v>
                </c:pt>
                <c:pt idx="305">
                  <c:v>-1.45</c:v>
                </c:pt>
                <c:pt idx="306">
                  <c:v>-1.44</c:v>
                </c:pt>
                <c:pt idx="307">
                  <c:v>-1.43</c:v>
                </c:pt>
                <c:pt idx="308">
                  <c:v>-1.42</c:v>
                </c:pt>
                <c:pt idx="309">
                  <c:v>-1.41</c:v>
                </c:pt>
                <c:pt idx="310">
                  <c:v>-1.4</c:v>
                </c:pt>
                <c:pt idx="311">
                  <c:v>-1.3900000000000001</c:v>
                </c:pt>
                <c:pt idx="312">
                  <c:v>-1.3800000000000001</c:v>
                </c:pt>
                <c:pt idx="313">
                  <c:v>-1.37</c:v>
                </c:pt>
                <c:pt idx="314">
                  <c:v>-1.36</c:v>
                </c:pt>
                <c:pt idx="315">
                  <c:v>-1.35</c:v>
                </c:pt>
                <c:pt idx="316">
                  <c:v>-1.34</c:v>
                </c:pt>
                <c:pt idx="317">
                  <c:v>-1.33</c:v>
                </c:pt>
                <c:pt idx="318">
                  <c:v>-1.32</c:v>
                </c:pt>
                <c:pt idx="319">
                  <c:v>-1.31</c:v>
                </c:pt>
                <c:pt idx="320">
                  <c:v>-1.3</c:v>
                </c:pt>
                <c:pt idx="321">
                  <c:v>-1.29</c:v>
                </c:pt>
                <c:pt idx="322">
                  <c:v>-1.28</c:v>
                </c:pt>
                <c:pt idx="323">
                  <c:v>-1.27</c:v>
                </c:pt>
                <c:pt idx="324">
                  <c:v>-1.26</c:v>
                </c:pt>
                <c:pt idx="325">
                  <c:v>-1.25</c:v>
                </c:pt>
                <c:pt idx="326">
                  <c:v>-1.24</c:v>
                </c:pt>
                <c:pt idx="327">
                  <c:v>-1.23</c:v>
                </c:pt>
                <c:pt idx="328">
                  <c:v>-1.22</c:v>
                </c:pt>
                <c:pt idx="329">
                  <c:v>-1.21</c:v>
                </c:pt>
                <c:pt idx="330">
                  <c:v>-1.2</c:v>
                </c:pt>
                <c:pt idx="331">
                  <c:v>-1.1900000000000022</c:v>
                </c:pt>
                <c:pt idx="332">
                  <c:v>-1.1800000000000022</c:v>
                </c:pt>
                <c:pt idx="333">
                  <c:v>-1.1700000000000021</c:v>
                </c:pt>
                <c:pt idx="334">
                  <c:v>-1.1599999999999975</c:v>
                </c:pt>
                <c:pt idx="335">
                  <c:v>-1.1499999999999975</c:v>
                </c:pt>
                <c:pt idx="336">
                  <c:v>-1.1399999999999975</c:v>
                </c:pt>
                <c:pt idx="337">
                  <c:v>-1.1299999999999975</c:v>
                </c:pt>
                <c:pt idx="338">
                  <c:v>-1.1200000000000001</c:v>
                </c:pt>
                <c:pt idx="339">
                  <c:v>-1.1100000000000001</c:v>
                </c:pt>
                <c:pt idx="340">
                  <c:v>-1.1000000000000001</c:v>
                </c:pt>
                <c:pt idx="341">
                  <c:v>-1.0900000000000001</c:v>
                </c:pt>
                <c:pt idx="342">
                  <c:v>-1.08</c:v>
                </c:pt>
                <c:pt idx="343">
                  <c:v>-1.07</c:v>
                </c:pt>
                <c:pt idx="344">
                  <c:v>-1.06</c:v>
                </c:pt>
                <c:pt idx="345">
                  <c:v>-1.05</c:v>
                </c:pt>
                <c:pt idx="346">
                  <c:v>-1.04</c:v>
                </c:pt>
                <c:pt idx="347">
                  <c:v>-1.03</c:v>
                </c:pt>
                <c:pt idx="348">
                  <c:v>-1.02</c:v>
                </c:pt>
                <c:pt idx="349">
                  <c:v>-1.01</c:v>
                </c:pt>
                <c:pt idx="350">
                  <c:v>-1</c:v>
                </c:pt>
                <c:pt idx="351">
                  <c:v>-0.99</c:v>
                </c:pt>
                <c:pt idx="352">
                  <c:v>-0.98</c:v>
                </c:pt>
                <c:pt idx="353">
                  <c:v>-0.97000000000000064</c:v>
                </c:pt>
                <c:pt idx="354">
                  <c:v>-0.96000000000000063</c:v>
                </c:pt>
                <c:pt idx="355">
                  <c:v>-0.95000000000000062</c:v>
                </c:pt>
                <c:pt idx="356">
                  <c:v>-0.94000000000000061</c:v>
                </c:pt>
                <c:pt idx="357">
                  <c:v>-0.93</c:v>
                </c:pt>
                <c:pt idx="358">
                  <c:v>-0.92</c:v>
                </c:pt>
                <c:pt idx="359">
                  <c:v>-0.91</c:v>
                </c:pt>
                <c:pt idx="360">
                  <c:v>-0.9</c:v>
                </c:pt>
                <c:pt idx="361">
                  <c:v>-0.89</c:v>
                </c:pt>
                <c:pt idx="362">
                  <c:v>-0.88</c:v>
                </c:pt>
                <c:pt idx="363">
                  <c:v>-0.87000000000000111</c:v>
                </c:pt>
                <c:pt idx="364">
                  <c:v>-0.86000000000000065</c:v>
                </c:pt>
                <c:pt idx="365">
                  <c:v>-0.85000000000000064</c:v>
                </c:pt>
                <c:pt idx="366">
                  <c:v>-0.84000000000000064</c:v>
                </c:pt>
                <c:pt idx="367">
                  <c:v>-0.83000000000000063</c:v>
                </c:pt>
                <c:pt idx="368">
                  <c:v>-0.82000000000000062</c:v>
                </c:pt>
                <c:pt idx="369">
                  <c:v>-0.81</c:v>
                </c:pt>
                <c:pt idx="370">
                  <c:v>-0.8</c:v>
                </c:pt>
                <c:pt idx="371">
                  <c:v>-0.79</c:v>
                </c:pt>
                <c:pt idx="372">
                  <c:v>-0.78</c:v>
                </c:pt>
                <c:pt idx="373">
                  <c:v>-0.77000000000000124</c:v>
                </c:pt>
                <c:pt idx="374">
                  <c:v>-0.76000000000000123</c:v>
                </c:pt>
                <c:pt idx="375">
                  <c:v>-0.75000000000000122</c:v>
                </c:pt>
                <c:pt idx="376">
                  <c:v>-0.7400000000000011</c:v>
                </c:pt>
                <c:pt idx="377">
                  <c:v>-0.73000000000000065</c:v>
                </c:pt>
                <c:pt idx="378">
                  <c:v>-0.72000000000000064</c:v>
                </c:pt>
                <c:pt idx="379">
                  <c:v>-0.71000000000000063</c:v>
                </c:pt>
                <c:pt idx="380">
                  <c:v>-0.70000000000000062</c:v>
                </c:pt>
                <c:pt idx="381">
                  <c:v>-0.69000000000000061</c:v>
                </c:pt>
                <c:pt idx="382">
                  <c:v>-0.68</c:v>
                </c:pt>
                <c:pt idx="383">
                  <c:v>-0.67000000000000148</c:v>
                </c:pt>
                <c:pt idx="384">
                  <c:v>-0.66000000000000136</c:v>
                </c:pt>
                <c:pt idx="385">
                  <c:v>-0.65000000000000135</c:v>
                </c:pt>
                <c:pt idx="386">
                  <c:v>-0.64000000000000123</c:v>
                </c:pt>
                <c:pt idx="387">
                  <c:v>-0.63000000000000123</c:v>
                </c:pt>
                <c:pt idx="388">
                  <c:v>-0.62000000000000111</c:v>
                </c:pt>
                <c:pt idx="389">
                  <c:v>-0.61000000000000065</c:v>
                </c:pt>
                <c:pt idx="390">
                  <c:v>-0.60000000000000064</c:v>
                </c:pt>
                <c:pt idx="391">
                  <c:v>-0.59</c:v>
                </c:pt>
                <c:pt idx="392">
                  <c:v>-0.58000000000000007</c:v>
                </c:pt>
                <c:pt idx="393">
                  <c:v>-0.56999999999999995</c:v>
                </c:pt>
                <c:pt idx="394">
                  <c:v>-0.56000000000000005</c:v>
                </c:pt>
                <c:pt idx="395">
                  <c:v>-0.55000000000000004</c:v>
                </c:pt>
                <c:pt idx="396">
                  <c:v>-0.54</c:v>
                </c:pt>
                <c:pt idx="397">
                  <c:v>-0.53</c:v>
                </c:pt>
                <c:pt idx="398">
                  <c:v>-0.52</c:v>
                </c:pt>
                <c:pt idx="399">
                  <c:v>-0.51</c:v>
                </c:pt>
                <c:pt idx="400">
                  <c:v>-0.5</c:v>
                </c:pt>
                <c:pt idx="401">
                  <c:v>-0.49000000000000032</c:v>
                </c:pt>
                <c:pt idx="402">
                  <c:v>-0.48000000000000032</c:v>
                </c:pt>
                <c:pt idx="403">
                  <c:v>-0.47000000000000008</c:v>
                </c:pt>
                <c:pt idx="404">
                  <c:v>-0.46</c:v>
                </c:pt>
                <c:pt idx="405">
                  <c:v>-0.45</c:v>
                </c:pt>
                <c:pt idx="406">
                  <c:v>-0.44</c:v>
                </c:pt>
                <c:pt idx="407">
                  <c:v>-0.43000000000000038</c:v>
                </c:pt>
                <c:pt idx="408">
                  <c:v>-0.42000000000000032</c:v>
                </c:pt>
                <c:pt idx="409">
                  <c:v>-0.41000000000000031</c:v>
                </c:pt>
                <c:pt idx="410">
                  <c:v>-0.4</c:v>
                </c:pt>
                <c:pt idx="411">
                  <c:v>-0.39000000000000062</c:v>
                </c:pt>
                <c:pt idx="412">
                  <c:v>-0.38000000000000062</c:v>
                </c:pt>
                <c:pt idx="413">
                  <c:v>-0.37000000000000038</c:v>
                </c:pt>
                <c:pt idx="414">
                  <c:v>-0.36000000000000032</c:v>
                </c:pt>
                <c:pt idx="415">
                  <c:v>-0.35000000000000031</c:v>
                </c:pt>
                <c:pt idx="416">
                  <c:v>-0.34</c:v>
                </c:pt>
                <c:pt idx="417">
                  <c:v>-0.33000000000000074</c:v>
                </c:pt>
                <c:pt idx="418">
                  <c:v>-0.32000000000000062</c:v>
                </c:pt>
                <c:pt idx="419">
                  <c:v>-0.31000000000000055</c:v>
                </c:pt>
                <c:pt idx="420">
                  <c:v>-0.30000000000000032</c:v>
                </c:pt>
                <c:pt idx="421">
                  <c:v>-0.29000000000000031</c:v>
                </c:pt>
                <c:pt idx="422">
                  <c:v>-0.28000000000000008</c:v>
                </c:pt>
                <c:pt idx="423">
                  <c:v>-0.27</c:v>
                </c:pt>
                <c:pt idx="424">
                  <c:v>-0.26</c:v>
                </c:pt>
                <c:pt idx="425">
                  <c:v>-0.25</c:v>
                </c:pt>
                <c:pt idx="426">
                  <c:v>-0.24000000000000021</c:v>
                </c:pt>
                <c:pt idx="427">
                  <c:v>-0.23</c:v>
                </c:pt>
                <c:pt idx="428">
                  <c:v>-0.22</c:v>
                </c:pt>
                <c:pt idx="429">
                  <c:v>-0.21000000000000021</c:v>
                </c:pt>
                <c:pt idx="430">
                  <c:v>-0.2</c:v>
                </c:pt>
                <c:pt idx="431">
                  <c:v>-0.19</c:v>
                </c:pt>
                <c:pt idx="432">
                  <c:v>-0.18000000000000024</c:v>
                </c:pt>
                <c:pt idx="433">
                  <c:v>-0.17</c:v>
                </c:pt>
                <c:pt idx="434">
                  <c:v>-0.16</c:v>
                </c:pt>
                <c:pt idx="435">
                  <c:v>-0.15000000000000024</c:v>
                </c:pt>
                <c:pt idx="436">
                  <c:v>-0.14000000000000001</c:v>
                </c:pt>
                <c:pt idx="437">
                  <c:v>-0.13</c:v>
                </c:pt>
                <c:pt idx="438">
                  <c:v>-0.12000000000000002</c:v>
                </c:pt>
                <c:pt idx="439">
                  <c:v>-0.11</c:v>
                </c:pt>
                <c:pt idx="440">
                  <c:v>-0.1</c:v>
                </c:pt>
                <c:pt idx="441">
                  <c:v>-9.0000000000000024E-2</c:v>
                </c:pt>
                <c:pt idx="442">
                  <c:v>-8.0000000000000043E-2</c:v>
                </c:pt>
                <c:pt idx="443">
                  <c:v>-7.0000000000000021E-2</c:v>
                </c:pt>
                <c:pt idx="444">
                  <c:v>-6.0000000000000032E-2</c:v>
                </c:pt>
                <c:pt idx="445">
                  <c:v>-0.05</c:v>
                </c:pt>
                <c:pt idx="446">
                  <c:v>-4.0000000000000022E-2</c:v>
                </c:pt>
                <c:pt idx="447">
                  <c:v>-3.0000000000000002E-2</c:v>
                </c:pt>
                <c:pt idx="448">
                  <c:v>-2.0000000000000011E-2</c:v>
                </c:pt>
                <c:pt idx="449">
                  <c:v>-1.0000000000000005E-2</c:v>
                </c:pt>
                <c:pt idx="450">
                  <c:v>0</c:v>
                </c:pt>
                <c:pt idx="451">
                  <c:v>1.0000000000000005E-2</c:v>
                </c:pt>
                <c:pt idx="452">
                  <c:v>2.0000000000000011E-2</c:v>
                </c:pt>
                <c:pt idx="453">
                  <c:v>3.0000000000000002E-2</c:v>
                </c:pt>
                <c:pt idx="454">
                  <c:v>4.0000000000000022E-2</c:v>
                </c:pt>
                <c:pt idx="455">
                  <c:v>0.05</c:v>
                </c:pt>
                <c:pt idx="456">
                  <c:v>6.0000000000000032E-2</c:v>
                </c:pt>
                <c:pt idx="457">
                  <c:v>7.0000000000000021E-2</c:v>
                </c:pt>
                <c:pt idx="458">
                  <c:v>8.0000000000000043E-2</c:v>
                </c:pt>
                <c:pt idx="459">
                  <c:v>9.0000000000000024E-2</c:v>
                </c:pt>
                <c:pt idx="460">
                  <c:v>0.1</c:v>
                </c:pt>
                <c:pt idx="461">
                  <c:v>0.11</c:v>
                </c:pt>
                <c:pt idx="462">
                  <c:v>0.12000000000000002</c:v>
                </c:pt>
                <c:pt idx="463">
                  <c:v>0.13</c:v>
                </c:pt>
                <c:pt idx="464">
                  <c:v>0.14000000000000001</c:v>
                </c:pt>
                <c:pt idx="465">
                  <c:v>0.15000000000000024</c:v>
                </c:pt>
                <c:pt idx="466">
                  <c:v>0.16</c:v>
                </c:pt>
                <c:pt idx="467">
                  <c:v>0.17</c:v>
                </c:pt>
                <c:pt idx="468">
                  <c:v>0.18000000000000024</c:v>
                </c:pt>
                <c:pt idx="469">
                  <c:v>0.19</c:v>
                </c:pt>
                <c:pt idx="470">
                  <c:v>0.2</c:v>
                </c:pt>
                <c:pt idx="471">
                  <c:v>0.21000000000000021</c:v>
                </c:pt>
                <c:pt idx="472">
                  <c:v>0.22</c:v>
                </c:pt>
                <c:pt idx="473">
                  <c:v>0.23</c:v>
                </c:pt>
                <c:pt idx="474">
                  <c:v>0.24000000000000021</c:v>
                </c:pt>
                <c:pt idx="475">
                  <c:v>0.25</c:v>
                </c:pt>
                <c:pt idx="476">
                  <c:v>0.26</c:v>
                </c:pt>
                <c:pt idx="477">
                  <c:v>0.27</c:v>
                </c:pt>
                <c:pt idx="478">
                  <c:v>0.28000000000000008</c:v>
                </c:pt>
                <c:pt idx="479">
                  <c:v>0.29000000000000031</c:v>
                </c:pt>
                <c:pt idx="480">
                  <c:v>0.30000000000000032</c:v>
                </c:pt>
                <c:pt idx="481">
                  <c:v>0.31000000000000055</c:v>
                </c:pt>
                <c:pt idx="482">
                  <c:v>0.32000000000000062</c:v>
                </c:pt>
                <c:pt idx="483">
                  <c:v>0.33000000000000074</c:v>
                </c:pt>
                <c:pt idx="484">
                  <c:v>0.34</c:v>
                </c:pt>
                <c:pt idx="485">
                  <c:v>0.35000000000000031</c:v>
                </c:pt>
                <c:pt idx="486">
                  <c:v>0.36000000000000032</c:v>
                </c:pt>
                <c:pt idx="487">
                  <c:v>0.37000000000000038</c:v>
                </c:pt>
                <c:pt idx="488">
                  <c:v>0.38000000000000062</c:v>
                </c:pt>
                <c:pt idx="489">
                  <c:v>0.39000000000000062</c:v>
                </c:pt>
                <c:pt idx="490">
                  <c:v>0.4</c:v>
                </c:pt>
                <c:pt idx="491">
                  <c:v>0.41000000000000031</c:v>
                </c:pt>
                <c:pt idx="492">
                  <c:v>0.42000000000000032</c:v>
                </c:pt>
                <c:pt idx="493">
                  <c:v>0.43000000000000038</c:v>
                </c:pt>
                <c:pt idx="494">
                  <c:v>0.44</c:v>
                </c:pt>
                <c:pt idx="495">
                  <c:v>0.45</c:v>
                </c:pt>
                <c:pt idx="496">
                  <c:v>0.46</c:v>
                </c:pt>
                <c:pt idx="497">
                  <c:v>0.47000000000000008</c:v>
                </c:pt>
                <c:pt idx="498">
                  <c:v>0.48000000000000032</c:v>
                </c:pt>
                <c:pt idx="499">
                  <c:v>0.49000000000000032</c:v>
                </c:pt>
                <c:pt idx="500">
                  <c:v>0.5</c:v>
                </c:pt>
                <c:pt idx="501">
                  <c:v>0.51</c:v>
                </c:pt>
                <c:pt idx="502">
                  <c:v>0.52</c:v>
                </c:pt>
                <c:pt idx="503">
                  <c:v>0.53</c:v>
                </c:pt>
                <c:pt idx="504">
                  <c:v>0.54</c:v>
                </c:pt>
                <c:pt idx="505">
                  <c:v>0.55000000000000004</c:v>
                </c:pt>
                <c:pt idx="506">
                  <c:v>0.56000000000000005</c:v>
                </c:pt>
                <c:pt idx="507">
                  <c:v>0.56999999999999995</c:v>
                </c:pt>
                <c:pt idx="508">
                  <c:v>0.58000000000000007</c:v>
                </c:pt>
                <c:pt idx="509">
                  <c:v>0.59</c:v>
                </c:pt>
                <c:pt idx="510">
                  <c:v>0.60000000000000064</c:v>
                </c:pt>
                <c:pt idx="511">
                  <c:v>0.61000000000000065</c:v>
                </c:pt>
                <c:pt idx="512">
                  <c:v>0.62000000000000111</c:v>
                </c:pt>
                <c:pt idx="513">
                  <c:v>0.63000000000000123</c:v>
                </c:pt>
                <c:pt idx="514">
                  <c:v>0.64000000000000123</c:v>
                </c:pt>
                <c:pt idx="515">
                  <c:v>0.65000000000000135</c:v>
                </c:pt>
                <c:pt idx="516">
                  <c:v>0.66000000000000136</c:v>
                </c:pt>
                <c:pt idx="517">
                  <c:v>0.67000000000000148</c:v>
                </c:pt>
                <c:pt idx="518">
                  <c:v>0.68</c:v>
                </c:pt>
                <c:pt idx="519">
                  <c:v>0.69000000000000061</c:v>
                </c:pt>
                <c:pt idx="520">
                  <c:v>0.70000000000000062</c:v>
                </c:pt>
                <c:pt idx="521">
                  <c:v>0.71000000000000063</c:v>
                </c:pt>
                <c:pt idx="522">
                  <c:v>0.72000000000000064</c:v>
                </c:pt>
                <c:pt idx="523">
                  <c:v>0.73000000000000065</c:v>
                </c:pt>
                <c:pt idx="524">
                  <c:v>0.7400000000000011</c:v>
                </c:pt>
                <c:pt idx="525">
                  <c:v>0.75000000000000122</c:v>
                </c:pt>
                <c:pt idx="526">
                  <c:v>0.76000000000000123</c:v>
                </c:pt>
                <c:pt idx="527">
                  <c:v>0.77000000000000124</c:v>
                </c:pt>
                <c:pt idx="528">
                  <c:v>0.78</c:v>
                </c:pt>
                <c:pt idx="529">
                  <c:v>0.79</c:v>
                </c:pt>
                <c:pt idx="530">
                  <c:v>0.8</c:v>
                </c:pt>
                <c:pt idx="531">
                  <c:v>0.81</c:v>
                </c:pt>
                <c:pt idx="532">
                  <c:v>0.82000000000000062</c:v>
                </c:pt>
                <c:pt idx="533">
                  <c:v>0.83000000000000063</c:v>
                </c:pt>
                <c:pt idx="534">
                  <c:v>0.84000000000000064</c:v>
                </c:pt>
                <c:pt idx="535">
                  <c:v>0.85000000000000064</c:v>
                </c:pt>
                <c:pt idx="536">
                  <c:v>0.86000000000000065</c:v>
                </c:pt>
                <c:pt idx="537">
                  <c:v>0.87000000000000111</c:v>
                </c:pt>
                <c:pt idx="538">
                  <c:v>0.88</c:v>
                </c:pt>
                <c:pt idx="539">
                  <c:v>0.89</c:v>
                </c:pt>
                <c:pt idx="540">
                  <c:v>0.9</c:v>
                </c:pt>
                <c:pt idx="541">
                  <c:v>0.91</c:v>
                </c:pt>
                <c:pt idx="542">
                  <c:v>0.92</c:v>
                </c:pt>
                <c:pt idx="543">
                  <c:v>0.93</c:v>
                </c:pt>
                <c:pt idx="544">
                  <c:v>0.94000000000000061</c:v>
                </c:pt>
                <c:pt idx="545">
                  <c:v>0.95000000000000062</c:v>
                </c:pt>
                <c:pt idx="546">
                  <c:v>0.96000000000000063</c:v>
                </c:pt>
                <c:pt idx="547">
                  <c:v>0.97000000000000064</c:v>
                </c:pt>
                <c:pt idx="548">
                  <c:v>0.98</c:v>
                </c:pt>
                <c:pt idx="549">
                  <c:v>0.99</c:v>
                </c:pt>
                <c:pt idx="550">
                  <c:v>1</c:v>
                </c:pt>
                <c:pt idx="551">
                  <c:v>1.01</c:v>
                </c:pt>
                <c:pt idx="552">
                  <c:v>1.02</c:v>
                </c:pt>
                <c:pt idx="553">
                  <c:v>1.03</c:v>
                </c:pt>
                <c:pt idx="554">
                  <c:v>1.04</c:v>
                </c:pt>
                <c:pt idx="555">
                  <c:v>1.05</c:v>
                </c:pt>
                <c:pt idx="556">
                  <c:v>1.06</c:v>
                </c:pt>
                <c:pt idx="557">
                  <c:v>1.07</c:v>
                </c:pt>
                <c:pt idx="558">
                  <c:v>1.08</c:v>
                </c:pt>
                <c:pt idx="559">
                  <c:v>1.0900000000000001</c:v>
                </c:pt>
                <c:pt idx="560">
                  <c:v>1.1000000000000001</c:v>
                </c:pt>
                <c:pt idx="561">
                  <c:v>1.1100000000000001</c:v>
                </c:pt>
                <c:pt idx="562">
                  <c:v>1.1200000000000001</c:v>
                </c:pt>
                <c:pt idx="563">
                  <c:v>1.1299999999999975</c:v>
                </c:pt>
                <c:pt idx="564">
                  <c:v>1.1399999999999975</c:v>
                </c:pt>
                <c:pt idx="565">
                  <c:v>1.1499999999999975</c:v>
                </c:pt>
                <c:pt idx="566">
                  <c:v>1.1599999999999975</c:v>
                </c:pt>
                <c:pt idx="567">
                  <c:v>1.1700000000000021</c:v>
                </c:pt>
                <c:pt idx="568">
                  <c:v>1.1800000000000022</c:v>
                </c:pt>
                <c:pt idx="569">
                  <c:v>1.1900000000000022</c:v>
                </c:pt>
                <c:pt idx="570">
                  <c:v>1.2</c:v>
                </c:pt>
                <c:pt idx="571">
                  <c:v>1.21</c:v>
                </c:pt>
                <c:pt idx="572">
                  <c:v>1.22</c:v>
                </c:pt>
                <c:pt idx="573">
                  <c:v>1.23</c:v>
                </c:pt>
                <c:pt idx="574">
                  <c:v>1.24</c:v>
                </c:pt>
                <c:pt idx="575">
                  <c:v>1.25</c:v>
                </c:pt>
                <c:pt idx="576">
                  <c:v>1.26</c:v>
                </c:pt>
                <c:pt idx="577">
                  <c:v>1.27</c:v>
                </c:pt>
                <c:pt idx="578">
                  <c:v>1.28</c:v>
                </c:pt>
                <c:pt idx="579">
                  <c:v>1.29</c:v>
                </c:pt>
                <c:pt idx="580">
                  <c:v>1.3</c:v>
                </c:pt>
                <c:pt idx="581">
                  <c:v>1.31</c:v>
                </c:pt>
                <c:pt idx="582">
                  <c:v>1.32</c:v>
                </c:pt>
                <c:pt idx="583">
                  <c:v>1.33</c:v>
                </c:pt>
                <c:pt idx="584">
                  <c:v>1.34</c:v>
                </c:pt>
                <c:pt idx="585">
                  <c:v>1.35</c:v>
                </c:pt>
                <c:pt idx="586">
                  <c:v>1.36</c:v>
                </c:pt>
                <c:pt idx="587">
                  <c:v>1.37</c:v>
                </c:pt>
                <c:pt idx="588">
                  <c:v>1.3800000000000001</c:v>
                </c:pt>
                <c:pt idx="589">
                  <c:v>1.3900000000000001</c:v>
                </c:pt>
                <c:pt idx="590">
                  <c:v>1.4</c:v>
                </c:pt>
                <c:pt idx="591">
                  <c:v>1.41</c:v>
                </c:pt>
                <c:pt idx="592">
                  <c:v>1.42</c:v>
                </c:pt>
                <c:pt idx="593">
                  <c:v>1.43</c:v>
                </c:pt>
                <c:pt idx="594">
                  <c:v>1.44</c:v>
                </c:pt>
                <c:pt idx="595">
                  <c:v>1.45</c:v>
                </c:pt>
                <c:pt idx="596">
                  <c:v>1.46</c:v>
                </c:pt>
                <c:pt idx="597">
                  <c:v>1.47</c:v>
                </c:pt>
                <c:pt idx="598">
                  <c:v>1.48</c:v>
                </c:pt>
                <c:pt idx="599">
                  <c:v>1.49</c:v>
                </c:pt>
                <c:pt idx="600">
                  <c:v>1.5</c:v>
                </c:pt>
                <c:pt idx="601">
                  <c:v>1.51</c:v>
                </c:pt>
                <c:pt idx="602">
                  <c:v>1.52</c:v>
                </c:pt>
                <c:pt idx="603">
                  <c:v>1.53</c:v>
                </c:pt>
                <c:pt idx="604">
                  <c:v>1.54</c:v>
                </c:pt>
                <c:pt idx="605">
                  <c:v>1.55</c:v>
                </c:pt>
                <c:pt idx="606">
                  <c:v>1.56</c:v>
                </c:pt>
                <c:pt idx="607">
                  <c:v>1.57</c:v>
                </c:pt>
                <c:pt idx="608">
                  <c:v>1.58</c:v>
                </c:pt>
                <c:pt idx="609">
                  <c:v>1.59</c:v>
                </c:pt>
                <c:pt idx="610">
                  <c:v>1.6</c:v>
                </c:pt>
                <c:pt idx="611">
                  <c:v>1.61</c:v>
                </c:pt>
                <c:pt idx="612">
                  <c:v>1.62</c:v>
                </c:pt>
                <c:pt idx="613">
                  <c:v>1.6300000000000001</c:v>
                </c:pt>
                <c:pt idx="614">
                  <c:v>1.6400000000000001</c:v>
                </c:pt>
                <c:pt idx="615">
                  <c:v>1.6500000000000001</c:v>
                </c:pt>
                <c:pt idx="616">
                  <c:v>1.6600000000000001</c:v>
                </c:pt>
                <c:pt idx="617">
                  <c:v>1.6700000000000021</c:v>
                </c:pt>
                <c:pt idx="618">
                  <c:v>1.6800000000000022</c:v>
                </c:pt>
                <c:pt idx="619">
                  <c:v>1.6900000000000022</c:v>
                </c:pt>
                <c:pt idx="620">
                  <c:v>1.7</c:v>
                </c:pt>
                <c:pt idx="621">
                  <c:v>1.71</c:v>
                </c:pt>
                <c:pt idx="622">
                  <c:v>1.72</c:v>
                </c:pt>
                <c:pt idx="623">
                  <c:v>1.73</c:v>
                </c:pt>
                <c:pt idx="624">
                  <c:v>1.74</c:v>
                </c:pt>
                <c:pt idx="625">
                  <c:v>1.75</c:v>
                </c:pt>
                <c:pt idx="626">
                  <c:v>1.76</c:v>
                </c:pt>
                <c:pt idx="627">
                  <c:v>1.77</c:v>
                </c:pt>
                <c:pt idx="628">
                  <c:v>1.78</c:v>
                </c:pt>
                <c:pt idx="629">
                  <c:v>1.79</c:v>
                </c:pt>
                <c:pt idx="630">
                  <c:v>1.8</c:v>
                </c:pt>
                <c:pt idx="631">
                  <c:v>1.81</c:v>
                </c:pt>
                <c:pt idx="632">
                  <c:v>1.82</c:v>
                </c:pt>
                <c:pt idx="633">
                  <c:v>1.83</c:v>
                </c:pt>
                <c:pt idx="634">
                  <c:v>1.84</c:v>
                </c:pt>
                <c:pt idx="635">
                  <c:v>1.85</c:v>
                </c:pt>
                <c:pt idx="636">
                  <c:v>1.86</c:v>
                </c:pt>
                <c:pt idx="637">
                  <c:v>1.87</c:v>
                </c:pt>
                <c:pt idx="638">
                  <c:v>1.8800000000000001</c:v>
                </c:pt>
                <c:pt idx="639">
                  <c:v>1.8900000000000001</c:v>
                </c:pt>
                <c:pt idx="640">
                  <c:v>1.9000000000000001</c:v>
                </c:pt>
                <c:pt idx="641">
                  <c:v>1.9100000000000001</c:v>
                </c:pt>
                <c:pt idx="642">
                  <c:v>1.9200000000000021</c:v>
                </c:pt>
                <c:pt idx="643">
                  <c:v>1.9300000000000022</c:v>
                </c:pt>
                <c:pt idx="644">
                  <c:v>1.9400000000000022</c:v>
                </c:pt>
                <c:pt idx="645">
                  <c:v>1.9500000000000022</c:v>
                </c:pt>
                <c:pt idx="646">
                  <c:v>1.9600000000000022</c:v>
                </c:pt>
                <c:pt idx="647">
                  <c:v>1.9700000000000022</c:v>
                </c:pt>
                <c:pt idx="648">
                  <c:v>1.9800000000000024</c:v>
                </c:pt>
                <c:pt idx="649">
                  <c:v>1.9900000000000024</c:v>
                </c:pt>
                <c:pt idx="650">
                  <c:v>2</c:v>
                </c:pt>
                <c:pt idx="651">
                  <c:v>2.0099999999999998</c:v>
                </c:pt>
                <c:pt idx="652">
                  <c:v>2.02</c:v>
                </c:pt>
                <c:pt idx="653">
                  <c:v>2.0299999999999998</c:v>
                </c:pt>
                <c:pt idx="654">
                  <c:v>2.04</c:v>
                </c:pt>
                <c:pt idx="655">
                  <c:v>2.0499999999999998</c:v>
                </c:pt>
                <c:pt idx="656">
                  <c:v>2.06</c:v>
                </c:pt>
                <c:pt idx="657">
                  <c:v>2.0699999999999998</c:v>
                </c:pt>
                <c:pt idx="658">
                  <c:v>2.08</c:v>
                </c:pt>
                <c:pt idx="659">
                  <c:v>2.09</c:v>
                </c:pt>
                <c:pt idx="660">
                  <c:v>2.1</c:v>
                </c:pt>
                <c:pt idx="661">
                  <c:v>2.11</c:v>
                </c:pt>
                <c:pt idx="662">
                  <c:v>2.12</c:v>
                </c:pt>
                <c:pt idx="663">
                  <c:v>2.13</c:v>
                </c:pt>
                <c:pt idx="664">
                  <c:v>2.14</c:v>
                </c:pt>
                <c:pt idx="665">
                  <c:v>2.15</c:v>
                </c:pt>
                <c:pt idx="666">
                  <c:v>2.16</c:v>
                </c:pt>
                <c:pt idx="667">
                  <c:v>2.17</c:v>
                </c:pt>
                <c:pt idx="668">
                  <c:v>2.1800000000000002</c:v>
                </c:pt>
                <c:pt idx="669">
                  <c:v>2.19</c:v>
                </c:pt>
                <c:pt idx="670">
                  <c:v>2.2000000000000002</c:v>
                </c:pt>
                <c:pt idx="671">
                  <c:v>2.21</c:v>
                </c:pt>
                <c:pt idx="672">
                  <c:v>2.2200000000000002</c:v>
                </c:pt>
                <c:pt idx="673">
                  <c:v>2.23</c:v>
                </c:pt>
                <c:pt idx="674">
                  <c:v>2.2400000000000002</c:v>
                </c:pt>
                <c:pt idx="675">
                  <c:v>2.25</c:v>
                </c:pt>
                <c:pt idx="676">
                  <c:v>2.2599999999999998</c:v>
                </c:pt>
                <c:pt idx="677">
                  <c:v>2.27</c:v>
                </c:pt>
                <c:pt idx="678">
                  <c:v>2.2799999999999998</c:v>
                </c:pt>
                <c:pt idx="679">
                  <c:v>2.29</c:v>
                </c:pt>
                <c:pt idx="680">
                  <c:v>2.2999999999999998</c:v>
                </c:pt>
                <c:pt idx="681">
                  <c:v>2.3099999999999987</c:v>
                </c:pt>
                <c:pt idx="682">
                  <c:v>2.3199999999999967</c:v>
                </c:pt>
                <c:pt idx="683">
                  <c:v>2.3299999999999987</c:v>
                </c:pt>
                <c:pt idx="684">
                  <c:v>2.34</c:v>
                </c:pt>
                <c:pt idx="685">
                  <c:v>2.3499999999999988</c:v>
                </c:pt>
                <c:pt idx="686">
                  <c:v>2.36</c:v>
                </c:pt>
                <c:pt idx="687">
                  <c:v>2.3699999999999997</c:v>
                </c:pt>
                <c:pt idx="688">
                  <c:v>2.38</c:v>
                </c:pt>
                <c:pt idx="689">
                  <c:v>2.3899999999999997</c:v>
                </c:pt>
                <c:pt idx="690">
                  <c:v>2.4</c:v>
                </c:pt>
                <c:pt idx="691">
                  <c:v>2.4099999999999997</c:v>
                </c:pt>
                <c:pt idx="692">
                  <c:v>2.42</c:v>
                </c:pt>
                <c:pt idx="693">
                  <c:v>2.4299999999999997</c:v>
                </c:pt>
                <c:pt idx="694">
                  <c:v>2.44</c:v>
                </c:pt>
                <c:pt idx="695">
                  <c:v>2.4499999999999997</c:v>
                </c:pt>
                <c:pt idx="696">
                  <c:v>2.46</c:v>
                </c:pt>
                <c:pt idx="697">
                  <c:v>2.4699999999999998</c:v>
                </c:pt>
                <c:pt idx="698">
                  <c:v>2.48</c:v>
                </c:pt>
                <c:pt idx="699">
                  <c:v>2.4899999999999998</c:v>
                </c:pt>
                <c:pt idx="700">
                  <c:v>2.5</c:v>
                </c:pt>
                <c:pt idx="701">
                  <c:v>2.5099999999999998</c:v>
                </c:pt>
                <c:pt idx="702">
                  <c:v>2.52</c:v>
                </c:pt>
                <c:pt idx="703">
                  <c:v>2.5299999999999998</c:v>
                </c:pt>
                <c:pt idx="704">
                  <c:v>2.54</c:v>
                </c:pt>
                <c:pt idx="705">
                  <c:v>2.5499999999999998</c:v>
                </c:pt>
                <c:pt idx="706">
                  <c:v>2.56</c:v>
                </c:pt>
                <c:pt idx="707">
                  <c:v>2.57</c:v>
                </c:pt>
                <c:pt idx="708">
                  <c:v>2.58</c:v>
                </c:pt>
                <c:pt idx="709">
                  <c:v>2.59</c:v>
                </c:pt>
                <c:pt idx="710">
                  <c:v>2.6</c:v>
                </c:pt>
                <c:pt idx="711">
                  <c:v>2.61</c:v>
                </c:pt>
                <c:pt idx="712">
                  <c:v>2.62</c:v>
                </c:pt>
                <c:pt idx="713">
                  <c:v>2.63</c:v>
                </c:pt>
                <c:pt idx="714">
                  <c:v>2.64</c:v>
                </c:pt>
                <c:pt idx="715">
                  <c:v>2.65</c:v>
                </c:pt>
                <c:pt idx="716">
                  <c:v>2.66</c:v>
                </c:pt>
                <c:pt idx="717">
                  <c:v>2.67</c:v>
                </c:pt>
                <c:pt idx="718">
                  <c:v>2.68</c:v>
                </c:pt>
                <c:pt idx="719">
                  <c:v>2.69</c:v>
                </c:pt>
                <c:pt idx="720">
                  <c:v>2.7</c:v>
                </c:pt>
                <c:pt idx="721">
                  <c:v>2.71</c:v>
                </c:pt>
                <c:pt idx="722">
                  <c:v>2.72</c:v>
                </c:pt>
                <c:pt idx="723">
                  <c:v>2.73</c:v>
                </c:pt>
                <c:pt idx="724">
                  <c:v>2.74</c:v>
                </c:pt>
                <c:pt idx="725">
                  <c:v>2.75</c:v>
                </c:pt>
                <c:pt idx="726">
                  <c:v>2.7600000000000002</c:v>
                </c:pt>
                <c:pt idx="727">
                  <c:v>2.77</c:v>
                </c:pt>
                <c:pt idx="728">
                  <c:v>2.7800000000000002</c:v>
                </c:pt>
                <c:pt idx="729">
                  <c:v>2.79</c:v>
                </c:pt>
                <c:pt idx="730">
                  <c:v>2.8</c:v>
                </c:pt>
                <c:pt idx="731">
                  <c:v>2.8099999999999987</c:v>
                </c:pt>
                <c:pt idx="732">
                  <c:v>2.82</c:v>
                </c:pt>
                <c:pt idx="733">
                  <c:v>2.8299999999999987</c:v>
                </c:pt>
                <c:pt idx="734">
                  <c:v>2.84</c:v>
                </c:pt>
                <c:pt idx="735">
                  <c:v>2.8499999999999988</c:v>
                </c:pt>
                <c:pt idx="736">
                  <c:v>2.86</c:v>
                </c:pt>
                <c:pt idx="737">
                  <c:v>2.8699999999999997</c:v>
                </c:pt>
                <c:pt idx="738">
                  <c:v>2.88</c:v>
                </c:pt>
                <c:pt idx="739">
                  <c:v>2.8899999999999997</c:v>
                </c:pt>
                <c:pt idx="740">
                  <c:v>2.9</c:v>
                </c:pt>
                <c:pt idx="741">
                  <c:v>2.9099999999999997</c:v>
                </c:pt>
                <c:pt idx="742">
                  <c:v>2.92</c:v>
                </c:pt>
                <c:pt idx="743">
                  <c:v>2.9299999999999997</c:v>
                </c:pt>
                <c:pt idx="744">
                  <c:v>2.94</c:v>
                </c:pt>
                <c:pt idx="745">
                  <c:v>2.9499999999999997</c:v>
                </c:pt>
                <c:pt idx="746">
                  <c:v>2.96</c:v>
                </c:pt>
                <c:pt idx="747">
                  <c:v>2.9699999999999998</c:v>
                </c:pt>
                <c:pt idx="748">
                  <c:v>2.98</c:v>
                </c:pt>
                <c:pt idx="749">
                  <c:v>2.9899999999999998</c:v>
                </c:pt>
                <c:pt idx="750">
                  <c:v>3</c:v>
                </c:pt>
                <c:pt idx="751">
                  <c:v>3.01</c:v>
                </c:pt>
                <c:pt idx="752">
                  <c:v>3.02</c:v>
                </c:pt>
                <c:pt idx="753">
                  <c:v>3.03</c:v>
                </c:pt>
                <c:pt idx="754">
                  <c:v>3.04</c:v>
                </c:pt>
                <c:pt idx="755">
                  <c:v>3.05</c:v>
                </c:pt>
                <c:pt idx="756">
                  <c:v>3.06</c:v>
                </c:pt>
                <c:pt idx="757">
                  <c:v>3.07</c:v>
                </c:pt>
                <c:pt idx="758">
                  <c:v>3.08</c:v>
                </c:pt>
                <c:pt idx="759">
                  <c:v>3.09</c:v>
                </c:pt>
                <c:pt idx="760">
                  <c:v>3.1</c:v>
                </c:pt>
                <c:pt idx="761">
                  <c:v>3.11</c:v>
                </c:pt>
                <c:pt idx="762">
                  <c:v>3.12</c:v>
                </c:pt>
                <c:pt idx="763">
                  <c:v>3.13</c:v>
                </c:pt>
                <c:pt idx="764">
                  <c:v>3.14</c:v>
                </c:pt>
                <c:pt idx="765">
                  <c:v>3.15</c:v>
                </c:pt>
                <c:pt idx="766">
                  <c:v>3.16</c:v>
                </c:pt>
                <c:pt idx="767">
                  <c:v>3.17</c:v>
                </c:pt>
                <c:pt idx="768">
                  <c:v>3.18</c:v>
                </c:pt>
                <c:pt idx="769">
                  <c:v>3.19</c:v>
                </c:pt>
                <c:pt idx="770">
                  <c:v>3.2</c:v>
                </c:pt>
                <c:pt idx="771">
                  <c:v>3.21</c:v>
                </c:pt>
                <c:pt idx="772">
                  <c:v>3.22</c:v>
                </c:pt>
                <c:pt idx="773">
                  <c:v>3.23</c:v>
                </c:pt>
                <c:pt idx="774">
                  <c:v>3.24</c:v>
                </c:pt>
                <c:pt idx="775">
                  <c:v>3.25</c:v>
                </c:pt>
                <c:pt idx="776">
                  <c:v>3.2600000000000002</c:v>
                </c:pt>
                <c:pt idx="777">
                  <c:v>3.27</c:v>
                </c:pt>
                <c:pt idx="778">
                  <c:v>3.2800000000000002</c:v>
                </c:pt>
                <c:pt idx="779">
                  <c:v>3.29</c:v>
                </c:pt>
                <c:pt idx="780">
                  <c:v>3.3</c:v>
                </c:pt>
                <c:pt idx="781">
                  <c:v>3.3099999999999987</c:v>
                </c:pt>
                <c:pt idx="782">
                  <c:v>3.32</c:v>
                </c:pt>
                <c:pt idx="783">
                  <c:v>3.3299999999999987</c:v>
                </c:pt>
                <c:pt idx="784">
                  <c:v>3.34</c:v>
                </c:pt>
                <c:pt idx="785">
                  <c:v>3.3499999999999988</c:v>
                </c:pt>
                <c:pt idx="786">
                  <c:v>3.36</c:v>
                </c:pt>
                <c:pt idx="787">
                  <c:v>3.3699999999999997</c:v>
                </c:pt>
                <c:pt idx="788">
                  <c:v>3.38</c:v>
                </c:pt>
                <c:pt idx="789">
                  <c:v>3.3899999999999997</c:v>
                </c:pt>
                <c:pt idx="790">
                  <c:v>3.4</c:v>
                </c:pt>
                <c:pt idx="791">
                  <c:v>3.4099999999999997</c:v>
                </c:pt>
                <c:pt idx="792">
                  <c:v>3.42</c:v>
                </c:pt>
                <c:pt idx="793">
                  <c:v>3.4299999999999997</c:v>
                </c:pt>
                <c:pt idx="794">
                  <c:v>3.44</c:v>
                </c:pt>
                <c:pt idx="795">
                  <c:v>3.4499999999999997</c:v>
                </c:pt>
                <c:pt idx="796">
                  <c:v>3.46</c:v>
                </c:pt>
                <c:pt idx="797">
                  <c:v>3.4699999999999998</c:v>
                </c:pt>
                <c:pt idx="798">
                  <c:v>3.48</c:v>
                </c:pt>
                <c:pt idx="799">
                  <c:v>3.4899999999999998</c:v>
                </c:pt>
                <c:pt idx="800">
                  <c:v>3.5</c:v>
                </c:pt>
                <c:pt idx="801">
                  <c:v>3.51</c:v>
                </c:pt>
                <c:pt idx="802">
                  <c:v>3.52</c:v>
                </c:pt>
                <c:pt idx="803">
                  <c:v>3.53</c:v>
                </c:pt>
                <c:pt idx="804">
                  <c:v>3.54</c:v>
                </c:pt>
                <c:pt idx="805">
                  <c:v>3.55</c:v>
                </c:pt>
                <c:pt idx="806">
                  <c:v>3.56</c:v>
                </c:pt>
                <c:pt idx="807">
                  <c:v>3.57</c:v>
                </c:pt>
                <c:pt idx="808">
                  <c:v>3.58</c:v>
                </c:pt>
                <c:pt idx="809">
                  <c:v>3.59</c:v>
                </c:pt>
                <c:pt idx="810">
                  <c:v>3.6</c:v>
                </c:pt>
                <c:pt idx="811">
                  <c:v>3.61</c:v>
                </c:pt>
                <c:pt idx="812">
                  <c:v>3.62</c:v>
                </c:pt>
                <c:pt idx="813">
                  <c:v>3.63</c:v>
                </c:pt>
                <c:pt idx="814">
                  <c:v>3.64</c:v>
                </c:pt>
                <c:pt idx="815">
                  <c:v>3.65</c:v>
                </c:pt>
                <c:pt idx="816">
                  <c:v>3.66</c:v>
                </c:pt>
                <c:pt idx="817">
                  <c:v>3.67</c:v>
                </c:pt>
                <c:pt idx="818">
                  <c:v>3.6800000000000099</c:v>
                </c:pt>
                <c:pt idx="819">
                  <c:v>3.69</c:v>
                </c:pt>
                <c:pt idx="820">
                  <c:v>3.7000000000000099</c:v>
                </c:pt>
                <c:pt idx="821">
                  <c:v>3.71</c:v>
                </c:pt>
                <c:pt idx="822">
                  <c:v>3.7200000000000144</c:v>
                </c:pt>
                <c:pt idx="823">
                  <c:v>3.7300000000000102</c:v>
                </c:pt>
                <c:pt idx="824">
                  <c:v>3.7400000000000144</c:v>
                </c:pt>
                <c:pt idx="825">
                  <c:v>3.7500000000000102</c:v>
                </c:pt>
                <c:pt idx="826">
                  <c:v>3.7600000000000149</c:v>
                </c:pt>
                <c:pt idx="827">
                  <c:v>3.7700000000000098</c:v>
                </c:pt>
                <c:pt idx="828">
                  <c:v>3.7800000000000149</c:v>
                </c:pt>
                <c:pt idx="829">
                  <c:v>3.7900000000000098</c:v>
                </c:pt>
                <c:pt idx="830">
                  <c:v>3.80000000000001</c:v>
                </c:pt>
                <c:pt idx="831">
                  <c:v>3.8100000000000067</c:v>
                </c:pt>
                <c:pt idx="832">
                  <c:v>3.8200000000000101</c:v>
                </c:pt>
                <c:pt idx="833">
                  <c:v>3.8300000000000067</c:v>
                </c:pt>
                <c:pt idx="834">
                  <c:v>3.8400000000000101</c:v>
                </c:pt>
                <c:pt idx="835">
                  <c:v>3.8500000000000068</c:v>
                </c:pt>
                <c:pt idx="836">
                  <c:v>3.8600000000000101</c:v>
                </c:pt>
                <c:pt idx="837">
                  <c:v>3.8700000000000077</c:v>
                </c:pt>
                <c:pt idx="838">
                  <c:v>3.8800000000000101</c:v>
                </c:pt>
                <c:pt idx="839">
                  <c:v>3.8900000000000077</c:v>
                </c:pt>
                <c:pt idx="840">
                  <c:v>3.9000000000000101</c:v>
                </c:pt>
                <c:pt idx="841">
                  <c:v>3.9100000000000077</c:v>
                </c:pt>
                <c:pt idx="842">
                  <c:v>3.9200000000000101</c:v>
                </c:pt>
                <c:pt idx="843">
                  <c:v>3.9300000000000077</c:v>
                </c:pt>
                <c:pt idx="844">
                  <c:v>3.9400000000000102</c:v>
                </c:pt>
                <c:pt idx="845">
                  <c:v>3.9500000000000077</c:v>
                </c:pt>
                <c:pt idx="846">
                  <c:v>3.9600000000000102</c:v>
                </c:pt>
                <c:pt idx="847">
                  <c:v>3.97000000000001</c:v>
                </c:pt>
                <c:pt idx="848">
                  <c:v>3.9800000000000102</c:v>
                </c:pt>
                <c:pt idx="849">
                  <c:v>3.99000000000001</c:v>
                </c:pt>
                <c:pt idx="850">
                  <c:v>4.0000000000000098</c:v>
                </c:pt>
                <c:pt idx="851">
                  <c:v>4.0100000000000096</c:v>
                </c:pt>
                <c:pt idx="852">
                  <c:v>4.0200000000000085</c:v>
                </c:pt>
                <c:pt idx="853">
                  <c:v>4.03000000000001</c:v>
                </c:pt>
                <c:pt idx="854">
                  <c:v>4.0400000000000098</c:v>
                </c:pt>
                <c:pt idx="855">
                  <c:v>4.0500000000000096</c:v>
                </c:pt>
                <c:pt idx="856">
                  <c:v>4.0600000000000085</c:v>
                </c:pt>
                <c:pt idx="857">
                  <c:v>4.0700000000000101</c:v>
                </c:pt>
                <c:pt idx="858">
                  <c:v>4.0800000000000098</c:v>
                </c:pt>
                <c:pt idx="859">
                  <c:v>4.0900000000000096</c:v>
                </c:pt>
                <c:pt idx="860">
                  <c:v>4.1000000000000085</c:v>
                </c:pt>
                <c:pt idx="861">
                  <c:v>4.1100000000000145</c:v>
                </c:pt>
                <c:pt idx="862">
                  <c:v>4.1200000000000099</c:v>
                </c:pt>
                <c:pt idx="863">
                  <c:v>4.1300000000000097</c:v>
                </c:pt>
                <c:pt idx="864">
                  <c:v>4.1400000000000095</c:v>
                </c:pt>
                <c:pt idx="865">
                  <c:v>4.1500000000000075</c:v>
                </c:pt>
                <c:pt idx="866">
                  <c:v>4.1600000000000108</c:v>
                </c:pt>
                <c:pt idx="867">
                  <c:v>4.1700000000000204</c:v>
                </c:pt>
                <c:pt idx="868">
                  <c:v>4.1800000000000201</c:v>
                </c:pt>
                <c:pt idx="869">
                  <c:v>4.1900000000000155</c:v>
                </c:pt>
                <c:pt idx="870">
                  <c:v>4.2000000000000197</c:v>
                </c:pt>
                <c:pt idx="871">
                  <c:v>4.2100000000000204</c:v>
                </c:pt>
                <c:pt idx="872">
                  <c:v>4.2200000000000202</c:v>
                </c:pt>
                <c:pt idx="873">
                  <c:v>4.2300000000000288</c:v>
                </c:pt>
                <c:pt idx="874">
                  <c:v>4.2400000000000198</c:v>
                </c:pt>
                <c:pt idx="875">
                  <c:v>4.2500000000000204</c:v>
                </c:pt>
                <c:pt idx="876">
                  <c:v>4.2600000000000202</c:v>
                </c:pt>
                <c:pt idx="877">
                  <c:v>4.2700000000000289</c:v>
                </c:pt>
                <c:pt idx="878">
                  <c:v>4.2800000000000198</c:v>
                </c:pt>
                <c:pt idx="879">
                  <c:v>4.2900000000000196</c:v>
                </c:pt>
                <c:pt idx="880">
                  <c:v>4.3000000000000203</c:v>
                </c:pt>
                <c:pt idx="881">
                  <c:v>4.31000000000002</c:v>
                </c:pt>
                <c:pt idx="882">
                  <c:v>4.3200000000000145</c:v>
                </c:pt>
                <c:pt idx="883">
                  <c:v>4.3300000000000196</c:v>
                </c:pt>
                <c:pt idx="884">
                  <c:v>4.3400000000000203</c:v>
                </c:pt>
                <c:pt idx="885">
                  <c:v>4.3500000000000201</c:v>
                </c:pt>
                <c:pt idx="886">
                  <c:v>4.3600000000000145</c:v>
                </c:pt>
                <c:pt idx="887">
                  <c:v>4.3700000000000196</c:v>
                </c:pt>
                <c:pt idx="888">
                  <c:v>4.3800000000000203</c:v>
                </c:pt>
                <c:pt idx="889">
                  <c:v>4.3900000000000201</c:v>
                </c:pt>
                <c:pt idx="890">
                  <c:v>4.4000000000000199</c:v>
                </c:pt>
                <c:pt idx="891">
                  <c:v>4.4100000000000197</c:v>
                </c:pt>
                <c:pt idx="892">
                  <c:v>4.4200000000000204</c:v>
                </c:pt>
                <c:pt idx="893">
                  <c:v>4.4300000000000299</c:v>
                </c:pt>
                <c:pt idx="894">
                  <c:v>4.4400000000000199</c:v>
                </c:pt>
                <c:pt idx="895">
                  <c:v>4.4500000000000197</c:v>
                </c:pt>
                <c:pt idx="896">
                  <c:v>4.4600000000000204</c:v>
                </c:pt>
                <c:pt idx="897">
                  <c:v>4.4700000000000299</c:v>
                </c:pt>
                <c:pt idx="898">
                  <c:v>4.4800000000000288</c:v>
                </c:pt>
                <c:pt idx="899">
                  <c:v>4.4900000000000198</c:v>
                </c:pt>
                <c:pt idx="900">
                  <c:v>4.5000000000000204</c:v>
                </c:pt>
              </c:numCache>
            </c:numRef>
          </c:xVal>
          <c:yVal>
            <c:numRef>
              <c:f>Z!$D$2:$D$902</c:f>
              <c:numCache>
                <c:formatCode>0.0000</c:formatCode>
                <c:ptCount val="901"/>
                <c:pt idx="0">
                  <c:v>0</c:v>
                </c:pt>
                <c:pt idx="1">
                  <c:v>1.6348559184198393E-7</c:v>
                </c:pt>
                <c:pt idx="2">
                  <c:v>1.7099323512681548E-7</c:v>
                </c:pt>
                <c:pt idx="3">
                  <c:v>1.7882791025769583E-7</c:v>
                </c:pt>
                <c:pt idx="4">
                  <c:v>1.8700278692218686E-7</c:v>
                </c:pt>
                <c:pt idx="5">
                  <c:v>1.9553183661091904E-7</c:v>
                </c:pt>
                <c:pt idx="6">
                  <c:v>2.0442941628395897E-7</c:v>
                </c:pt>
                <c:pt idx="7">
                  <c:v>2.1371050829000051E-7</c:v>
                </c:pt>
                <c:pt idx="8">
                  <c:v>2.2339066185761544E-7</c:v>
                </c:pt>
                <c:pt idx="9">
                  <c:v>2.3348588717997395E-7</c:v>
                </c:pt>
                <c:pt idx="10">
                  <c:v>2.4401295795062461E-7</c:v>
                </c:pt>
                <c:pt idx="11">
                  <c:v>2.5498911471189117E-7</c:v>
                </c:pt>
                <c:pt idx="12">
                  <c:v>2.6643241368695812E-7</c:v>
                </c:pt>
                <c:pt idx="13">
                  <c:v>2.7836136784476125E-7</c:v>
                </c:pt>
                <c:pt idx="14">
                  <c:v>2.9079538410581439E-7</c:v>
                </c:pt>
                <c:pt idx="15">
                  <c:v>3.0375440396302007E-7</c:v>
                </c:pt>
                <c:pt idx="16">
                  <c:v>3.1725920390801645E-7</c:v>
                </c:pt>
                <c:pt idx="17">
                  <c:v>3.3133128929385813E-7</c:v>
                </c:pt>
                <c:pt idx="18">
                  <c:v>3.459929474036736E-7</c:v>
                </c:pt>
                <c:pt idx="19">
                  <c:v>3.6126726388197092E-7</c:v>
                </c:pt>
                <c:pt idx="20">
                  <c:v>3.7717816514515557E-7</c:v>
                </c:pt>
                <c:pt idx="21">
                  <c:v>3.9375043958678355E-7</c:v>
                </c:pt>
                <c:pt idx="22">
                  <c:v>4.1100977277164224E-7</c:v>
                </c:pt>
                <c:pt idx="23">
                  <c:v>4.2898269014824076E-7</c:v>
                </c:pt>
                <c:pt idx="24">
                  <c:v>4.4769679397038978E-7</c:v>
                </c:pt>
                <c:pt idx="25">
                  <c:v>4.6718060653372521E-7</c:v>
                </c:pt>
                <c:pt idx="26">
                  <c:v>4.8746354064377413E-7</c:v>
                </c:pt>
                <c:pt idx="27">
                  <c:v>5.0857627242884272E-7</c:v>
                </c:pt>
                <c:pt idx="28">
                  <c:v>5.3055034365812186E-7</c:v>
                </c:pt>
                <c:pt idx="29">
                  <c:v>5.5341846794121458E-7</c:v>
                </c:pt>
                <c:pt idx="30">
                  <c:v>5.7721461521609529E-7</c:v>
                </c:pt>
                <c:pt idx="31">
                  <c:v>6.0197372042658748E-7</c:v>
                </c:pt>
                <c:pt idx="32">
                  <c:v>6.2773205622424156E-7</c:v>
                </c:pt>
                <c:pt idx="33">
                  <c:v>6.5452715458658437E-7</c:v>
                </c:pt>
                <c:pt idx="34">
                  <c:v>6.8239776518375232E-7</c:v>
                </c:pt>
                <c:pt idx="35">
                  <c:v>7.1138401480652837E-7</c:v>
                </c:pt>
                <c:pt idx="36">
                  <c:v>7.4152733775534616E-7</c:v>
                </c:pt>
                <c:pt idx="37">
                  <c:v>7.7287065947118465E-7</c:v>
                </c:pt>
                <c:pt idx="38">
                  <c:v>8.0545821479205786E-7</c:v>
                </c:pt>
                <c:pt idx="39">
                  <c:v>8.3933593164609583E-7</c:v>
                </c:pt>
                <c:pt idx="40">
                  <c:v>8.7455104358369742E-7</c:v>
                </c:pt>
                <c:pt idx="41">
                  <c:v>9.1115253231244465E-7</c:v>
                </c:pt>
                <c:pt idx="42">
                  <c:v>9.4919093451828738E-7</c:v>
                </c:pt>
                <c:pt idx="43">
                  <c:v>9.8871848908111378E-7</c:v>
                </c:pt>
                <c:pt idx="44">
                  <c:v>1.0297890937760484E-6</c:v>
                </c:pt>
                <c:pt idx="45">
                  <c:v>1.0724585157717644E-6</c:v>
                </c:pt>
                <c:pt idx="46">
                  <c:v>1.1167842333126315E-6</c:v>
                </c:pt>
                <c:pt idx="47">
                  <c:v>1.1628257190476913E-6</c:v>
                </c:pt>
                <c:pt idx="48">
                  <c:v>1.2106442798254259E-6</c:v>
                </c:pt>
                <c:pt idx="49">
                  <c:v>1.2603032090163817E-6</c:v>
                </c:pt>
                <c:pt idx="50">
                  <c:v>1.3118679120793801E-6</c:v>
                </c:pt>
                <c:pt idx="51">
                  <c:v>1.3654057890999406E-6</c:v>
                </c:pt>
                <c:pt idx="52">
                  <c:v>1.4209864949155153E-6</c:v>
                </c:pt>
                <c:pt idx="53">
                  <c:v>1.4786817863488064E-6</c:v>
                </c:pt>
                <c:pt idx="54">
                  <c:v>1.5385657843314302E-6</c:v>
                </c:pt>
                <c:pt idx="55">
                  <c:v>1.6007149135077793E-6</c:v>
                </c:pt>
                <c:pt idx="56">
                  <c:v>1.6652079553036779E-6</c:v>
                </c:pt>
                <c:pt idx="57">
                  <c:v>1.7321262265612766E-6</c:v>
                </c:pt>
                <c:pt idx="58">
                  <c:v>1.801553524583009E-6</c:v>
                </c:pt>
                <c:pt idx="59">
                  <c:v>1.8735762506993959E-6</c:v>
                </c:pt>
                <c:pt idx="60">
                  <c:v>1.9482834584527793E-6</c:v>
                </c:pt>
                <c:pt idx="61">
                  <c:v>2.0257669745005253E-6</c:v>
                </c:pt>
                <c:pt idx="62">
                  <c:v>2.1061214074968961E-6</c:v>
                </c:pt>
                <c:pt idx="63">
                  <c:v>2.1894442319148106E-6</c:v>
                </c:pt>
                <c:pt idx="64">
                  <c:v>2.2758359046193337E-6</c:v>
                </c:pt>
                <c:pt idx="65">
                  <c:v>2.36539987863439E-6</c:v>
                </c:pt>
                <c:pt idx="66">
                  <c:v>2.4582427639030551E-6</c:v>
                </c:pt>
                <c:pt idx="67">
                  <c:v>2.5544743080807644E-6</c:v>
                </c:pt>
                <c:pt idx="68">
                  <c:v>2.6542075379776391E-6</c:v>
                </c:pt>
                <c:pt idx="69">
                  <c:v>2.7575588507078431E-6</c:v>
                </c:pt>
                <c:pt idx="70">
                  <c:v>2.8646480458860496E-6</c:v>
                </c:pt>
                <c:pt idx="71">
                  <c:v>2.9755984556345615E-6</c:v>
                </c:pt>
                <c:pt idx="72">
                  <c:v>3.0905370043132856E-6</c:v>
                </c:pt>
                <c:pt idx="73">
                  <c:v>3.2095943183208125E-6</c:v>
                </c:pt>
                <c:pt idx="74">
                  <c:v>3.3329047930408298E-6</c:v>
                </c:pt>
                <c:pt idx="75">
                  <c:v>3.460606706195983E-6</c:v>
                </c:pt>
                <c:pt idx="76">
                  <c:v>3.5928422713604822E-6</c:v>
                </c:pt>
                <c:pt idx="77">
                  <c:v>3.7297577943906794E-6</c:v>
                </c:pt>
                <c:pt idx="78">
                  <c:v>3.8715037071757205E-6</c:v>
                </c:pt>
                <c:pt idx="79">
                  <c:v>4.0182346985329169E-6</c:v>
                </c:pt>
                <c:pt idx="80">
                  <c:v>4.1701098042468259E-6</c:v>
                </c:pt>
                <c:pt idx="81">
                  <c:v>4.327292504435762E-6</c:v>
                </c:pt>
                <c:pt idx="82">
                  <c:v>4.489950833352918E-6</c:v>
                </c:pt>
                <c:pt idx="83">
                  <c:v>4.6582574704245999E-6</c:v>
                </c:pt>
                <c:pt idx="84">
                  <c:v>4.8323898520497104E-6</c:v>
                </c:pt>
                <c:pt idx="85">
                  <c:v>5.0125302827330861E-6</c:v>
                </c:pt>
                <c:pt idx="86">
                  <c:v>5.1988660253465942E-6</c:v>
                </c:pt>
                <c:pt idx="87">
                  <c:v>5.3915894293599202E-6</c:v>
                </c:pt>
                <c:pt idx="88">
                  <c:v>5.5908980307606508E-6</c:v>
                </c:pt>
                <c:pt idx="89">
                  <c:v>5.796994666962274E-6</c:v>
                </c:pt>
                <c:pt idx="90">
                  <c:v>6.0100875842739221E-6</c:v>
                </c:pt>
                <c:pt idx="91">
                  <c:v>6.230390563022356E-6</c:v>
                </c:pt>
                <c:pt idx="92">
                  <c:v>6.4581230254656979E-6</c:v>
                </c:pt>
                <c:pt idx="93">
                  <c:v>6.6935101586951381E-6</c:v>
                </c:pt>
                <c:pt idx="94">
                  <c:v>6.9367830280997755E-6</c:v>
                </c:pt>
                <c:pt idx="95">
                  <c:v>7.1881787008232486E-6</c:v>
                </c:pt>
                <c:pt idx="96">
                  <c:v>7.4479403745497892E-6</c:v>
                </c:pt>
                <c:pt idx="97">
                  <c:v>7.7163174714289998E-6</c:v>
                </c:pt>
                <c:pt idx="98">
                  <c:v>7.9935658154895149E-6</c:v>
                </c:pt>
                <c:pt idx="99">
                  <c:v>8.2799476958106715E-6</c:v>
                </c:pt>
                <c:pt idx="100">
                  <c:v>8.5757320430480177E-6</c:v>
                </c:pt>
                <c:pt idx="101">
                  <c:v>8.8811945342382429E-6</c:v>
                </c:pt>
                <c:pt idx="102">
                  <c:v>9.196617712814462E-6</c:v>
                </c:pt>
                <c:pt idx="103">
                  <c:v>9.5222911457027068E-6</c:v>
                </c:pt>
                <c:pt idx="104">
                  <c:v>9.8585115366756545E-6</c:v>
                </c:pt>
                <c:pt idx="105">
                  <c:v>1.0205582853028983E-5</c:v>
                </c:pt>
                <c:pt idx="106">
                  <c:v>1.0563816474795651E-5</c:v>
                </c:pt>
                <c:pt idx="107">
                  <c:v>1.093353131653714E-5</c:v>
                </c:pt>
                <c:pt idx="108">
                  <c:v>1.1315053973448562E-5</c:v>
                </c:pt>
                <c:pt idx="109">
                  <c:v>1.1708718838043821E-5</c:v>
                </c:pt>
                <c:pt idx="110">
                  <c:v>1.2114868257029363E-5</c:v>
                </c:pt>
                <c:pt idx="111">
                  <c:v>1.2533852662754999E-5</c:v>
                </c:pt>
                <c:pt idx="112">
                  <c:v>1.2966030693228925E-5</c:v>
                </c:pt>
                <c:pt idx="113">
                  <c:v>1.3411769367088825E-5</c:v>
                </c:pt>
                <c:pt idx="114">
                  <c:v>1.3871444182300711E-5</c:v>
                </c:pt>
                <c:pt idx="115">
                  <c:v>1.4345439282359473E-5</c:v>
                </c:pt>
                <c:pt idx="116">
                  <c:v>1.4834147585407481E-5</c:v>
                </c:pt>
                <c:pt idx="117">
                  <c:v>1.5337970932449707E-5</c:v>
                </c:pt>
                <c:pt idx="118">
                  <c:v>1.5857320210255278E-5</c:v>
                </c:pt>
                <c:pt idx="119">
                  <c:v>1.6392615515892258E-5</c:v>
                </c:pt>
                <c:pt idx="120">
                  <c:v>1.6944286275966175E-5</c:v>
                </c:pt>
                <c:pt idx="121">
                  <c:v>1.7512771401606608E-5</c:v>
                </c:pt>
                <c:pt idx="122">
                  <c:v>1.8098519421805337E-5</c:v>
                </c:pt>
                <c:pt idx="123">
                  <c:v>1.8701988621971965E-5</c:v>
                </c:pt>
                <c:pt idx="124">
                  <c:v>1.9323647194369251E-5</c:v>
                </c:pt>
                <c:pt idx="125">
                  <c:v>1.9963973366787889E-5</c:v>
                </c:pt>
                <c:pt idx="126">
                  <c:v>2.0623455543433757E-5</c:v>
                </c:pt>
                <c:pt idx="127">
                  <c:v>2.1302592453142975E-5</c:v>
                </c:pt>
                <c:pt idx="128">
                  <c:v>2.2001893272616379E-5</c:v>
                </c:pt>
                <c:pt idx="129">
                  <c:v>2.2721877779741228E-5</c:v>
                </c:pt>
                <c:pt idx="130">
                  <c:v>2.3463076476160202E-5</c:v>
                </c:pt>
                <c:pt idx="131">
                  <c:v>2.4226030729268605E-5</c:v>
                </c:pt>
                <c:pt idx="132">
                  <c:v>2.5011292909216228E-5</c:v>
                </c:pt>
                <c:pt idx="133">
                  <c:v>2.5819426513140684E-5</c:v>
                </c:pt>
                <c:pt idx="134">
                  <c:v>2.6651006307942852E-5</c:v>
                </c:pt>
                <c:pt idx="135">
                  <c:v>2.750661845318809E-5</c:v>
                </c:pt>
                <c:pt idx="136">
                  <c:v>2.8386860630114157E-5</c:v>
                </c:pt>
                <c:pt idx="137">
                  <c:v>2.9292342172970862E-5</c:v>
                </c:pt>
                <c:pt idx="138">
                  <c:v>3.0223684190255895E-5</c:v>
                </c:pt>
                <c:pt idx="139">
                  <c:v>3.1181519691836411E-5</c:v>
                </c:pt>
                <c:pt idx="140">
                  <c:v>3.2166493704410832E-5</c:v>
                </c:pt>
                <c:pt idx="141">
                  <c:v>3.3179263395855042E-5</c:v>
                </c:pt>
                <c:pt idx="142">
                  <c:v>3.4220498188908286E-5</c:v>
                </c:pt>
                <c:pt idx="143">
                  <c:v>3.5290879875860122E-5</c:v>
                </c:pt>
                <c:pt idx="144">
                  <c:v>3.6391102730126819E-5</c:v>
                </c:pt>
                <c:pt idx="145">
                  <c:v>3.7521873613832875E-5</c:v>
                </c:pt>
                <c:pt idx="146">
                  <c:v>3.8683912081616446E-5</c:v>
                </c:pt>
                <c:pt idx="147">
                  <c:v>3.9877950487765749E-5</c:v>
                </c:pt>
                <c:pt idx="148">
                  <c:v>4.1104734079922091E-5</c:v>
                </c:pt>
                <c:pt idx="149">
                  <c:v>4.2365021097334951E-5</c:v>
                </c:pt>
                <c:pt idx="150">
                  <c:v>4.3659582860677817E-5</c:v>
                </c:pt>
                <c:pt idx="151">
                  <c:v>4.498920386220034E-5</c:v>
                </c:pt>
                <c:pt idx="152">
                  <c:v>4.6354681847549387E-5</c:v>
                </c:pt>
                <c:pt idx="153">
                  <c:v>4.775682789737197E-5</c:v>
                </c:pt>
                <c:pt idx="154">
                  <c:v>4.9196466500922819E-5</c:v>
                </c:pt>
                <c:pt idx="155">
                  <c:v>5.0674435626785299E-5</c:v>
                </c:pt>
                <c:pt idx="156">
                  <c:v>5.2191586792149764E-5</c:v>
                </c:pt>
                <c:pt idx="157">
                  <c:v>5.3748785120211372E-5</c:v>
                </c:pt>
                <c:pt idx="158">
                  <c:v>5.534690939867926E-5</c:v>
                </c:pt>
                <c:pt idx="159">
                  <c:v>5.6986852130513923E-5</c:v>
                </c:pt>
                <c:pt idx="160">
                  <c:v>5.8669519577225784E-5</c:v>
                </c:pt>
                <c:pt idx="161">
                  <c:v>6.0395831804283242E-5</c:v>
                </c:pt>
                <c:pt idx="162">
                  <c:v>6.2166722706202934E-5</c:v>
                </c:pt>
                <c:pt idx="163">
                  <c:v>6.3983140045409433E-5</c:v>
                </c:pt>
                <c:pt idx="164">
                  <c:v>6.5846045465112191E-5</c:v>
                </c:pt>
                <c:pt idx="165">
                  <c:v>6.7756414508624317E-5</c:v>
                </c:pt>
                <c:pt idx="166">
                  <c:v>6.9715236628798145E-5</c:v>
                </c:pt>
                <c:pt idx="167">
                  <c:v>7.1723515189581376E-5</c:v>
                </c:pt>
                <c:pt idx="168">
                  <c:v>7.3782267457467556E-5</c:v>
                </c:pt>
                <c:pt idx="169">
                  <c:v>7.5892524596943655E-5</c:v>
                </c:pt>
                <c:pt idx="170">
                  <c:v>7.805533164173565E-5</c:v>
                </c:pt>
                <c:pt idx="171">
                  <c:v>8.0271747477045352E-5</c:v>
                </c:pt>
                <c:pt idx="172">
                  <c:v>8.2542844796585073E-5</c:v>
                </c:pt>
                <c:pt idx="173">
                  <c:v>8.4869710063495527E-5</c:v>
                </c:pt>
                <c:pt idx="174">
                  <c:v>8.7253443460944045E-5</c:v>
                </c:pt>
                <c:pt idx="175">
                  <c:v>8.9695158828618065E-5</c:v>
                </c:pt>
                <c:pt idx="176">
                  <c:v>9.219598359599993E-5</c:v>
                </c:pt>
                <c:pt idx="177">
                  <c:v>9.475705870720716E-5</c:v>
                </c:pt>
                <c:pt idx="178">
                  <c:v>9.7379538533504145E-5</c:v>
                </c:pt>
                <c:pt idx="179">
                  <c:v>1.0006459077793743E-4</c:v>
                </c:pt>
                <c:pt idx="180">
                  <c:v>1.0281339637141531E-4</c:v>
                </c:pt>
                <c:pt idx="181">
                  <c:v>1.0562714935902246E-4</c:v>
                </c:pt>
                <c:pt idx="182">
                  <c:v>1.0850705677545348E-4</c:v>
                </c:pt>
                <c:pt idx="183">
                  <c:v>1.1145433851045283E-4</c:v>
                </c:pt>
                <c:pt idx="184">
                  <c:v>1.144702271671522E-4</c:v>
                </c:pt>
                <c:pt idx="185">
                  <c:v>1.1755596790574703E-4</c:v>
                </c:pt>
                <c:pt idx="186">
                  <c:v>1.2071281827774616E-4</c:v>
                </c:pt>
                <c:pt idx="187">
                  <c:v>1.23942048052994E-4</c:v>
                </c:pt>
                <c:pt idx="188">
                  <c:v>1.2724493903226719E-4</c:v>
                </c:pt>
                <c:pt idx="189">
                  <c:v>1.3062278484599093E-4</c:v>
                </c:pt>
                <c:pt idx="190">
                  <c:v>1.3407689075128925E-4</c:v>
                </c:pt>
                <c:pt idx="191">
                  <c:v>1.3760857340761116E-4</c:v>
                </c:pt>
                <c:pt idx="192">
                  <c:v>1.4121916064424589E-4</c:v>
                </c:pt>
                <c:pt idx="193">
                  <c:v>1.4490999122052095E-4</c:v>
                </c:pt>
                <c:pt idx="194">
                  <c:v>1.4868241456467176E-4</c:v>
                </c:pt>
                <c:pt idx="195">
                  <c:v>1.5253779051083204E-4</c:v>
                </c:pt>
                <c:pt idx="196">
                  <c:v>1.5647748901581604E-4</c:v>
                </c:pt>
                <c:pt idx="197">
                  <c:v>1.6050288986813079E-4</c:v>
                </c:pt>
                <c:pt idx="198">
                  <c:v>1.6461538238199473E-4</c:v>
                </c:pt>
                <c:pt idx="199">
                  <c:v>1.6881636507992708E-4</c:v>
                </c:pt>
                <c:pt idx="200">
                  <c:v>1.7310724536345761E-4</c:v>
                </c:pt>
                <c:pt idx="201">
                  <c:v>1.7748943916728879E-4</c:v>
                </c:pt>
                <c:pt idx="202">
                  <c:v>1.8196437060336059E-4</c:v>
                </c:pt>
                <c:pt idx="203">
                  <c:v>1.8653347159403041E-4</c:v>
                </c:pt>
                <c:pt idx="204">
                  <c:v>1.9119818148349873E-4</c:v>
                </c:pt>
                <c:pt idx="205">
                  <c:v>1.9595994664722889E-4</c:v>
                </c:pt>
                <c:pt idx="206">
                  <c:v>2.0082022007705862E-4</c:v>
                </c:pt>
                <c:pt idx="207">
                  <c:v>2.0578046096086941E-4</c:v>
                </c:pt>
                <c:pt idx="208">
                  <c:v>2.1084213424460562E-4</c:v>
                </c:pt>
                <c:pt idx="209">
                  <c:v>2.1600671017962868E-4</c:v>
                </c:pt>
                <c:pt idx="210">
                  <c:v>2.2127566386254184E-4</c:v>
                </c:pt>
                <c:pt idx="211">
                  <c:v>2.2665047474945834E-4</c:v>
                </c:pt>
                <c:pt idx="212">
                  <c:v>2.3213262617116756E-4</c:v>
                </c:pt>
                <c:pt idx="213">
                  <c:v>2.3772360482044008E-4</c:v>
                </c:pt>
                <c:pt idx="214">
                  <c:v>2.4342490023576691E-4</c:v>
                </c:pt>
                <c:pt idx="215">
                  <c:v>2.4923800426568453E-4</c:v>
                </c:pt>
                <c:pt idx="216">
                  <c:v>2.5516441051998129E-4</c:v>
                </c:pt>
                <c:pt idx="217">
                  <c:v>2.6120561380571505E-4</c:v>
                </c:pt>
                <c:pt idx="218">
                  <c:v>2.6736310955555268E-4</c:v>
                </c:pt>
                <c:pt idx="219">
                  <c:v>2.7363839323113568E-4</c:v>
                </c:pt>
                <c:pt idx="220">
                  <c:v>2.8003295972500817E-4</c:v>
                </c:pt>
                <c:pt idx="221">
                  <c:v>2.865483027356681E-4</c:v>
                </c:pt>
                <c:pt idx="222">
                  <c:v>2.9318591414129202E-4</c:v>
                </c:pt>
                <c:pt idx="223">
                  <c:v>2.9994728335058785E-4</c:v>
                </c:pt>
                <c:pt idx="224">
                  <c:v>3.0683389664354469E-4</c:v>
                </c:pt>
                <c:pt idx="225">
                  <c:v>3.1384723649763389E-4</c:v>
                </c:pt>
                <c:pt idx="226">
                  <c:v>3.2098878090192138E-4</c:v>
                </c:pt>
                <c:pt idx="227">
                  <c:v>3.2826000265540121E-4</c:v>
                </c:pt>
                <c:pt idx="228">
                  <c:v>3.356623686542332E-4</c:v>
                </c:pt>
                <c:pt idx="229">
                  <c:v>3.4319733916365896E-4</c:v>
                </c:pt>
                <c:pt idx="230">
                  <c:v>3.5086636707870665E-4</c:v>
                </c:pt>
                <c:pt idx="231">
                  <c:v>3.586708971702334E-4</c:v>
                </c:pt>
                <c:pt idx="232">
                  <c:v>3.6661236532031858E-4</c:v>
                </c:pt>
                <c:pt idx="233">
                  <c:v>3.7469219774322195E-4</c:v>
                </c:pt>
                <c:pt idx="234">
                  <c:v>3.8291181019312092E-4</c:v>
                </c:pt>
                <c:pt idx="235">
                  <c:v>3.9127260716498362E-4</c:v>
                </c:pt>
                <c:pt idx="236">
                  <c:v>3.9977598107565718E-4</c:v>
                </c:pt>
                <c:pt idx="237">
                  <c:v>4.0842331143897844E-4</c:v>
                </c:pt>
                <c:pt idx="238">
                  <c:v>4.1721596402788402E-4</c:v>
                </c:pt>
                <c:pt idx="239">
                  <c:v>4.2615529002421173E-4</c:v>
                </c:pt>
                <c:pt idx="240">
                  <c:v>4.3524262515926004E-4</c:v>
                </c:pt>
                <c:pt idx="241">
                  <c:v>4.4447928884250418E-4</c:v>
                </c:pt>
                <c:pt idx="242">
                  <c:v>4.5386658327884019E-4</c:v>
                </c:pt>
                <c:pt idx="243">
                  <c:v>4.6340579257942002E-4</c:v>
                </c:pt>
                <c:pt idx="244">
                  <c:v>4.7309818185958807E-4</c:v>
                </c:pt>
                <c:pt idx="245">
                  <c:v>4.8294499632772824E-4</c:v>
                </c:pt>
                <c:pt idx="246">
                  <c:v>4.9294746036565584E-4</c:v>
                </c:pt>
                <c:pt idx="247">
                  <c:v>5.0310677660214828E-4</c:v>
                </c:pt>
                <c:pt idx="248">
                  <c:v>5.1342412497468182E-4</c:v>
                </c:pt>
                <c:pt idx="249">
                  <c:v>5.239006617846491E-4</c:v>
                </c:pt>
                <c:pt idx="250">
                  <c:v>5.3453751874765873E-4</c:v>
                </c:pt>
                <c:pt idx="251">
                  <c:v>5.4533580203253314E-4</c:v>
                </c:pt>
                <c:pt idx="252">
                  <c:v>5.5629659129674547E-4</c:v>
                </c:pt>
                <c:pt idx="253">
                  <c:v>5.6742093871387097E-4</c:v>
                </c:pt>
                <c:pt idx="254">
                  <c:v>5.7870986799790733E-4</c:v>
                </c:pt>
                <c:pt idx="255">
                  <c:v>5.9016437341830432E-4</c:v>
                </c:pt>
                <c:pt idx="256">
                  <c:v>6.0178541881406034E-4</c:v>
                </c:pt>
                <c:pt idx="257">
                  <c:v>6.1357393660221914E-4</c:v>
                </c:pt>
                <c:pt idx="258">
                  <c:v>6.2553082678196267E-4</c:v>
                </c:pt>
                <c:pt idx="259">
                  <c:v>6.3765695593565139E-4</c:v>
                </c:pt>
                <c:pt idx="260">
                  <c:v>6.4995315622939931E-4</c:v>
                </c:pt>
                <c:pt idx="261">
                  <c:v>6.6242022440743506E-4</c:v>
                </c:pt>
                <c:pt idx="262">
                  <c:v>6.7505892079045113E-4</c:v>
                </c:pt>
                <c:pt idx="263">
                  <c:v>6.8786996826619988E-4</c:v>
                </c:pt>
                <c:pt idx="264">
                  <c:v>7.0085405128661579E-4</c:v>
                </c:pt>
                <c:pt idx="265">
                  <c:v>7.1401181486097098E-4</c:v>
                </c:pt>
                <c:pt idx="266">
                  <c:v>7.2734386355011475E-4</c:v>
                </c:pt>
                <c:pt idx="267">
                  <c:v>7.4085076046459671E-4</c:v>
                </c:pt>
                <c:pt idx="268">
                  <c:v>7.5453302626160589E-4</c:v>
                </c:pt>
                <c:pt idx="269">
                  <c:v>7.6839113814874981E-4</c:v>
                </c:pt>
                <c:pt idx="270">
                  <c:v>7.824255288871885E-4</c:v>
                </c:pt>
                <c:pt idx="271">
                  <c:v>7.9663658580031633E-4</c:v>
                </c:pt>
                <c:pt idx="272">
                  <c:v>8.1102464979066196E-4</c:v>
                </c:pt>
                <c:pt idx="273">
                  <c:v>8.2559001435456275E-4</c:v>
                </c:pt>
                <c:pt idx="274">
                  <c:v>8.4033292461127562E-4</c:v>
                </c:pt>
                <c:pt idx="275">
                  <c:v>8.5525357633442966E-4</c:v>
                </c:pt>
                <c:pt idx="276">
                  <c:v>8.7035211499020271E-4</c:v>
                </c:pt>
                <c:pt idx="277">
                  <c:v>8.8562863478758693E-4</c:v>
                </c:pt>
                <c:pt idx="278">
                  <c:v>9.0108317773407627E-4</c:v>
                </c:pt>
                <c:pt idx="279">
                  <c:v>9.1671573270302262E-4</c:v>
                </c:pt>
                <c:pt idx="280">
                  <c:v>9.3252623451112399E-4</c:v>
                </c:pt>
                <c:pt idx="281">
                  <c:v>9.4851456300682412E-4</c:v>
                </c:pt>
                <c:pt idx="282">
                  <c:v>9.6468054217013755E-4</c:v>
                </c:pt>
                <c:pt idx="283">
                  <c:v>9.8102393922727747E-4</c:v>
                </c:pt>
                <c:pt idx="284">
                  <c:v>9.9754446377554114E-4</c:v>
                </c:pt>
                <c:pt idx="285">
                  <c:v>1.0142417669252205E-3</c:v>
                </c:pt>
                <c:pt idx="286">
                  <c:v>1.0311154404558677E-3</c:v>
                </c:pt>
                <c:pt idx="287">
                  <c:v>1.0481650159854805E-3</c:v>
                </c:pt>
                <c:pt idx="288">
                  <c:v>1.065389964162614E-3</c:v>
                </c:pt>
                <c:pt idx="289">
                  <c:v>1.0827896938676584E-3</c:v>
                </c:pt>
                <c:pt idx="290">
                  <c:v>1.1003635514382805E-3</c:v>
                </c:pt>
                <c:pt idx="291">
                  <c:v>1.1181108199115389E-3</c:v>
                </c:pt>
                <c:pt idx="292">
                  <c:v>1.1360307182846101E-3</c:v>
                </c:pt>
                <c:pt idx="293">
                  <c:v>1.1541224007989325E-3</c:v>
                </c:pt>
                <c:pt idx="294">
                  <c:v>1.172384956239949E-3</c:v>
                </c:pt>
                <c:pt idx="295">
                  <c:v>1.1908174072659018E-3</c:v>
                </c:pt>
                <c:pt idx="296">
                  <c:v>1.2094187097531081E-3</c:v>
                </c:pt>
                <c:pt idx="297">
                  <c:v>1.2281877521664881E-3</c:v>
                </c:pt>
                <c:pt idx="298">
                  <c:v>1.2471233549573579E-3</c:v>
                </c:pt>
                <c:pt idx="299">
                  <c:v>1.2662242699805761E-3</c:v>
                </c:pt>
                <c:pt idx="300">
                  <c:v>1.2854891799416489E-3</c:v>
                </c:pt>
                <c:pt idx="301">
                  <c:v>1.3049166978673639E-3</c:v>
                </c:pt>
                <c:pt idx="302">
                  <c:v>1.3245053666063363E-3</c:v>
                </c:pt>
                <c:pt idx="303">
                  <c:v>1.3442536583537807E-3</c:v>
                </c:pt>
                <c:pt idx="304">
                  <c:v>1.3641599742082523E-3</c:v>
                </c:pt>
                <c:pt idx="305">
                  <c:v>1.3842226437547093E-3</c:v>
                </c:pt>
                <c:pt idx="306">
                  <c:v>1.4044399246787625E-3</c:v>
                </c:pt>
                <c:pt idx="307">
                  <c:v>1.4248100024116805E-3</c:v>
                </c:pt>
                <c:pt idx="308">
                  <c:v>1.4453309898074806E-3</c:v>
                </c:pt>
                <c:pt idx="309">
                  <c:v>1.4660009268459052E-3</c:v>
                </c:pt>
                <c:pt idx="310">
                  <c:v>1.4868177803788487E-3</c:v>
                </c:pt>
                <c:pt idx="311">
                  <c:v>1.5077794438977943E-3</c:v>
                </c:pt>
                <c:pt idx="312">
                  <c:v>1.5288837373452781E-3</c:v>
                </c:pt>
                <c:pt idx="313">
                  <c:v>1.550128406952792E-3</c:v>
                </c:pt>
                <c:pt idx="314">
                  <c:v>1.571511125117998E-3</c:v>
                </c:pt>
                <c:pt idx="315">
                  <c:v>1.593029490316922E-3</c:v>
                </c:pt>
                <c:pt idx="316">
                  <c:v>1.6146810270505382E-3</c:v>
                </c:pt>
                <c:pt idx="317">
                  <c:v>1.6364631858283324E-3</c:v>
                </c:pt>
                <c:pt idx="318">
                  <c:v>1.6583733431910811E-3</c:v>
                </c:pt>
                <c:pt idx="319">
                  <c:v>1.6804088017671238E-3</c:v>
                </c:pt>
                <c:pt idx="320">
                  <c:v>1.7025667903712849E-3</c:v>
                </c:pt>
                <c:pt idx="321">
                  <c:v>1.7248444641375675E-3</c:v>
                </c:pt>
                <c:pt idx="322">
                  <c:v>1.7472389046941927E-3</c:v>
                </c:pt>
                <c:pt idx="323">
                  <c:v>1.7697471203770338E-3</c:v>
                </c:pt>
                <c:pt idx="324">
                  <c:v>1.792366046481367E-3</c:v>
                </c:pt>
                <c:pt idx="325">
                  <c:v>1.8150925455548981E-3</c:v>
                </c:pt>
                <c:pt idx="326">
                  <c:v>1.8379234077314788E-3</c:v>
                </c:pt>
                <c:pt idx="327">
                  <c:v>1.8608553511050331E-3</c:v>
                </c:pt>
                <c:pt idx="328">
                  <c:v>1.8838850221429841E-3</c:v>
                </c:pt>
                <c:pt idx="329">
                  <c:v>1.9070089961423823E-3</c:v>
                </c:pt>
                <c:pt idx="330">
                  <c:v>1.9302237777310037E-3</c:v>
                </c:pt>
                <c:pt idx="331">
                  <c:v>1.9535258014005174E-3</c:v>
                </c:pt>
                <c:pt idx="332">
                  <c:v>1.9769114320920033E-3</c:v>
                </c:pt>
                <c:pt idx="333">
                  <c:v>2.0003769658175699E-3</c:v>
                </c:pt>
                <c:pt idx="334">
                  <c:v>2.0239186303251402E-3</c:v>
                </c:pt>
                <c:pt idx="335">
                  <c:v>2.047532585806932E-3</c:v>
                </c:pt>
                <c:pt idx="336">
                  <c:v>2.0712149256478796E-3</c:v>
                </c:pt>
                <c:pt idx="337">
                  <c:v>2.0949616772194604E-3</c:v>
                </c:pt>
                <c:pt idx="338">
                  <c:v>2.118768802712894E-3</c:v>
                </c:pt>
                <c:pt idx="339">
                  <c:v>2.1426322000166519E-3</c:v>
                </c:pt>
                <c:pt idx="340">
                  <c:v>2.166547703635452E-3</c:v>
                </c:pt>
                <c:pt idx="341">
                  <c:v>2.1905110856528303E-3</c:v>
                </c:pt>
                <c:pt idx="342">
                  <c:v>2.214518056733678E-3</c:v>
                </c:pt>
                <c:pt idx="343">
                  <c:v>2.2385642671701829E-3</c:v>
                </c:pt>
                <c:pt idx="344">
                  <c:v>2.262645307970268E-3</c:v>
                </c:pt>
                <c:pt idx="345">
                  <c:v>2.2867567119862005E-3</c:v>
                </c:pt>
                <c:pt idx="346">
                  <c:v>2.3108939550855472E-3</c:v>
                </c:pt>
                <c:pt idx="347">
                  <c:v>2.3350524573624298E-3</c:v>
                </c:pt>
                <c:pt idx="348">
                  <c:v>2.3592275843911112E-3</c:v>
                </c:pt>
                <c:pt idx="349">
                  <c:v>2.3834146485197725E-3</c:v>
                </c:pt>
                <c:pt idx="350">
                  <c:v>2.4076089102024211E-3</c:v>
                </c:pt>
                <c:pt idx="351">
                  <c:v>2.4318055793738328E-3</c:v>
                </c:pt>
                <c:pt idx="352">
                  <c:v>2.4559998168616247E-3</c:v>
                </c:pt>
                <c:pt idx="353">
                  <c:v>2.480186735837062E-3</c:v>
                </c:pt>
                <c:pt idx="354">
                  <c:v>2.5043614033082306E-3</c:v>
                </c:pt>
                <c:pt idx="355">
                  <c:v>2.5285188416440752E-3</c:v>
                </c:pt>
                <c:pt idx="356">
                  <c:v>2.5526540301428198E-3</c:v>
                </c:pt>
                <c:pt idx="357">
                  <c:v>2.5767619066332514E-3</c:v>
                </c:pt>
                <c:pt idx="358">
                  <c:v>2.6008373691138774E-3</c:v>
                </c:pt>
                <c:pt idx="359">
                  <c:v>2.6248752774253952E-3</c:v>
                </c:pt>
                <c:pt idx="360">
                  <c:v>2.6488704549623224E-3</c:v>
                </c:pt>
                <c:pt idx="361">
                  <c:v>2.6728176904131638E-3</c:v>
                </c:pt>
                <c:pt idx="362">
                  <c:v>2.6967117395394523E-3</c:v>
                </c:pt>
                <c:pt idx="363">
                  <c:v>2.7205473269840204E-3</c:v>
                </c:pt>
                <c:pt idx="364">
                  <c:v>2.7443191481123681E-3</c:v>
                </c:pt>
                <c:pt idx="365">
                  <c:v>2.7680218708838814E-3</c:v>
                </c:pt>
                <c:pt idx="366">
                  <c:v>2.7916501377574002E-3</c:v>
                </c:pt>
                <c:pt idx="367">
                  <c:v>2.8151985676186952E-3</c:v>
                </c:pt>
                <c:pt idx="368">
                  <c:v>2.8386617577446155E-3</c:v>
                </c:pt>
                <c:pt idx="369">
                  <c:v>2.862034285788578E-3</c:v>
                </c:pt>
                <c:pt idx="370">
                  <c:v>2.8853107117951036E-3</c:v>
                </c:pt>
                <c:pt idx="371">
                  <c:v>2.9084855802402609E-3</c:v>
                </c:pt>
                <c:pt idx="372">
                  <c:v>2.931553422096167E-3</c:v>
                </c:pt>
                <c:pt idx="373">
                  <c:v>2.9545087569165032E-3</c:v>
                </c:pt>
                <c:pt idx="374">
                  <c:v>2.9773460949498176E-3</c:v>
                </c:pt>
                <c:pt idx="375">
                  <c:v>3.0000599392687728E-3</c:v>
                </c:pt>
                <c:pt idx="376">
                  <c:v>3.0226447879223659E-3</c:v>
                </c:pt>
                <c:pt idx="377">
                  <c:v>3.0450951361068457E-3</c:v>
                </c:pt>
                <c:pt idx="378">
                  <c:v>3.0674054783537152E-3</c:v>
                </c:pt>
                <c:pt idx="379">
                  <c:v>3.0895703107355413E-3</c:v>
                </c:pt>
                <c:pt idx="380">
                  <c:v>3.1115841330863212E-3</c:v>
                </c:pt>
                <c:pt idx="381">
                  <c:v>3.1334414512364027E-3</c:v>
                </c:pt>
                <c:pt idx="382">
                  <c:v>3.1551367792611641E-3</c:v>
                </c:pt>
                <c:pt idx="383">
                  <c:v>3.1766646417394954E-3</c:v>
                </c:pt>
                <c:pt idx="384">
                  <c:v>3.1980195760260626E-3</c:v>
                </c:pt>
                <c:pt idx="385">
                  <c:v>3.2191961345285902E-3</c:v>
                </c:pt>
                <c:pt idx="386">
                  <c:v>3.2401888869968498E-3</c:v>
                </c:pt>
                <c:pt idx="387">
                  <c:v>3.260992422815977E-3</c:v>
                </c:pt>
                <c:pt idx="388">
                  <c:v>3.2816013533054698E-3</c:v>
                </c:pt>
                <c:pt idx="389">
                  <c:v>3.3020103140226631E-3</c:v>
                </c:pt>
                <c:pt idx="390">
                  <c:v>3.322213967068E-3</c:v>
                </c:pt>
                <c:pt idx="391">
                  <c:v>3.3422070033912732E-3</c:v>
                </c:pt>
                <c:pt idx="392">
                  <c:v>3.3619841450994812E-3</c:v>
                </c:pt>
                <c:pt idx="393">
                  <c:v>3.3815401477598206E-3</c:v>
                </c:pt>
                <c:pt idx="394">
                  <c:v>3.4008698027028252E-3</c:v>
                </c:pt>
                <c:pt idx="395">
                  <c:v>3.4199679393193132E-3</c:v>
                </c:pt>
                <c:pt idx="396">
                  <c:v>3.4388294273517417E-3</c:v>
                </c:pt>
                <c:pt idx="397">
                  <c:v>3.4574491791783397E-3</c:v>
                </c:pt>
                <c:pt idx="398">
                  <c:v>3.475822152089747E-3</c:v>
                </c:pt>
                <c:pt idx="399">
                  <c:v>3.493943350553314E-3</c:v>
                </c:pt>
                <c:pt idx="400">
                  <c:v>3.5118078284673911E-3</c:v>
                </c:pt>
                <c:pt idx="401">
                  <c:v>3.5294106914036671E-3</c:v>
                </c:pt>
                <c:pt idx="402">
                  <c:v>3.5467470988320808E-3</c:v>
                </c:pt>
                <c:pt idx="403">
                  <c:v>3.5638122663331838E-3</c:v>
                </c:pt>
                <c:pt idx="404">
                  <c:v>3.5806014677920552E-3</c:v>
                </c:pt>
                <c:pt idx="405">
                  <c:v>3.5971100375722471E-3</c:v>
                </c:pt>
                <c:pt idx="406">
                  <c:v>3.6133333726735663E-3</c:v>
                </c:pt>
                <c:pt idx="407">
                  <c:v>3.6292669348640949E-3</c:v>
                </c:pt>
                <c:pt idx="408">
                  <c:v>3.6449062527918047E-3</c:v>
                </c:pt>
                <c:pt idx="409">
                  <c:v>3.6602469240730739E-3</c:v>
                </c:pt>
                <c:pt idx="410">
                  <c:v>3.675284617353225E-3</c:v>
                </c:pt>
                <c:pt idx="411">
                  <c:v>3.6900150743417459E-3</c:v>
                </c:pt>
                <c:pt idx="412">
                  <c:v>3.704434111819652E-3</c:v>
                </c:pt>
                <c:pt idx="413">
                  <c:v>3.7185376236159675E-3</c:v>
                </c:pt>
                <c:pt idx="414">
                  <c:v>3.732321582555665E-3</c:v>
                </c:pt>
                <c:pt idx="415">
                  <c:v>3.745782042372206E-3</c:v>
                </c:pt>
                <c:pt idx="416">
                  <c:v>3.7589151395909241E-3</c:v>
                </c:pt>
                <c:pt idx="417">
                  <c:v>3.7717170953746118E-3</c:v>
                </c:pt>
                <c:pt idx="418">
                  <c:v>3.7841842173334124E-3</c:v>
                </c:pt>
                <c:pt idx="419">
                  <c:v>3.7963129013007801E-3</c:v>
                </c:pt>
                <c:pt idx="420">
                  <c:v>3.8080996330667194E-3</c:v>
                </c:pt>
                <c:pt idx="421">
                  <c:v>3.8195409900751978E-3</c:v>
                </c:pt>
                <c:pt idx="422">
                  <c:v>3.8306336430801212E-3</c:v>
                </c:pt>
                <c:pt idx="423">
                  <c:v>3.8413743577577885E-3</c:v>
                </c:pt>
                <c:pt idx="424">
                  <c:v>3.8517599962789584E-3</c:v>
                </c:pt>
                <c:pt idx="425">
                  <c:v>3.861787518836824E-3</c:v>
                </c:pt>
                <c:pt idx="426">
                  <c:v>3.8714539851278928E-3</c:v>
                </c:pt>
                <c:pt idx="427">
                  <c:v>3.880756555789908E-3</c:v>
                </c:pt>
                <c:pt idx="428">
                  <c:v>3.8896924937912303E-3</c:v>
                </c:pt>
                <c:pt idx="429">
                  <c:v>3.8982591657723618E-3</c:v>
                </c:pt>
                <c:pt idx="430">
                  <c:v>3.9064540433393392E-3</c:v>
                </c:pt>
                <c:pt idx="431">
                  <c:v>3.9142747043075053E-3</c:v>
                </c:pt>
                <c:pt idx="432">
                  <c:v>3.921718833894805E-3</c:v>
                </c:pt>
                <c:pt idx="433">
                  <c:v>3.9287842258623022E-3</c:v>
                </c:pt>
                <c:pt idx="434">
                  <c:v>3.9354687836055113E-3</c:v>
                </c:pt>
                <c:pt idx="435">
                  <c:v>3.9417705211903884E-3</c:v>
                </c:pt>
                <c:pt idx="436">
                  <c:v>3.9476875643360649E-3</c:v>
                </c:pt>
                <c:pt idx="437">
                  <c:v>3.9532181513453092E-3</c:v>
                </c:pt>
                <c:pt idx="438">
                  <c:v>3.9583606339772546E-3</c:v>
                </c:pt>
                <c:pt idx="439">
                  <c:v>3.9631134782670665E-3</c:v>
                </c:pt>
                <c:pt idx="440">
                  <c:v>3.967475265287854E-3</c:v>
                </c:pt>
                <c:pt idx="441">
                  <c:v>3.9714446918568402E-3</c:v>
                </c:pt>
                <c:pt idx="442">
                  <c:v>3.9750205711848192E-3</c:v>
                </c:pt>
                <c:pt idx="443">
                  <c:v>3.9782018334661995E-3</c:v>
                </c:pt>
                <c:pt idx="444">
                  <c:v>3.9809875264143011E-3</c:v>
                </c:pt>
                <c:pt idx="445">
                  <c:v>3.9833768157343614E-3</c:v>
                </c:pt>
                <c:pt idx="446">
                  <c:v>3.9853689855416955E-3</c:v>
                </c:pt>
                <c:pt idx="447">
                  <c:v>3.9869634387181829E-3</c:v>
                </c:pt>
                <c:pt idx="448">
                  <c:v>3.9881596972106692E-3</c:v>
                </c:pt>
                <c:pt idx="449">
                  <c:v>3.988957402270352E-3</c:v>
                </c:pt>
                <c:pt idx="450">
                  <c:v>3.9893563146316006E-3</c:v>
                </c:pt>
                <c:pt idx="451">
                  <c:v>3.9893563146316006E-3</c:v>
                </c:pt>
                <c:pt idx="452">
                  <c:v>3.988957402270352E-3</c:v>
                </c:pt>
                <c:pt idx="453">
                  <c:v>3.9881596972106692E-3</c:v>
                </c:pt>
                <c:pt idx="454">
                  <c:v>3.9869634387181829E-3</c:v>
                </c:pt>
                <c:pt idx="455">
                  <c:v>3.9853689855416955E-3</c:v>
                </c:pt>
                <c:pt idx="456">
                  <c:v>3.9833768157343614E-3</c:v>
                </c:pt>
                <c:pt idx="457">
                  <c:v>3.9809875264143011E-3</c:v>
                </c:pt>
                <c:pt idx="458">
                  <c:v>3.9782018334661995E-3</c:v>
                </c:pt>
                <c:pt idx="459">
                  <c:v>3.9750205711848192E-3</c:v>
                </c:pt>
                <c:pt idx="460">
                  <c:v>3.9714446918568402E-3</c:v>
                </c:pt>
                <c:pt idx="461">
                  <c:v>3.967475265287854E-3</c:v>
                </c:pt>
                <c:pt idx="462">
                  <c:v>3.9631134782670665E-3</c:v>
                </c:pt>
                <c:pt idx="463">
                  <c:v>3.9583606339772546E-3</c:v>
                </c:pt>
                <c:pt idx="464">
                  <c:v>3.9532181513453092E-3</c:v>
                </c:pt>
                <c:pt idx="465">
                  <c:v>3.9476875643360649E-3</c:v>
                </c:pt>
                <c:pt idx="466">
                  <c:v>3.9417705211903884E-3</c:v>
                </c:pt>
                <c:pt idx="467">
                  <c:v>3.9354687836055113E-3</c:v>
                </c:pt>
                <c:pt idx="468">
                  <c:v>3.9287842258623022E-3</c:v>
                </c:pt>
                <c:pt idx="469">
                  <c:v>3.921718833894805E-3</c:v>
                </c:pt>
                <c:pt idx="470">
                  <c:v>3.9142747043075053E-3</c:v>
                </c:pt>
                <c:pt idx="471">
                  <c:v>3.9064540433393392E-3</c:v>
                </c:pt>
                <c:pt idx="472">
                  <c:v>3.8982591657723618E-3</c:v>
                </c:pt>
                <c:pt idx="473">
                  <c:v>3.8896924937912303E-3</c:v>
                </c:pt>
                <c:pt idx="474">
                  <c:v>3.880756555789908E-3</c:v>
                </c:pt>
                <c:pt idx="475">
                  <c:v>3.8714539851278928E-3</c:v>
                </c:pt>
                <c:pt idx="476">
                  <c:v>3.861787518836824E-3</c:v>
                </c:pt>
                <c:pt idx="477">
                  <c:v>3.8517599962789584E-3</c:v>
                </c:pt>
                <c:pt idx="478">
                  <c:v>3.8413743577577885E-3</c:v>
                </c:pt>
                <c:pt idx="479">
                  <c:v>3.8306336430801212E-3</c:v>
                </c:pt>
                <c:pt idx="480">
                  <c:v>3.8195409900751978E-3</c:v>
                </c:pt>
                <c:pt idx="481">
                  <c:v>3.8080996330667194E-3</c:v>
                </c:pt>
                <c:pt idx="482">
                  <c:v>3.7963129013007801E-3</c:v>
                </c:pt>
                <c:pt idx="483">
                  <c:v>3.7841842173334124E-3</c:v>
                </c:pt>
                <c:pt idx="484">
                  <c:v>3.7717170953746118E-3</c:v>
                </c:pt>
                <c:pt idx="485">
                  <c:v>3.7589151395909241E-3</c:v>
                </c:pt>
                <c:pt idx="486">
                  <c:v>3.745782042372206E-3</c:v>
                </c:pt>
                <c:pt idx="487">
                  <c:v>3.732321582555665E-3</c:v>
                </c:pt>
                <c:pt idx="488">
                  <c:v>3.7185376236159675E-3</c:v>
                </c:pt>
                <c:pt idx="489">
                  <c:v>3.704434111819652E-3</c:v>
                </c:pt>
                <c:pt idx="490">
                  <c:v>3.6900150743417459E-3</c:v>
                </c:pt>
                <c:pt idx="491">
                  <c:v>3.675284617353225E-3</c:v>
                </c:pt>
                <c:pt idx="492">
                  <c:v>3.6602469240730739E-3</c:v>
                </c:pt>
                <c:pt idx="493">
                  <c:v>3.6449062527918047E-3</c:v>
                </c:pt>
                <c:pt idx="494">
                  <c:v>3.6292669348640949E-3</c:v>
                </c:pt>
                <c:pt idx="495">
                  <c:v>3.6133333726735663E-3</c:v>
                </c:pt>
                <c:pt idx="496">
                  <c:v>3.5971100375722471E-3</c:v>
                </c:pt>
                <c:pt idx="497">
                  <c:v>3.5806014677920552E-3</c:v>
                </c:pt>
                <c:pt idx="498">
                  <c:v>3.5638122663331838E-3</c:v>
                </c:pt>
                <c:pt idx="499">
                  <c:v>3.5467470988320808E-3</c:v>
                </c:pt>
                <c:pt idx="500">
                  <c:v>3.5294106914036671E-3</c:v>
                </c:pt>
                <c:pt idx="501">
                  <c:v>3.5118078284673911E-3</c:v>
                </c:pt>
                <c:pt idx="502">
                  <c:v>3.493943350553314E-3</c:v>
                </c:pt>
                <c:pt idx="503">
                  <c:v>3.475822152089747E-3</c:v>
                </c:pt>
                <c:pt idx="504">
                  <c:v>3.4574491791783397E-3</c:v>
                </c:pt>
                <c:pt idx="505">
                  <c:v>3.4388294273517417E-3</c:v>
                </c:pt>
                <c:pt idx="506">
                  <c:v>3.4199679393193132E-3</c:v>
                </c:pt>
                <c:pt idx="507">
                  <c:v>3.4008698027028252E-3</c:v>
                </c:pt>
                <c:pt idx="508">
                  <c:v>3.3815401477598206E-3</c:v>
                </c:pt>
                <c:pt idx="509">
                  <c:v>3.3619841450994812E-3</c:v>
                </c:pt>
                <c:pt idx="510">
                  <c:v>3.3422070033912732E-3</c:v>
                </c:pt>
                <c:pt idx="511">
                  <c:v>3.322213967068E-3</c:v>
                </c:pt>
                <c:pt idx="512">
                  <c:v>3.3020103140226631E-3</c:v>
                </c:pt>
                <c:pt idx="513">
                  <c:v>3.2816013533054698E-3</c:v>
                </c:pt>
                <c:pt idx="514">
                  <c:v>3.260992422815977E-3</c:v>
                </c:pt>
                <c:pt idx="515">
                  <c:v>3.2401888869968498E-3</c:v>
                </c:pt>
                <c:pt idx="516">
                  <c:v>3.2191961345285902E-3</c:v>
                </c:pt>
                <c:pt idx="517">
                  <c:v>3.1980195760260626E-3</c:v>
                </c:pt>
                <c:pt idx="518">
                  <c:v>3.1766646417394954E-3</c:v>
                </c:pt>
                <c:pt idx="519">
                  <c:v>3.1551367792611641E-3</c:v>
                </c:pt>
                <c:pt idx="520">
                  <c:v>3.1334414512364027E-3</c:v>
                </c:pt>
                <c:pt idx="521">
                  <c:v>3.1115841330863212E-3</c:v>
                </c:pt>
                <c:pt idx="522">
                  <c:v>3.0895703107355413E-3</c:v>
                </c:pt>
                <c:pt idx="523">
                  <c:v>3.0674054783537152E-3</c:v>
                </c:pt>
                <c:pt idx="524">
                  <c:v>3.0450951361068457E-3</c:v>
                </c:pt>
                <c:pt idx="525">
                  <c:v>3.0226447879223659E-3</c:v>
                </c:pt>
                <c:pt idx="526">
                  <c:v>3.0000599392687728E-3</c:v>
                </c:pt>
                <c:pt idx="527">
                  <c:v>2.9773460949498176E-3</c:v>
                </c:pt>
                <c:pt idx="528">
                  <c:v>2.9545087569165032E-3</c:v>
                </c:pt>
                <c:pt idx="529">
                  <c:v>2.931553422096167E-3</c:v>
                </c:pt>
                <c:pt idx="530">
                  <c:v>2.9084855802402609E-3</c:v>
                </c:pt>
                <c:pt idx="531">
                  <c:v>2.8853107117951036E-3</c:v>
                </c:pt>
                <c:pt idx="532">
                  <c:v>2.862034285788578E-3</c:v>
                </c:pt>
                <c:pt idx="533">
                  <c:v>2.8386617577446155E-3</c:v>
                </c:pt>
                <c:pt idx="534">
                  <c:v>2.8151985676186952E-3</c:v>
                </c:pt>
                <c:pt idx="535">
                  <c:v>2.7916501377574002E-3</c:v>
                </c:pt>
                <c:pt idx="536">
                  <c:v>2.7680218708838814E-3</c:v>
                </c:pt>
                <c:pt idx="537">
                  <c:v>2.7443191481123681E-3</c:v>
                </c:pt>
                <c:pt idx="538">
                  <c:v>2.7205473269840204E-3</c:v>
                </c:pt>
                <c:pt idx="539">
                  <c:v>2.6967117395394523E-3</c:v>
                </c:pt>
                <c:pt idx="540">
                  <c:v>2.6728176904131638E-3</c:v>
                </c:pt>
                <c:pt idx="541">
                  <c:v>2.6488704549623224E-3</c:v>
                </c:pt>
                <c:pt idx="542">
                  <c:v>2.6248752774253952E-3</c:v>
                </c:pt>
                <c:pt idx="543">
                  <c:v>2.6008373691138774E-3</c:v>
                </c:pt>
                <c:pt idx="544">
                  <c:v>2.5767619066332514E-3</c:v>
                </c:pt>
                <c:pt idx="545">
                  <c:v>2.5526540301428198E-3</c:v>
                </c:pt>
                <c:pt idx="546">
                  <c:v>2.5285188416440752E-3</c:v>
                </c:pt>
                <c:pt idx="547">
                  <c:v>2.5043614033082306E-3</c:v>
                </c:pt>
                <c:pt idx="548">
                  <c:v>2.480186735837062E-3</c:v>
                </c:pt>
                <c:pt idx="549">
                  <c:v>2.4559998168616247E-3</c:v>
                </c:pt>
                <c:pt idx="550">
                  <c:v>2.4318055793738328E-3</c:v>
                </c:pt>
                <c:pt idx="551">
                  <c:v>2.4076089102024211E-3</c:v>
                </c:pt>
                <c:pt idx="552">
                  <c:v>2.3834146485197725E-3</c:v>
                </c:pt>
                <c:pt idx="553">
                  <c:v>2.3592275843911112E-3</c:v>
                </c:pt>
                <c:pt idx="554">
                  <c:v>2.3350524573624298E-3</c:v>
                </c:pt>
                <c:pt idx="555">
                  <c:v>2.3108939550855472E-3</c:v>
                </c:pt>
                <c:pt idx="556">
                  <c:v>2.2867567119862005E-3</c:v>
                </c:pt>
                <c:pt idx="557">
                  <c:v>2.262645307970268E-3</c:v>
                </c:pt>
                <c:pt idx="558">
                  <c:v>2.2385642671701829E-3</c:v>
                </c:pt>
                <c:pt idx="559">
                  <c:v>2.214518056733678E-3</c:v>
                </c:pt>
                <c:pt idx="560">
                  <c:v>2.1905110856528303E-3</c:v>
                </c:pt>
                <c:pt idx="561">
                  <c:v>2.166547703635452E-3</c:v>
                </c:pt>
                <c:pt idx="562">
                  <c:v>2.1426322000166519E-3</c:v>
                </c:pt>
                <c:pt idx="563">
                  <c:v>2.118768802712894E-3</c:v>
                </c:pt>
                <c:pt idx="564">
                  <c:v>2.0949616772194604E-3</c:v>
                </c:pt>
                <c:pt idx="565">
                  <c:v>2.0712149256478796E-3</c:v>
                </c:pt>
                <c:pt idx="566">
                  <c:v>2.047532585806932E-3</c:v>
                </c:pt>
                <c:pt idx="567">
                  <c:v>2.0239186303251402E-3</c:v>
                </c:pt>
                <c:pt idx="568">
                  <c:v>2.0003769658175699E-3</c:v>
                </c:pt>
                <c:pt idx="569">
                  <c:v>1.9769114320920033E-3</c:v>
                </c:pt>
                <c:pt idx="570">
                  <c:v>1.9535258014005174E-3</c:v>
                </c:pt>
                <c:pt idx="571">
                  <c:v>1.9302237777310037E-3</c:v>
                </c:pt>
                <c:pt idx="572">
                  <c:v>1.9070089961423823E-3</c:v>
                </c:pt>
                <c:pt idx="573">
                  <c:v>1.8838850221429841E-3</c:v>
                </c:pt>
                <c:pt idx="574">
                  <c:v>1.8608553511050331E-3</c:v>
                </c:pt>
                <c:pt idx="575">
                  <c:v>1.8379234077314788E-3</c:v>
                </c:pt>
                <c:pt idx="576">
                  <c:v>1.8150925455548981E-3</c:v>
                </c:pt>
                <c:pt idx="577">
                  <c:v>1.792366046481367E-3</c:v>
                </c:pt>
                <c:pt idx="578">
                  <c:v>1.7697471203770338E-3</c:v>
                </c:pt>
                <c:pt idx="579">
                  <c:v>1.7472389046941927E-3</c:v>
                </c:pt>
                <c:pt idx="580">
                  <c:v>1.7248444641375675E-3</c:v>
                </c:pt>
                <c:pt idx="581">
                  <c:v>1.7025667903712849E-3</c:v>
                </c:pt>
                <c:pt idx="582">
                  <c:v>1.6804088017671238E-3</c:v>
                </c:pt>
                <c:pt idx="583">
                  <c:v>1.6583733431910811E-3</c:v>
                </c:pt>
                <c:pt idx="584">
                  <c:v>1.6364631858283324E-3</c:v>
                </c:pt>
                <c:pt idx="585">
                  <c:v>1.6146810270505382E-3</c:v>
                </c:pt>
                <c:pt idx="586">
                  <c:v>1.593029490316922E-3</c:v>
                </c:pt>
                <c:pt idx="587">
                  <c:v>1.571511125117998E-3</c:v>
                </c:pt>
                <c:pt idx="588">
                  <c:v>1.550128406952792E-3</c:v>
                </c:pt>
                <c:pt idx="589">
                  <c:v>1.5288837373452781E-3</c:v>
                </c:pt>
                <c:pt idx="590">
                  <c:v>1.5077794438977943E-3</c:v>
                </c:pt>
                <c:pt idx="591">
                  <c:v>1.4868177803788487E-3</c:v>
                </c:pt>
                <c:pt idx="592">
                  <c:v>1.4660009268459052E-3</c:v>
                </c:pt>
                <c:pt idx="593">
                  <c:v>1.4453309898074806E-3</c:v>
                </c:pt>
                <c:pt idx="594">
                  <c:v>1.4248100024116805E-3</c:v>
                </c:pt>
                <c:pt idx="595">
                  <c:v>1.4044399246787625E-3</c:v>
                </c:pt>
                <c:pt idx="596">
                  <c:v>1.3842226437547093E-3</c:v>
                </c:pt>
                <c:pt idx="597">
                  <c:v>1.3641599742082523E-3</c:v>
                </c:pt>
                <c:pt idx="598">
                  <c:v>1.3442536583537807E-3</c:v>
                </c:pt>
                <c:pt idx="599">
                  <c:v>1.3245053666063363E-3</c:v>
                </c:pt>
                <c:pt idx="600">
                  <c:v>1.3049166978673639E-3</c:v>
                </c:pt>
                <c:pt idx="601">
                  <c:v>1.2854891799416489E-3</c:v>
                </c:pt>
                <c:pt idx="602">
                  <c:v>1.2662242699805761E-3</c:v>
                </c:pt>
                <c:pt idx="603">
                  <c:v>1.2471233549573579E-3</c:v>
                </c:pt>
                <c:pt idx="604">
                  <c:v>1.2281877521664881E-3</c:v>
                </c:pt>
                <c:pt idx="605">
                  <c:v>1.2094187097531081E-3</c:v>
                </c:pt>
                <c:pt idx="606">
                  <c:v>1.1908174072659018E-3</c:v>
                </c:pt>
                <c:pt idx="607">
                  <c:v>1.172384956239949E-3</c:v>
                </c:pt>
                <c:pt idx="608">
                  <c:v>1.1541224007989325E-3</c:v>
                </c:pt>
                <c:pt idx="609">
                  <c:v>1.1360307182846101E-3</c:v>
                </c:pt>
                <c:pt idx="610">
                  <c:v>1.1181108199115389E-3</c:v>
                </c:pt>
                <c:pt idx="611">
                  <c:v>1.1003635514382805E-3</c:v>
                </c:pt>
                <c:pt idx="612">
                  <c:v>1.0827896938676584E-3</c:v>
                </c:pt>
                <c:pt idx="613">
                  <c:v>1.065389964162614E-3</c:v>
                </c:pt>
                <c:pt idx="614">
                  <c:v>1.0481650159854805E-3</c:v>
                </c:pt>
                <c:pt idx="615">
                  <c:v>1.0311154404558677E-3</c:v>
                </c:pt>
                <c:pt idx="616">
                  <c:v>1.0142417669252205E-3</c:v>
                </c:pt>
                <c:pt idx="617">
                  <c:v>9.9754446377554114E-4</c:v>
                </c:pt>
                <c:pt idx="618">
                  <c:v>9.8102393922727747E-4</c:v>
                </c:pt>
                <c:pt idx="619">
                  <c:v>9.6468054217013755E-4</c:v>
                </c:pt>
                <c:pt idx="620">
                  <c:v>9.4851456300682412E-4</c:v>
                </c:pt>
                <c:pt idx="621">
                  <c:v>9.3252623451112399E-4</c:v>
                </c:pt>
                <c:pt idx="622">
                  <c:v>9.1671573270302262E-4</c:v>
                </c:pt>
                <c:pt idx="623">
                  <c:v>9.0108317773407627E-4</c:v>
                </c:pt>
                <c:pt idx="624">
                  <c:v>8.8562863478758693E-4</c:v>
                </c:pt>
                <c:pt idx="625">
                  <c:v>8.7035211499020271E-4</c:v>
                </c:pt>
                <c:pt idx="626">
                  <c:v>8.5525357633442966E-4</c:v>
                </c:pt>
                <c:pt idx="627">
                  <c:v>8.4033292461127562E-4</c:v>
                </c:pt>
                <c:pt idx="628">
                  <c:v>8.2559001435456275E-4</c:v>
                </c:pt>
                <c:pt idx="629">
                  <c:v>8.1102464979066196E-4</c:v>
                </c:pt>
                <c:pt idx="630">
                  <c:v>7.9663658580031633E-4</c:v>
                </c:pt>
                <c:pt idx="631">
                  <c:v>7.824255288871885E-4</c:v>
                </c:pt>
                <c:pt idx="632">
                  <c:v>7.6839113814874981E-4</c:v>
                </c:pt>
                <c:pt idx="633">
                  <c:v>7.5453302626160589E-4</c:v>
                </c:pt>
                <c:pt idx="634">
                  <c:v>7.4085076046459671E-4</c:v>
                </c:pt>
                <c:pt idx="635">
                  <c:v>7.2734386355011475E-4</c:v>
                </c:pt>
                <c:pt idx="636">
                  <c:v>7.1401181486097098E-4</c:v>
                </c:pt>
                <c:pt idx="637">
                  <c:v>7.0085405128661579E-4</c:v>
                </c:pt>
                <c:pt idx="638">
                  <c:v>6.8786996826619988E-4</c:v>
                </c:pt>
                <c:pt idx="639">
                  <c:v>6.7505892079045113E-4</c:v>
                </c:pt>
                <c:pt idx="640">
                  <c:v>6.6242022440743506E-4</c:v>
                </c:pt>
                <c:pt idx="641">
                  <c:v>6.4995315622939931E-4</c:v>
                </c:pt>
                <c:pt idx="642">
                  <c:v>6.3765695593565139E-4</c:v>
                </c:pt>
                <c:pt idx="643">
                  <c:v>6.2553082678196267E-4</c:v>
                </c:pt>
                <c:pt idx="644">
                  <c:v>6.1357393660221914E-4</c:v>
                </c:pt>
                <c:pt idx="645">
                  <c:v>6.0178541881406034E-4</c:v>
                </c:pt>
                <c:pt idx="646">
                  <c:v>5.9016437341830432E-4</c:v>
                </c:pt>
                <c:pt idx="647">
                  <c:v>5.7870986799790733E-4</c:v>
                </c:pt>
                <c:pt idx="648">
                  <c:v>5.6742093871387097E-4</c:v>
                </c:pt>
                <c:pt idx="649">
                  <c:v>5.5629659129674547E-4</c:v>
                </c:pt>
                <c:pt idx="650">
                  <c:v>5.4533580203253314E-4</c:v>
                </c:pt>
                <c:pt idx="651">
                  <c:v>5.3453751874765873E-4</c:v>
                </c:pt>
                <c:pt idx="652">
                  <c:v>5.239006617846491E-4</c:v>
                </c:pt>
                <c:pt idx="653">
                  <c:v>5.1342412497468182E-4</c:v>
                </c:pt>
                <c:pt idx="654">
                  <c:v>5.0310677660214828E-4</c:v>
                </c:pt>
                <c:pt idx="655">
                  <c:v>4.9294746036565584E-4</c:v>
                </c:pt>
                <c:pt idx="656">
                  <c:v>4.8294499632772824E-4</c:v>
                </c:pt>
                <c:pt idx="657">
                  <c:v>4.7309818185958807E-4</c:v>
                </c:pt>
                <c:pt idx="658">
                  <c:v>4.6340579257942002E-4</c:v>
                </c:pt>
                <c:pt idx="659">
                  <c:v>4.5386658327884019E-4</c:v>
                </c:pt>
                <c:pt idx="660">
                  <c:v>4.4447928884250418E-4</c:v>
                </c:pt>
                <c:pt idx="661">
                  <c:v>4.3524262515926004E-4</c:v>
                </c:pt>
                <c:pt idx="662">
                  <c:v>4.2615529002421173E-4</c:v>
                </c:pt>
                <c:pt idx="663">
                  <c:v>4.1721596402788402E-4</c:v>
                </c:pt>
                <c:pt idx="664">
                  <c:v>4.0842331143897844E-4</c:v>
                </c:pt>
                <c:pt idx="665">
                  <c:v>3.9977598107565718E-4</c:v>
                </c:pt>
                <c:pt idx="666">
                  <c:v>3.9127260716498362E-4</c:v>
                </c:pt>
                <c:pt idx="667">
                  <c:v>3.8291181019312092E-4</c:v>
                </c:pt>
                <c:pt idx="668">
                  <c:v>3.7469219774322195E-4</c:v>
                </c:pt>
                <c:pt idx="669">
                  <c:v>3.6661236532031858E-4</c:v>
                </c:pt>
                <c:pt idx="670">
                  <c:v>3.586708971702334E-4</c:v>
                </c:pt>
                <c:pt idx="671">
                  <c:v>3.5086636707870665E-4</c:v>
                </c:pt>
                <c:pt idx="672">
                  <c:v>3.4319733916365896E-4</c:v>
                </c:pt>
                <c:pt idx="673">
                  <c:v>3.356623686542332E-4</c:v>
                </c:pt>
                <c:pt idx="674">
                  <c:v>3.2826000265540121E-4</c:v>
                </c:pt>
                <c:pt idx="675">
                  <c:v>3.2098878090192138E-4</c:v>
                </c:pt>
                <c:pt idx="676">
                  <c:v>3.1384723649763389E-4</c:v>
                </c:pt>
                <c:pt idx="677">
                  <c:v>3.0683389664354469E-4</c:v>
                </c:pt>
                <c:pt idx="678">
                  <c:v>2.9994728335058785E-4</c:v>
                </c:pt>
                <c:pt idx="679">
                  <c:v>2.9318591414129202E-4</c:v>
                </c:pt>
                <c:pt idx="680">
                  <c:v>2.865483027356681E-4</c:v>
                </c:pt>
                <c:pt idx="681">
                  <c:v>2.8003295972500817E-4</c:v>
                </c:pt>
                <c:pt idx="682">
                  <c:v>2.7363839323113568E-4</c:v>
                </c:pt>
                <c:pt idx="683">
                  <c:v>2.6736310955555268E-4</c:v>
                </c:pt>
                <c:pt idx="684">
                  <c:v>2.6120561380571505E-4</c:v>
                </c:pt>
                <c:pt idx="685">
                  <c:v>2.5516441051998129E-4</c:v>
                </c:pt>
                <c:pt idx="686">
                  <c:v>2.4923800426568453E-4</c:v>
                </c:pt>
                <c:pt idx="687">
                  <c:v>2.4342490023576691E-4</c:v>
                </c:pt>
                <c:pt idx="688">
                  <c:v>2.3772360482044008E-4</c:v>
                </c:pt>
                <c:pt idx="689">
                  <c:v>2.3213262617116756E-4</c:v>
                </c:pt>
                <c:pt idx="690">
                  <c:v>2.2665047474945834E-4</c:v>
                </c:pt>
                <c:pt idx="691">
                  <c:v>2.2127566386254184E-4</c:v>
                </c:pt>
                <c:pt idx="692">
                  <c:v>2.1600671017962868E-4</c:v>
                </c:pt>
                <c:pt idx="693">
                  <c:v>2.1084213424460562E-4</c:v>
                </c:pt>
                <c:pt idx="694">
                  <c:v>2.0578046096086941E-4</c:v>
                </c:pt>
                <c:pt idx="695">
                  <c:v>2.0082022007705862E-4</c:v>
                </c:pt>
                <c:pt idx="696">
                  <c:v>1.9595994664722889E-4</c:v>
                </c:pt>
                <c:pt idx="697">
                  <c:v>1.9119818148349873E-4</c:v>
                </c:pt>
                <c:pt idx="698">
                  <c:v>1.8653347159403041E-4</c:v>
                </c:pt>
                <c:pt idx="699">
                  <c:v>1.8196437060336059E-4</c:v>
                </c:pt>
                <c:pt idx="700">
                  <c:v>1.7748943916728879E-4</c:v>
                </c:pt>
                <c:pt idx="701">
                  <c:v>1.7310724536345761E-4</c:v>
                </c:pt>
                <c:pt idx="702">
                  <c:v>1.6881636507992708E-4</c:v>
                </c:pt>
                <c:pt idx="703">
                  <c:v>1.6461538238199473E-4</c:v>
                </c:pt>
                <c:pt idx="704">
                  <c:v>1.6050288986813079E-4</c:v>
                </c:pt>
                <c:pt idx="705">
                  <c:v>1.5647748901581604E-4</c:v>
                </c:pt>
                <c:pt idx="706">
                  <c:v>1.5253779051083204E-4</c:v>
                </c:pt>
                <c:pt idx="707">
                  <c:v>1.4868241456467176E-4</c:v>
                </c:pt>
                <c:pt idx="708">
                  <c:v>1.4490999122052095E-4</c:v>
                </c:pt>
                <c:pt idx="709">
                  <c:v>1.4121916064424589E-4</c:v>
                </c:pt>
                <c:pt idx="710">
                  <c:v>1.3760857340761116E-4</c:v>
                </c:pt>
                <c:pt idx="711">
                  <c:v>1.3407689075128925E-4</c:v>
                </c:pt>
                <c:pt idx="712">
                  <c:v>1.3062278484599093E-4</c:v>
                </c:pt>
                <c:pt idx="713">
                  <c:v>1.2724493903226719E-4</c:v>
                </c:pt>
                <c:pt idx="714">
                  <c:v>1.23942048052994E-4</c:v>
                </c:pt>
                <c:pt idx="715">
                  <c:v>1.2071281827774616E-4</c:v>
                </c:pt>
                <c:pt idx="716">
                  <c:v>1.1755596790574703E-4</c:v>
                </c:pt>
                <c:pt idx="717">
                  <c:v>1.144702271671522E-4</c:v>
                </c:pt>
                <c:pt idx="718">
                  <c:v>1.1145433851045283E-4</c:v>
                </c:pt>
                <c:pt idx="719">
                  <c:v>1.0850705677545348E-4</c:v>
                </c:pt>
                <c:pt idx="720">
                  <c:v>1.0562714935902246E-4</c:v>
                </c:pt>
                <c:pt idx="721">
                  <c:v>1.0281339637141531E-4</c:v>
                </c:pt>
                <c:pt idx="722">
                  <c:v>1.0006459077793743E-4</c:v>
                </c:pt>
                <c:pt idx="723">
                  <c:v>9.7379538533504145E-5</c:v>
                </c:pt>
                <c:pt idx="724">
                  <c:v>9.475705870720716E-5</c:v>
                </c:pt>
                <c:pt idx="725">
                  <c:v>9.219598359599993E-5</c:v>
                </c:pt>
                <c:pt idx="726">
                  <c:v>8.9695158828618065E-5</c:v>
                </c:pt>
                <c:pt idx="727">
                  <c:v>8.7253443460944045E-5</c:v>
                </c:pt>
                <c:pt idx="728">
                  <c:v>8.4869710063495527E-5</c:v>
                </c:pt>
                <c:pt idx="729">
                  <c:v>8.2542844796585073E-5</c:v>
                </c:pt>
                <c:pt idx="730">
                  <c:v>8.0271747477045352E-5</c:v>
                </c:pt>
                <c:pt idx="731">
                  <c:v>7.805533164173565E-5</c:v>
                </c:pt>
                <c:pt idx="732">
                  <c:v>7.5892524596943655E-5</c:v>
                </c:pt>
                <c:pt idx="733">
                  <c:v>7.3782267457467556E-5</c:v>
                </c:pt>
                <c:pt idx="734">
                  <c:v>7.1723515189581376E-5</c:v>
                </c:pt>
                <c:pt idx="735">
                  <c:v>6.9715236628798145E-5</c:v>
                </c:pt>
                <c:pt idx="736">
                  <c:v>6.7756414508624317E-5</c:v>
                </c:pt>
                <c:pt idx="737">
                  <c:v>6.5846045465112191E-5</c:v>
                </c:pt>
                <c:pt idx="738">
                  <c:v>6.3983140045409433E-5</c:v>
                </c:pt>
                <c:pt idx="739">
                  <c:v>6.2166722706202934E-5</c:v>
                </c:pt>
                <c:pt idx="740">
                  <c:v>6.0395831804283242E-5</c:v>
                </c:pt>
                <c:pt idx="741">
                  <c:v>5.8669519577225784E-5</c:v>
                </c:pt>
                <c:pt idx="742">
                  <c:v>5.6986852130513923E-5</c:v>
                </c:pt>
                <c:pt idx="743">
                  <c:v>5.534690939867926E-5</c:v>
                </c:pt>
                <c:pt idx="744">
                  <c:v>5.3748785120211372E-5</c:v>
                </c:pt>
                <c:pt idx="745">
                  <c:v>5.2191586792149764E-5</c:v>
                </c:pt>
                <c:pt idx="746">
                  <c:v>5.0674435626785299E-5</c:v>
                </c:pt>
                <c:pt idx="747">
                  <c:v>4.9196466500922819E-5</c:v>
                </c:pt>
                <c:pt idx="748">
                  <c:v>4.775682789737197E-5</c:v>
                </c:pt>
                <c:pt idx="749">
                  <c:v>4.6354681847549387E-5</c:v>
                </c:pt>
                <c:pt idx="750">
                  <c:v>4.498920386220034E-5</c:v>
                </c:pt>
                <c:pt idx="751">
                  <c:v>4.3659582860677817E-5</c:v>
                </c:pt>
                <c:pt idx="752">
                  <c:v>4.2365021097334951E-5</c:v>
                </c:pt>
                <c:pt idx="753">
                  <c:v>4.1104734079922091E-5</c:v>
                </c:pt>
                <c:pt idx="754">
                  <c:v>3.9877950487765749E-5</c:v>
                </c:pt>
                <c:pt idx="755">
                  <c:v>3.8683912081616446E-5</c:v>
                </c:pt>
                <c:pt idx="756">
                  <c:v>3.7521873613832875E-5</c:v>
                </c:pt>
                <c:pt idx="757">
                  <c:v>3.6391102730126819E-5</c:v>
                </c:pt>
                <c:pt idx="758">
                  <c:v>3.5290879875860122E-5</c:v>
                </c:pt>
                <c:pt idx="759">
                  <c:v>3.4220498188908286E-5</c:v>
                </c:pt>
                <c:pt idx="760">
                  <c:v>3.3179263395855042E-5</c:v>
                </c:pt>
                <c:pt idx="761">
                  <c:v>3.2166493704410832E-5</c:v>
                </c:pt>
                <c:pt idx="762">
                  <c:v>3.1181519691836411E-5</c:v>
                </c:pt>
                <c:pt idx="763">
                  <c:v>3.0223684190255895E-5</c:v>
                </c:pt>
                <c:pt idx="764">
                  <c:v>2.9292342172970862E-5</c:v>
                </c:pt>
                <c:pt idx="765">
                  <c:v>2.8386860630114157E-5</c:v>
                </c:pt>
                <c:pt idx="766">
                  <c:v>2.750661845318809E-5</c:v>
                </c:pt>
                <c:pt idx="767">
                  <c:v>2.6651006307942852E-5</c:v>
                </c:pt>
                <c:pt idx="768">
                  <c:v>2.5819426513140684E-5</c:v>
                </c:pt>
                <c:pt idx="769">
                  <c:v>2.5011292909216228E-5</c:v>
                </c:pt>
                <c:pt idx="770">
                  <c:v>2.4226030729268605E-5</c:v>
                </c:pt>
                <c:pt idx="771">
                  <c:v>2.3463076476160202E-5</c:v>
                </c:pt>
                <c:pt idx="772">
                  <c:v>2.2721877779741228E-5</c:v>
                </c:pt>
                <c:pt idx="773">
                  <c:v>2.2001893272616379E-5</c:v>
                </c:pt>
                <c:pt idx="774">
                  <c:v>2.1302592453142975E-5</c:v>
                </c:pt>
                <c:pt idx="775">
                  <c:v>2.0623455543433757E-5</c:v>
                </c:pt>
                <c:pt idx="776">
                  <c:v>1.9963973366787889E-5</c:v>
                </c:pt>
                <c:pt idx="777">
                  <c:v>1.9323647194369251E-5</c:v>
                </c:pt>
                <c:pt idx="778">
                  <c:v>1.8701988621971965E-5</c:v>
                </c:pt>
                <c:pt idx="779">
                  <c:v>1.8098519421805337E-5</c:v>
                </c:pt>
                <c:pt idx="780">
                  <c:v>1.7512771401606608E-5</c:v>
                </c:pt>
                <c:pt idx="781">
                  <c:v>1.6944286275966175E-5</c:v>
                </c:pt>
                <c:pt idx="782">
                  <c:v>1.6392615515892258E-5</c:v>
                </c:pt>
                <c:pt idx="783">
                  <c:v>1.5857320210255278E-5</c:v>
                </c:pt>
                <c:pt idx="784">
                  <c:v>1.5337970932449707E-5</c:v>
                </c:pt>
                <c:pt idx="785">
                  <c:v>1.4834147585407481E-5</c:v>
                </c:pt>
                <c:pt idx="786">
                  <c:v>1.4345439282359473E-5</c:v>
                </c:pt>
                <c:pt idx="787">
                  <c:v>1.3871444182300711E-5</c:v>
                </c:pt>
                <c:pt idx="788">
                  <c:v>1.3411769367088825E-5</c:v>
                </c:pt>
                <c:pt idx="789">
                  <c:v>1.2966030693228925E-5</c:v>
                </c:pt>
                <c:pt idx="790">
                  <c:v>1.2533852662754999E-5</c:v>
                </c:pt>
                <c:pt idx="791">
                  <c:v>1.2114868257029363E-5</c:v>
                </c:pt>
                <c:pt idx="792">
                  <c:v>1.1708718838043821E-5</c:v>
                </c:pt>
                <c:pt idx="793">
                  <c:v>1.1315053973448562E-5</c:v>
                </c:pt>
                <c:pt idx="794">
                  <c:v>1.093353131653714E-5</c:v>
                </c:pt>
                <c:pt idx="795">
                  <c:v>1.0563816474795651E-5</c:v>
                </c:pt>
                <c:pt idx="796">
                  <c:v>1.0205582853028983E-5</c:v>
                </c:pt>
                <c:pt idx="797">
                  <c:v>9.8585115366756545E-6</c:v>
                </c:pt>
                <c:pt idx="798">
                  <c:v>9.5222911457027068E-6</c:v>
                </c:pt>
                <c:pt idx="799">
                  <c:v>9.196617712814462E-6</c:v>
                </c:pt>
                <c:pt idx="800">
                  <c:v>8.8811945342382429E-6</c:v>
                </c:pt>
                <c:pt idx="801">
                  <c:v>8.5757320430480177E-6</c:v>
                </c:pt>
                <c:pt idx="802">
                  <c:v>8.2799476958106715E-6</c:v>
                </c:pt>
                <c:pt idx="803">
                  <c:v>7.9935658154895149E-6</c:v>
                </c:pt>
                <c:pt idx="804">
                  <c:v>7.7163174714289998E-6</c:v>
                </c:pt>
                <c:pt idx="805">
                  <c:v>7.4479403745497892E-6</c:v>
                </c:pt>
                <c:pt idx="806">
                  <c:v>7.1881787008232486E-6</c:v>
                </c:pt>
                <c:pt idx="807">
                  <c:v>6.9367830280997755E-6</c:v>
                </c:pt>
                <c:pt idx="808">
                  <c:v>6.6935101586951381E-6</c:v>
                </c:pt>
                <c:pt idx="809">
                  <c:v>6.4581230254656979E-6</c:v>
                </c:pt>
                <c:pt idx="810">
                  <c:v>6.230390563022356E-6</c:v>
                </c:pt>
                <c:pt idx="811">
                  <c:v>6.0100875842739221E-6</c:v>
                </c:pt>
                <c:pt idx="812">
                  <c:v>5.796994666962274E-6</c:v>
                </c:pt>
                <c:pt idx="813">
                  <c:v>5.5908980307606508E-6</c:v>
                </c:pt>
                <c:pt idx="814">
                  <c:v>5.3915894293599202E-6</c:v>
                </c:pt>
                <c:pt idx="815">
                  <c:v>5.1988660253465942E-6</c:v>
                </c:pt>
                <c:pt idx="816">
                  <c:v>5.0125302827330861E-6</c:v>
                </c:pt>
                <c:pt idx="817">
                  <c:v>4.8323898520497104E-6</c:v>
                </c:pt>
                <c:pt idx="818">
                  <c:v>4.6582574713127817E-6</c:v>
                </c:pt>
                <c:pt idx="819">
                  <c:v>4.4899508324647472E-6</c:v>
                </c:pt>
                <c:pt idx="820">
                  <c:v>4.3272925043247465E-6</c:v>
                </c:pt>
                <c:pt idx="821">
                  <c:v>4.1701098043578491E-6</c:v>
                </c:pt>
                <c:pt idx="822">
                  <c:v>4.0182347000872317E-6</c:v>
                </c:pt>
                <c:pt idx="823">
                  <c:v>3.8715037067316321E-6</c:v>
                </c:pt>
                <c:pt idx="824">
                  <c:v>3.729757790393874E-6</c:v>
                </c:pt>
                <c:pt idx="825">
                  <c:v>3.592842275690352E-6</c:v>
                </c:pt>
                <c:pt idx="826">
                  <c:v>3.4606067025322466E-6</c:v>
                </c:pt>
                <c:pt idx="827">
                  <c:v>3.3329047953723045E-6</c:v>
                </c:pt>
                <c:pt idx="828">
                  <c:v>3.2095943179877482E-6</c:v>
                </c:pt>
                <c:pt idx="829">
                  <c:v>3.0905370063116934E-6</c:v>
                </c:pt>
                <c:pt idx="830">
                  <c:v>2.97559845363616E-6</c:v>
                </c:pt>
                <c:pt idx="831">
                  <c:v>2.8646480452199153E-6</c:v>
                </c:pt>
                <c:pt idx="832">
                  <c:v>2.7575588488204678E-6</c:v>
                </c:pt>
                <c:pt idx="833">
                  <c:v>2.6542075410862636E-6</c:v>
                </c:pt>
                <c:pt idx="834">
                  <c:v>2.5544743075256533E-6</c:v>
                </c:pt>
                <c:pt idx="835">
                  <c:v>2.4582427600172771E-6</c:v>
                </c:pt>
                <c:pt idx="836">
                  <c:v>2.3653998831862985E-6</c:v>
                </c:pt>
                <c:pt idx="837">
                  <c:v>2.2758359059516017E-6</c:v>
                </c:pt>
                <c:pt idx="838">
                  <c:v>2.1894442290282282E-6</c:v>
                </c:pt>
                <c:pt idx="839">
                  <c:v>2.106121405054405E-6</c:v>
                </c:pt>
                <c:pt idx="840">
                  <c:v>2.0257669786083539E-6</c:v>
                </c:pt>
                <c:pt idx="841">
                  <c:v>1.9482834643369643E-6</c:v>
                </c:pt>
                <c:pt idx="842">
                  <c:v>1.87357624548135E-6</c:v>
                </c:pt>
                <c:pt idx="843">
                  <c:v>1.8015535212523382E-6</c:v>
                </c:pt>
                <c:pt idx="844">
                  <c:v>1.7321262271163851E-6</c:v>
                </c:pt>
                <c:pt idx="845">
                  <c:v>1.6652079666279547E-6</c:v>
                </c:pt>
                <c:pt idx="846">
                  <c:v>1.6007149055141705E-6</c:v>
                </c:pt>
                <c:pt idx="847">
                  <c:v>1.5385657823330281E-6</c:v>
                </c:pt>
                <c:pt idx="848">
                  <c:v>1.4786817855716494E-6</c:v>
                </c:pt>
                <c:pt idx="849">
                  <c:v>1.4209864861447524E-6</c:v>
                </c:pt>
                <c:pt idx="850">
                  <c:v>1.3654057978707048E-6</c:v>
                </c:pt>
                <c:pt idx="851">
                  <c:v>1.3118679104140462E-6</c:v>
                </c:pt>
                <c:pt idx="852">
                  <c:v>1.2603032178981621E-6</c:v>
                </c:pt>
                <c:pt idx="853">
                  <c:v>1.2106442602854983E-6</c:v>
                </c:pt>
                <c:pt idx="854">
                  <c:v>1.1628257328144561E-6</c:v>
                </c:pt>
                <c:pt idx="855">
                  <c:v>1.1167842379755687E-6</c:v>
                </c:pt>
                <c:pt idx="856">
                  <c:v>1.0724585153276714E-6</c:v>
                </c:pt>
                <c:pt idx="857">
                  <c:v>1.0297890941091141E-6</c:v>
                </c:pt>
                <c:pt idx="858">
                  <c:v>9.8871848408510911E-7</c:v>
                </c:pt>
                <c:pt idx="859">
                  <c:v>9.4919093229784229E-7</c:v>
                </c:pt>
                <c:pt idx="860">
                  <c:v>9.1115253331164558E-7</c:v>
                </c:pt>
                <c:pt idx="861">
                  <c:v>8.7455103858769296E-7</c:v>
                </c:pt>
                <c:pt idx="862">
                  <c:v>8.393359196556842E-7</c:v>
                </c:pt>
                <c:pt idx="863">
                  <c:v>8.0545825065226388E-7</c:v>
                </c:pt>
                <c:pt idx="864">
                  <c:v>7.7287062871800581E-7</c:v>
                </c:pt>
                <c:pt idx="865">
                  <c:v>7.4152734852451119E-7</c:v>
                </c:pt>
                <c:pt idx="866">
                  <c:v>7.1138402069070934E-7</c:v>
                </c:pt>
                <c:pt idx="867">
                  <c:v>6.8239774775325094E-7</c:v>
                </c:pt>
                <c:pt idx="868">
                  <c:v>6.5452717634695586E-7</c:v>
                </c:pt>
                <c:pt idx="869">
                  <c:v>6.2773205977695556E-7</c:v>
                </c:pt>
                <c:pt idx="870">
                  <c:v>6.0197371154480413E-7</c:v>
                </c:pt>
                <c:pt idx="871">
                  <c:v>5.7721459290061186E-7</c:v>
                </c:pt>
                <c:pt idx="872">
                  <c:v>5.5341848415047021E-7</c:v>
                </c:pt>
                <c:pt idx="873">
                  <c:v>5.3055034032745437E-7</c:v>
                </c:pt>
                <c:pt idx="874">
                  <c:v>5.0857625955025658E-7</c:v>
                </c:pt>
                <c:pt idx="875">
                  <c:v>4.8746354974760378E-7</c:v>
                </c:pt>
                <c:pt idx="876">
                  <c:v>4.6718059409922744E-7</c:v>
                </c:pt>
                <c:pt idx="877">
                  <c:v>4.4769682239209905E-7</c:v>
                </c:pt>
                <c:pt idx="878">
                  <c:v>4.289826965875343E-7</c:v>
                </c:pt>
                <c:pt idx="879">
                  <c:v>4.1100976788666093E-7</c:v>
                </c:pt>
                <c:pt idx="880">
                  <c:v>3.9375043270340085E-7</c:v>
                </c:pt>
                <c:pt idx="881">
                  <c:v>3.7717817069627074E-7</c:v>
                </c:pt>
                <c:pt idx="882">
                  <c:v>3.6126725777574502E-7</c:v>
                </c:pt>
                <c:pt idx="883">
                  <c:v>3.4599292020321024E-7</c:v>
                </c:pt>
                <c:pt idx="884">
                  <c:v>3.3133131793761211E-7</c:v>
                </c:pt>
                <c:pt idx="885">
                  <c:v>3.1725918459013725E-7</c:v>
                </c:pt>
                <c:pt idx="886">
                  <c:v>3.0375441728569705E-7</c:v>
                </c:pt>
                <c:pt idx="887">
                  <c:v>2.9079533847564803E-7</c:v>
                </c:pt>
                <c:pt idx="888">
                  <c:v>2.783614581058931E-7</c:v>
                </c:pt>
                <c:pt idx="889">
                  <c:v>2.6643239947610335E-7</c:v>
                </c:pt>
                <c:pt idx="890">
                  <c:v>2.5498908118315588E-7</c:v>
                </c:pt>
                <c:pt idx="891">
                  <c:v>2.4401295173337556E-7</c:v>
                </c:pt>
                <c:pt idx="892">
                  <c:v>2.3348591049465752E-7</c:v>
                </c:pt>
                <c:pt idx="893">
                  <c:v>2.2339061944709569E-7</c:v>
                </c:pt>
                <c:pt idx="894">
                  <c:v>2.1371053937624488E-7</c:v>
                </c:pt>
                <c:pt idx="895">
                  <c:v>2.0442944248522203E-7</c:v>
                </c:pt>
                <c:pt idx="896">
                  <c:v>1.9553179497755609E-7</c:v>
                </c:pt>
                <c:pt idx="897">
                  <c:v>1.8700280368655437E-7</c:v>
                </c:pt>
                <c:pt idx="898">
                  <c:v>1.7882791580881082E-7</c:v>
                </c:pt>
                <c:pt idx="899">
                  <c:v>1.7099327775937975E-7</c:v>
                </c:pt>
                <c:pt idx="900">
                  <c:v>1.634855878451812E-7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4251-4652-A5D9-BF92AB747050}"/>
            </c:ext>
          </c:extLst>
        </c:ser>
        <c:ser>
          <c:idx val="4"/>
          <c:order val="1"/>
          <c:tx>
            <c:v>Z(1;1)</c:v>
          </c:tx>
          <c:marker>
            <c:symbol val="none"/>
          </c:marker>
          <c:xVal>
            <c:numRef>
              <c:f>Z!$I$2:$I$902</c:f>
              <c:numCache>
                <c:formatCode>0.00</c:formatCode>
                <c:ptCount val="901"/>
                <c:pt idx="0">
                  <c:v>-3.4999999999999787</c:v>
                </c:pt>
                <c:pt idx="1">
                  <c:v>-3.4899999999999798</c:v>
                </c:pt>
                <c:pt idx="2">
                  <c:v>-3.4799999999999787</c:v>
                </c:pt>
                <c:pt idx="3">
                  <c:v>-3.4699999999999798</c:v>
                </c:pt>
                <c:pt idx="4">
                  <c:v>-3.4599999999999778</c:v>
                </c:pt>
                <c:pt idx="5">
                  <c:v>-3.4499999999999797</c:v>
                </c:pt>
                <c:pt idx="6">
                  <c:v>-3.4399999999999777</c:v>
                </c:pt>
                <c:pt idx="7">
                  <c:v>-3.4299999999999797</c:v>
                </c:pt>
                <c:pt idx="8">
                  <c:v>-3.4199999999999777</c:v>
                </c:pt>
                <c:pt idx="9">
                  <c:v>-3.4099999999999797</c:v>
                </c:pt>
                <c:pt idx="10">
                  <c:v>-3.3999999999999777</c:v>
                </c:pt>
                <c:pt idx="11">
                  <c:v>-3.3899999999999797</c:v>
                </c:pt>
                <c:pt idx="12">
                  <c:v>-3.3799999999999777</c:v>
                </c:pt>
                <c:pt idx="13">
                  <c:v>-3.3699999999999797</c:v>
                </c:pt>
                <c:pt idx="14">
                  <c:v>-3.3599999999999777</c:v>
                </c:pt>
                <c:pt idx="15">
                  <c:v>-3.3499999999999797</c:v>
                </c:pt>
                <c:pt idx="16">
                  <c:v>-3.3399999999999777</c:v>
                </c:pt>
                <c:pt idx="17">
                  <c:v>-3.3299999999999788</c:v>
                </c:pt>
                <c:pt idx="18">
                  <c:v>-3.3199999999999767</c:v>
                </c:pt>
                <c:pt idx="19">
                  <c:v>-3.3099999999999787</c:v>
                </c:pt>
                <c:pt idx="20">
                  <c:v>-3.2999999999999803</c:v>
                </c:pt>
                <c:pt idx="21">
                  <c:v>-3.2899999999999796</c:v>
                </c:pt>
                <c:pt idx="22">
                  <c:v>-3.2799999999999798</c:v>
                </c:pt>
                <c:pt idx="23">
                  <c:v>-3.26999999999998</c:v>
                </c:pt>
                <c:pt idx="24">
                  <c:v>-3.2599999999999798</c:v>
                </c:pt>
                <c:pt idx="25">
                  <c:v>-3.2499999999999796</c:v>
                </c:pt>
                <c:pt idx="26">
                  <c:v>-3.2399999999999798</c:v>
                </c:pt>
                <c:pt idx="27">
                  <c:v>-3.22999999999998</c:v>
                </c:pt>
                <c:pt idx="28">
                  <c:v>-3.2199999999999798</c:v>
                </c:pt>
                <c:pt idx="29">
                  <c:v>-3.2099999999999804</c:v>
                </c:pt>
                <c:pt idx="30">
                  <c:v>-3.1999999999999797</c:v>
                </c:pt>
                <c:pt idx="31">
                  <c:v>-3.18999999999998</c:v>
                </c:pt>
                <c:pt idx="32">
                  <c:v>-3.1799999999999797</c:v>
                </c:pt>
                <c:pt idx="33">
                  <c:v>-3.1699999999999804</c:v>
                </c:pt>
                <c:pt idx="34">
                  <c:v>-3.1599999999999797</c:v>
                </c:pt>
                <c:pt idx="35">
                  <c:v>-3.1499999999999799</c:v>
                </c:pt>
                <c:pt idx="36">
                  <c:v>-3.1399999999999797</c:v>
                </c:pt>
                <c:pt idx="37">
                  <c:v>-3.1299999999999804</c:v>
                </c:pt>
                <c:pt idx="38">
                  <c:v>-3.1199999999999903</c:v>
                </c:pt>
                <c:pt idx="39">
                  <c:v>-3.1099999999999897</c:v>
                </c:pt>
                <c:pt idx="40">
                  <c:v>-3.0999999999999797</c:v>
                </c:pt>
                <c:pt idx="41">
                  <c:v>-3.0899999999999803</c:v>
                </c:pt>
                <c:pt idx="42">
                  <c:v>-3.0799999999999903</c:v>
                </c:pt>
                <c:pt idx="43">
                  <c:v>-3.0699999999999887</c:v>
                </c:pt>
                <c:pt idx="44">
                  <c:v>-3.0599999999999867</c:v>
                </c:pt>
                <c:pt idx="45">
                  <c:v>-3.0499999999999901</c:v>
                </c:pt>
                <c:pt idx="46">
                  <c:v>-3.0399999999999903</c:v>
                </c:pt>
                <c:pt idx="47">
                  <c:v>-3.0299999999999887</c:v>
                </c:pt>
                <c:pt idx="48">
                  <c:v>-3.0199999999999867</c:v>
                </c:pt>
                <c:pt idx="49">
                  <c:v>-3.00999999999999</c:v>
                </c:pt>
                <c:pt idx="50">
                  <c:v>-2.9999999999999867</c:v>
                </c:pt>
                <c:pt idx="51">
                  <c:v>-2.98999999999999</c:v>
                </c:pt>
                <c:pt idx="52">
                  <c:v>-2.9799999999999867</c:v>
                </c:pt>
                <c:pt idx="53">
                  <c:v>-2.96999999999999</c:v>
                </c:pt>
                <c:pt idx="54">
                  <c:v>-2.9599999999999858</c:v>
                </c:pt>
                <c:pt idx="55">
                  <c:v>-2.94999999999999</c:v>
                </c:pt>
                <c:pt idx="56">
                  <c:v>-2.9399999999999857</c:v>
                </c:pt>
                <c:pt idx="57">
                  <c:v>-2.9299999999999877</c:v>
                </c:pt>
                <c:pt idx="58">
                  <c:v>-2.9199999999999857</c:v>
                </c:pt>
                <c:pt idx="59">
                  <c:v>-2.9099999999999877</c:v>
                </c:pt>
                <c:pt idx="60">
                  <c:v>-2.8999999999999857</c:v>
                </c:pt>
                <c:pt idx="61">
                  <c:v>-2.8899999999999877</c:v>
                </c:pt>
                <c:pt idx="62">
                  <c:v>-2.8799999999999852</c:v>
                </c:pt>
                <c:pt idx="63">
                  <c:v>-2.8699999999999877</c:v>
                </c:pt>
                <c:pt idx="64">
                  <c:v>-2.8599999999999852</c:v>
                </c:pt>
                <c:pt idx="65">
                  <c:v>-2.8499999999999877</c:v>
                </c:pt>
                <c:pt idx="66">
                  <c:v>-2.8399999999999848</c:v>
                </c:pt>
                <c:pt idx="67">
                  <c:v>-2.8299999999999867</c:v>
                </c:pt>
                <c:pt idx="68">
                  <c:v>-2.8199999999999847</c:v>
                </c:pt>
                <c:pt idx="69">
                  <c:v>-2.8099999999999867</c:v>
                </c:pt>
                <c:pt idx="70">
                  <c:v>-2.7999999999999901</c:v>
                </c:pt>
                <c:pt idx="71">
                  <c:v>-2.7899999999999898</c:v>
                </c:pt>
                <c:pt idx="72">
                  <c:v>-2.77999999999999</c:v>
                </c:pt>
                <c:pt idx="73">
                  <c:v>-2.7699999999999898</c:v>
                </c:pt>
                <c:pt idx="74">
                  <c:v>-2.75999999999999</c:v>
                </c:pt>
                <c:pt idx="75">
                  <c:v>-2.7499999999999898</c:v>
                </c:pt>
                <c:pt idx="76">
                  <c:v>-2.73999999999999</c:v>
                </c:pt>
                <c:pt idx="77">
                  <c:v>-2.7299999999999902</c:v>
                </c:pt>
                <c:pt idx="78">
                  <c:v>-2.72</c:v>
                </c:pt>
                <c:pt idx="79">
                  <c:v>-2.71</c:v>
                </c:pt>
                <c:pt idx="80">
                  <c:v>-2.7</c:v>
                </c:pt>
                <c:pt idx="81">
                  <c:v>-2.69</c:v>
                </c:pt>
                <c:pt idx="82">
                  <c:v>-2.68</c:v>
                </c:pt>
                <c:pt idx="83">
                  <c:v>-2.67</c:v>
                </c:pt>
                <c:pt idx="84">
                  <c:v>-2.66</c:v>
                </c:pt>
                <c:pt idx="85">
                  <c:v>-2.65</c:v>
                </c:pt>
                <c:pt idx="86">
                  <c:v>-2.64</c:v>
                </c:pt>
                <c:pt idx="87">
                  <c:v>-2.63</c:v>
                </c:pt>
                <c:pt idx="88">
                  <c:v>-2.62</c:v>
                </c:pt>
                <c:pt idx="89">
                  <c:v>-2.61</c:v>
                </c:pt>
                <c:pt idx="90">
                  <c:v>-2.6</c:v>
                </c:pt>
                <c:pt idx="91">
                  <c:v>-2.59</c:v>
                </c:pt>
                <c:pt idx="92">
                  <c:v>-2.58</c:v>
                </c:pt>
                <c:pt idx="93">
                  <c:v>-2.57</c:v>
                </c:pt>
                <c:pt idx="94">
                  <c:v>-2.56</c:v>
                </c:pt>
                <c:pt idx="95">
                  <c:v>-2.5499999999999998</c:v>
                </c:pt>
                <c:pt idx="96">
                  <c:v>-2.54</c:v>
                </c:pt>
                <c:pt idx="97">
                  <c:v>-2.5299999999999998</c:v>
                </c:pt>
                <c:pt idx="98">
                  <c:v>-2.52</c:v>
                </c:pt>
                <c:pt idx="99">
                  <c:v>-2.5099999999999998</c:v>
                </c:pt>
                <c:pt idx="100">
                  <c:v>-2.5</c:v>
                </c:pt>
                <c:pt idx="101">
                  <c:v>-2.4899999999999998</c:v>
                </c:pt>
                <c:pt idx="102">
                  <c:v>-2.48</c:v>
                </c:pt>
                <c:pt idx="103">
                  <c:v>-2.4699999999999998</c:v>
                </c:pt>
                <c:pt idx="104">
                  <c:v>-2.46</c:v>
                </c:pt>
                <c:pt idx="105">
                  <c:v>-2.4499999999999997</c:v>
                </c:pt>
                <c:pt idx="106">
                  <c:v>-2.44</c:v>
                </c:pt>
                <c:pt idx="107">
                  <c:v>-2.4299999999999997</c:v>
                </c:pt>
                <c:pt idx="108">
                  <c:v>-2.42</c:v>
                </c:pt>
                <c:pt idx="109">
                  <c:v>-2.4099999999999997</c:v>
                </c:pt>
                <c:pt idx="110">
                  <c:v>-2.4</c:v>
                </c:pt>
                <c:pt idx="111">
                  <c:v>-2.3899999999999997</c:v>
                </c:pt>
                <c:pt idx="112">
                  <c:v>-2.38</c:v>
                </c:pt>
                <c:pt idx="113">
                  <c:v>-2.3699999999999997</c:v>
                </c:pt>
                <c:pt idx="114">
                  <c:v>-2.36</c:v>
                </c:pt>
                <c:pt idx="115">
                  <c:v>-2.3499999999999988</c:v>
                </c:pt>
                <c:pt idx="116">
                  <c:v>-2.34</c:v>
                </c:pt>
                <c:pt idx="117">
                  <c:v>-2.3299999999999987</c:v>
                </c:pt>
                <c:pt idx="118">
                  <c:v>-2.3199999999999967</c:v>
                </c:pt>
                <c:pt idx="119">
                  <c:v>-2.3099999999999987</c:v>
                </c:pt>
                <c:pt idx="120">
                  <c:v>-2.2999999999999998</c:v>
                </c:pt>
                <c:pt idx="121">
                  <c:v>-2.29</c:v>
                </c:pt>
                <c:pt idx="122">
                  <c:v>-2.2799999999999998</c:v>
                </c:pt>
                <c:pt idx="123">
                  <c:v>-2.27</c:v>
                </c:pt>
                <c:pt idx="124">
                  <c:v>-2.2599999999999998</c:v>
                </c:pt>
                <c:pt idx="125">
                  <c:v>-2.25</c:v>
                </c:pt>
                <c:pt idx="126">
                  <c:v>-2.2400000000000002</c:v>
                </c:pt>
                <c:pt idx="127">
                  <c:v>-2.23</c:v>
                </c:pt>
                <c:pt idx="128">
                  <c:v>-2.2200000000000002</c:v>
                </c:pt>
                <c:pt idx="129">
                  <c:v>-2.21</c:v>
                </c:pt>
                <c:pt idx="130">
                  <c:v>-2.2000000000000002</c:v>
                </c:pt>
                <c:pt idx="131">
                  <c:v>-2.19</c:v>
                </c:pt>
                <c:pt idx="132">
                  <c:v>-2.1800000000000002</c:v>
                </c:pt>
                <c:pt idx="133">
                  <c:v>-2.17</c:v>
                </c:pt>
                <c:pt idx="134">
                  <c:v>-2.16</c:v>
                </c:pt>
                <c:pt idx="135">
                  <c:v>-2.15</c:v>
                </c:pt>
                <c:pt idx="136">
                  <c:v>-2.14</c:v>
                </c:pt>
                <c:pt idx="137">
                  <c:v>-2.13</c:v>
                </c:pt>
                <c:pt idx="138">
                  <c:v>-2.12</c:v>
                </c:pt>
                <c:pt idx="139">
                  <c:v>-2.11</c:v>
                </c:pt>
                <c:pt idx="140">
                  <c:v>-2.1</c:v>
                </c:pt>
                <c:pt idx="141">
                  <c:v>-2.09</c:v>
                </c:pt>
                <c:pt idx="142">
                  <c:v>-2.08</c:v>
                </c:pt>
                <c:pt idx="143">
                  <c:v>-2.0699999999999998</c:v>
                </c:pt>
                <c:pt idx="144">
                  <c:v>-2.06</c:v>
                </c:pt>
                <c:pt idx="145">
                  <c:v>-2.0499999999999998</c:v>
                </c:pt>
                <c:pt idx="146">
                  <c:v>-2.04</c:v>
                </c:pt>
                <c:pt idx="147">
                  <c:v>-2.0299999999999998</c:v>
                </c:pt>
                <c:pt idx="148">
                  <c:v>-2.02</c:v>
                </c:pt>
                <c:pt idx="149">
                  <c:v>-2.0099999999999998</c:v>
                </c:pt>
                <c:pt idx="150">
                  <c:v>-2</c:v>
                </c:pt>
                <c:pt idx="151">
                  <c:v>-1.9900000000000027</c:v>
                </c:pt>
                <c:pt idx="152">
                  <c:v>-1.9800000000000024</c:v>
                </c:pt>
                <c:pt idx="153">
                  <c:v>-1.9700000000000024</c:v>
                </c:pt>
                <c:pt idx="154">
                  <c:v>-1.9600000000000022</c:v>
                </c:pt>
                <c:pt idx="155">
                  <c:v>-1.9500000000000024</c:v>
                </c:pt>
                <c:pt idx="156">
                  <c:v>-1.9400000000000022</c:v>
                </c:pt>
                <c:pt idx="157">
                  <c:v>-1.9300000000000024</c:v>
                </c:pt>
                <c:pt idx="158">
                  <c:v>-1.9200000000000021</c:v>
                </c:pt>
                <c:pt idx="159">
                  <c:v>-1.9100000000000001</c:v>
                </c:pt>
                <c:pt idx="160">
                  <c:v>-1.9000000000000001</c:v>
                </c:pt>
                <c:pt idx="161">
                  <c:v>-1.8900000000000001</c:v>
                </c:pt>
                <c:pt idx="162">
                  <c:v>-1.8800000000000001</c:v>
                </c:pt>
                <c:pt idx="163">
                  <c:v>-1.87</c:v>
                </c:pt>
                <c:pt idx="164">
                  <c:v>-1.8599999999999972</c:v>
                </c:pt>
                <c:pt idx="165">
                  <c:v>-1.85</c:v>
                </c:pt>
                <c:pt idx="166">
                  <c:v>-1.8399999999999972</c:v>
                </c:pt>
                <c:pt idx="167">
                  <c:v>-1.83</c:v>
                </c:pt>
                <c:pt idx="168">
                  <c:v>-1.8199999999999972</c:v>
                </c:pt>
                <c:pt idx="169">
                  <c:v>-1.81</c:v>
                </c:pt>
                <c:pt idx="170">
                  <c:v>-1.7999999999999969</c:v>
                </c:pt>
                <c:pt idx="171">
                  <c:v>-1.79</c:v>
                </c:pt>
                <c:pt idx="172">
                  <c:v>-1.7799999999999967</c:v>
                </c:pt>
                <c:pt idx="173">
                  <c:v>-1.77</c:v>
                </c:pt>
                <c:pt idx="174">
                  <c:v>-1.759999999999996</c:v>
                </c:pt>
                <c:pt idx="175">
                  <c:v>-1.75</c:v>
                </c:pt>
                <c:pt idx="176">
                  <c:v>-1.7400000000000002</c:v>
                </c:pt>
                <c:pt idx="177">
                  <c:v>-1.73</c:v>
                </c:pt>
                <c:pt idx="178">
                  <c:v>-1.7200000000000002</c:v>
                </c:pt>
                <c:pt idx="179">
                  <c:v>-1.71</c:v>
                </c:pt>
                <c:pt idx="180">
                  <c:v>-1.7000000000000002</c:v>
                </c:pt>
                <c:pt idx="181">
                  <c:v>-1.6900000000000022</c:v>
                </c:pt>
                <c:pt idx="182">
                  <c:v>-1.6800000000000024</c:v>
                </c:pt>
                <c:pt idx="183">
                  <c:v>-1.6700000000000021</c:v>
                </c:pt>
                <c:pt idx="184">
                  <c:v>-1.6600000000000001</c:v>
                </c:pt>
                <c:pt idx="185">
                  <c:v>-1.6500000000000001</c:v>
                </c:pt>
                <c:pt idx="186">
                  <c:v>-1.6400000000000001</c:v>
                </c:pt>
                <c:pt idx="187">
                  <c:v>-1.6300000000000001</c:v>
                </c:pt>
                <c:pt idx="188">
                  <c:v>-1.62</c:v>
                </c:pt>
                <c:pt idx="189">
                  <c:v>-1.6099999999999972</c:v>
                </c:pt>
                <c:pt idx="190">
                  <c:v>-1.6</c:v>
                </c:pt>
                <c:pt idx="191">
                  <c:v>-1.5899999999999972</c:v>
                </c:pt>
                <c:pt idx="192">
                  <c:v>-1.58</c:v>
                </c:pt>
                <c:pt idx="193">
                  <c:v>-1.5699999999999972</c:v>
                </c:pt>
                <c:pt idx="194">
                  <c:v>-1.56</c:v>
                </c:pt>
                <c:pt idx="195">
                  <c:v>-1.5499999999999969</c:v>
                </c:pt>
                <c:pt idx="196">
                  <c:v>-1.54</c:v>
                </c:pt>
                <c:pt idx="197">
                  <c:v>-1.5299999999999967</c:v>
                </c:pt>
                <c:pt idx="198">
                  <c:v>-1.52</c:v>
                </c:pt>
                <c:pt idx="199">
                  <c:v>-1.509999999999996</c:v>
                </c:pt>
                <c:pt idx="200">
                  <c:v>-1.5</c:v>
                </c:pt>
                <c:pt idx="201">
                  <c:v>-1.4900000000000002</c:v>
                </c:pt>
                <c:pt idx="202">
                  <c:v>-1.48</c:v>
                </c:pt>
                <c:pt idx="203">
                  <c:v>-1.4700000000000002</c:v>
                </c:pt>
                <c:pt idx="204">
                  <c:v>-1.46</c:v>
                </c:pt>
                <c:pt idx="205">
                  <c:v>-1.4500000000000002</c:v>
                </c:pt>
                <c:pt idx="206">
                  <c:v>-1.44</c:v>
                </c:pt>
                <c:pt idx="207">
                  <c:v>-1.4300000000000002</c:v>
                </c:pt>
                <c:pt idx="208">
                  <c:v>-1.42</c:v>
                </c:pt>
                <c:pt idx="209">
                  <c:v>-1.41</c:v>
                </c:pt>
                <c:pt idx="210">
                  <c:v>-1.4</c:v>
                </c:pt>
                <c:pt idx="211">
                  <c:v>-1.3900000000000001</c:v>
                </c:pt>
                <c:pt idx="212">
                  <c:v>-1.3800000000000001</c:v>
                </c:pt>
                <c:pt idx="213">
                  <c:v>-1.37</c:v>
                </c:pt>
                <c:pt idx="214">
                  <c:v>-1.3599999999999972</c:v>
                </c:pt>
                <c:pt idx="215">
                  <c:v>-1.35</c:v>
                </c:pt>
                <c:pt idx="216">
                  <c:v>-1.3399999999999972</c:v>
                </c:pt>
                <c:pt idx="217">
                  <c:v>-1.33</c:v>
                </c:pt>
                <c:pt idx="218">
                  <c:v>-1.3199999999999972</c:v>
                </c:pt>
                <c:pt idx="219">
                  <c:v>-1.31</c:v>
                </c:pt>
                <c:pt idx="220">
                  <c:v>-1.2999999999999969</c:v>
                </c:pt>
                <c:pt idx="221">
                  <c:v>-1.29</c:v>
                </c:pt>
                <c:pt idx="222">
                  <c:v>-1.2799999999999967</c:v>
                </c:pt>
                <c:pt idx="223">
                  <c:v>-1.27</c:v>
                </c:pt>
                <c:pt idx="224">
                  <c:v>-1.259999999999996</c:v>
                </c:pt>
                <c:pt idx="225">
                  <c:v>-1.25</c:v>
                </c:pt>
                <c:pt idx="226">
                  <c:v>-1.2400000000000002</c:v>
                </c:pt>
                <c:pt idx="227">
                  <c:v>-1.23</c:v>
                </c:pt>
                <c:pt idx="228">
                  <c:v>-1.2200000000000002</c:v>
                </c:pt>
                <c:pt idx="229">
                  <c:v>-1.21</c:v>
                </c:pt>
                <c:pt idx="230">
                  <c:v>-1.2000000000000002</c:v>
                </c:pt>
                <c:pt idx="231">
                  <c:v>-1.1900000000000022</c:v>
                </c:pt>
                <c:pt idx="232">
                  <c:v>-1.1800000000000024</c:v>
                </c:pt>
                <c:pt idx="233">
                  <c:v>-1.1700000000000021</c:v>
                </c:pt>
                <c:pt idx="234">
                  <c:v>-1.1600000000000001</c:v>
                </c:pt>
                <c:pt idx="235">
                  <c:v>-1.1499999999999975</c:v>
                </c:pt>
                <c:pt idx="236">
                  <c:v>-1.1400000000000001</c:v>
                </c:pt>
                <c:pt idx="237">
                  <c:v>-1.1299999999999975</c:v>
                </c:pt>
                <c:pt idx="238">
                  <c:v>-1.1200000000000001</c:v>
                </c:pt>
                <c:pt idx="239">
                  <c:v>-1.1099999999999972</c:v>
                </c:pt>
                <c:pt idx="240">
                  <c:v>-1.1000000000000001</c:v>
                </c:pt>
                <c:pt idx="241">
                  <c:v>-1.0899999999999972</c:v>
                </c:pt>
                <c:pt idx="242">
                  <c:v>-1.08</c:v>
                </c:pt>
                <c:pt idx="243">
                  <c:v>-1.0699999999999972</c:v>
                </c:pt>
                <c:pt idx="244">
                  <c:v>-1.06</c:v>
                </c:pt>
                <c:pt idx="245">
                  <c:v>-1.0499999999999969</c:v>
                </c:pt>
                <c:pt idx="246">
                  <c:v>-1.04</c:v>
                </c:pt>
                <c:pt idx="247">
                  <c:v>-1.0299999999999967</c:v>
                </c:pt>
                <c:pt idx="248">
                  <c:v>-1.02</c:v>
                </c:pt>
                <c:pt idx="249">
                  <c:v>-1.009999999999996</c:v>
                </c:pt>
                <c:pt idx="250">
                  <c:v>-1</c:v>
                </c:pt>
                <c:pt idx="251">
                  <c:v>-0.99</c:v>
                </c:pt>
                <c:pt idx="252">
                  <c:v>-0.98</c:v>
                </c:pt>
                <c:pt idx="253">
                  <c:v>-0.97000000000000064</c:v>
                </c:pt>
                <c:pt idx="254">
                  <c:v>-0.96000000000000063</c:v>
                </c:pt>
                <c:pt idx="255">
                  <c:v>-0.95000000000000062</c:v>
                </c:pt>
                <c:pt idx="256">
                  <c:v>-0.94000000000000061</c:v>
                </c:pt>
                <c:pt idx="257">
                  <c:v>-0.92999999999999994</c:v>
                </c:pt>
                <c:pt idx="258">
                  <c:v>-0.91999999999999993</c:v>
                </c:pt>
                <c:pt idx="259">
                  <c:v>-0.90999999999999992</c:v>
                </c:pt>
                <c:pt idx="260">
                  <c:v>-0.89999999999999991</c:v>
                </c:pt>
                <c:pt idx="261">
                  <c:v>-0.8899999999999999</c:v>
                </c:pt>
                <c:pt idx="262">
                  <c:v>-0.88</c:v>
                </c:pt>
                <c:pt idx="263">
                  <c:v>-0.87000000000000122</c:v>
                </c:pt>
                <c:pt idx="264">
                  <c:v>-0.86000000000000065</c:v>
                </c:pt>
                <c:pt idx="265">
                  <c:v>-0.85000000000000064</c:v>
                </c:pt>
                <c:pt idx="266">
                  <c:v>-0.84000000000000064</c:v>
                </c:pt>
                <c:pt idx="267">
                  <c:v>-0.83000000000000063</c:v>
                </c:pt>
                <c:pt idx="268">
                  <c:v>-0.82000000000000062</c:v>
                </c:pt>
                <c:pt idx="269">
                  <c:v>-0.81</c:v>
                </c:pt>
                <c:pt idx="270">
                  <c:v>-0.8</c:v>
                </c:pt>
                <c:pt idx="271">
                  <c:v>-0.79</c:v>
                </c:pt>
                <c:pt idx="272">
                  <c:v>-0.78</c:v>
                </c:pt>
                <c:pt idx="273">
                  <c:v>-0.77000000000000124</c:v>
                </c:pt>
                <c:pt idx="274">
                  <c:v>-0.76000000000000123</c:v>
                </c:pt>
                <c:pt idx="275">
                  <c:v>-0.75000000000000122</c:v>
                </c:pt>
                <c:pt idx="276">
                  <c:v>-0.7400000000000011</c:v>
                </c:pt>
                <c:pt idx="277">
                  <c:v>-0.73000000000000065</c:v>
                </c:pt>
                <c:pt idx="278">
                  <c:v>-0.72000000000000064</c:v>
                </c:pt>
                <c:pt idx="279">
                  <c:v>-0.71000000000000063</c:v>
                </c:pt>
                <c:pt idx="280">
                  <c:v>-0.70000000000000062</c:v>
                </c:pt>
                <c:pt idx="281">
                  <c:v>-0.69000000000000061</c:v>
                </c:pt>
                <c:pt idx="282">
                  <c:v>-0.68</c:v>
                </c:pt>
                <c:pt idx="283">
                  <c:v>-0.67000000000000126</c:v>
                </c:pt>
                <c:pt idx="284">
                  <c:v>-0.66000000000000125</c:v>
                </c:pt>
                <c:pt idx="285">
                  <c:v>-0.65000000000000124</c:v>
                </c:pt>
                <c:pt idx="286">
                  <c:v>-0.64000000000000112</c:v>
                </c:pt>
                <c:pt idx="287">
                  <c:v>-0.63000000000000111</c:v>
                </c:pt>
                <c:pt idx="288">
                  <c:v>-0.62000000000000122</c:v>
                </c:pt>
                <c:pt idx="289">
                  <c:v>-0.61000000000000065</c:v>
                </c:pt>
                <c:pt idx="290">
                  <c:v>-0.60000000000000064</c:v>
                </c:pt>
                <c:pt idx="291">
                  <c:v>-0.59000000000000008</c:v>
                </c:pt>
                <c:pt idx="292">
                  <c:v>-0.58000000000000007</c:v>
                </c:pt>
                <c:pt idx="293">
                  <c:v>-0.57000000000000062</c:v>
                </c:pt>
                <c:pt idx="294">
                  <c:v>-0.56000000000000005</c:v>
                </c:pt>
                <c:pt idx="295">
                  <c:v>-0.55000000000000004</c:v>
                </c:pt>
                <c:pt idx="296">
                  <c:v>-0.54</c:v>
                </c:pt>
                <c:pt idx="297">
                  <c:v>-0.53</c:v>
                </c:pt>
                <c:pt idx="298">
                  <c:v>-0.52</c:v>
                </c:pt>
                <c:pt idx="299">
                  <c:v>-0.51</c:v>
                </c:pt>
                <c:pt idx="300">
                  <c:v>-0.5</c:v>
                </c:pt>
                <c:pt idx="301">
                  <c:v>-0.49000000000000032</c:v>
                </c:pt>
                <c:pt idx="302">
                  <c:v>-0.48000000000000032</c:v>
                </c:pt>
                <c:pt idx="303">
                  <c:v>-0.47000000000000008</c:v>
                </c:pt>
                <c:pt idx="304">
                  <c:v>-0.46</c:v>
                </c:pt>
                <c:pt idx="305">
                  <c:v>-0.45</c:v>
                </c:pt>
                <c:pt idx="306">
                  <c:v>-0.44000000000000006</c:v>
                </c:pt>
                <c:pt idx="307">
                  <c:v>-0.43000000000000038</c:v>
                </c:pt>
                <c:pt idx="308">
                  <c:v>-0.42000000000000032</c:v>
                </c:pt>
                <c:pt idx="309">
                  <c:v>-0.41000000000000031</c:v>
                </c:pt>
                <c:pt idx="310">
                  <c:v>-0.4</c:v>
                </c:pt>
                <c:pt idx="311">
                  <c:v>-0.39000000000000057</c:v>
                </c:pt>
                <c:pt idx="312">
                  <c:v>-0.38000000000000056</c:v>
                </c:pt>
                <c:pt idx="313">
                  <c:v>-0.37000000000000038</c:v>
                </c:pt>
                <c:pt idx="314">
                  <c:v>-0.36000000000000032</c:v>
                </c:pt>
                <c:pt idx="315">
                  <c:v>-0.35000000000000031</c:v>
                </c:pt>
                <c:pt idx="316">
                  <c:v>-0.34000000000000008</c:v>
                </c:pt>
                <c:pt idx="317">
                  <c:v>-0.33000000000000085</c:v>
                </c:pt>
                <c:pt idx="318">
                  <c:v>-0.32000000000000067</c:v>
                </c:pt>
                <c:pt idx="319">
                  <c:v>-0.31000000000000061</c:v>
                </c:pt>
                <c:pt idx="320">
                  <c:v>-0.30000000000000032</c:v>
                </c:pt>
                <c:pt idx="321">
                  <c:v>-0.29000000000000031</c:v>
                </c:pt>
                <c:pt idx="322">
                  <c:v>-0.28000000000000008</c:v>
                </c:pt>
                <c:pt idx="323">
                  <c:v>-0.27</c:v>
                </c:pt>
                <c:pt idx="324">
                  <c:v>-0.26</c:v>
                </c:pt>
                <c:pt idx="325">
                  <c:v>-0.25</c:v>
                </c:pt>
                <c:pt idx="326">
                  <c:v>-0.24000000000000021</c:v>
                </c:pt>
                <c:pt idx="327">
                  <c:v>-0.23</c:v>
                </c:pt>
                <c:pt idx="328">
                  <c:v>-0.22000000000000003</c:v>
                </c:pt>
                <c:pt idx="329">
                  <c:v>-0.21000000000000021</c:v>
                </c:pt>
                <c:pt idx="330">
                  <c:v>-0.2</c:v>
                </c:pt>
                <c:pt idx="331">
                  <c:v>-0.19</c:v>
                </c:pt>
                <c:pt idx="332">
                  <c:v>-0.18000000000000024</c:v>
                </c:pt>
                <c:pt idx="333">
                  <c:v>-0.17</c:v>
                </c:pt>
                <c:pt idx="334">
                  <c:v>-0.16000000000000003</c:v>
                </c:pt>
                <c:pt idx="335">
                  <c:v>-0.15000000000000022</c:v>
                </c:pt>
                <c:pt idx="336">
                  <c:v>-0.14000000000000001</c:v>
                </c:pt>
                <c:pt idx="337">
                  <c:v>-0.13</c:v>
                </c:pt>
                <c:pt idx="338">
                  <c:v>-0.12000000000000012</c:v>
                </c:pt>
                <c:pt idx="339">
                  <c:v>-0.1100000000000001</c:v>
                </c:pt>
                <c:pt idx="340">
                  <c:v>-0.10000000000000009</c:v>
                </c:pt>
                <c:pt idx="341">
                  <c:v>-9.0000000000000094E-2</c:v>
                </c:pt>
                <c:pt idx="342">
                  <c:v>-8.0000000000000127E-2</c:v>
                </c:pt>
                <c:pt idx="343">
                  <c:v>-7.000000000000009E-2</c:v>
                </c:pt>
                <c:pt idx="344">
                  <c:v>-6.0000000000000102E-2</c:v>
                </c:pt>
                <c:pt idx="345">
                  <c:v>-5.0000000000000093E-2</c:v>
                </c:pt>
                <c:pt idx="346">
                  <c:v>-4.0000000000000063E-2</c:v>
                </c:pt>
                <c:pt idx="347">
                  <c:v>-3.0000000000000051E-2</c:v>
                </c:pt>
                <c:pt idx="348">
                  <c:v>-2.0000000000000032E-2</c:v>
                </c:pt>
                <c:pt idx="349">
                  <c:v>-1.0000000000000021E-2</c:v>
                </c:pt>
                <c:pt idx="350">
                  <c:v>0</c:v>
                </c:pt>
                <c:pt idx="351">
                  <c:v>1.0000000000000021E-2</c:v>
                </c:pt>
                <c:pt idx="352">
                  <c:v>2.0000000000000032E-2</c:v>
                </c:pt>
                <c:pt idx="353">
                  <c:v>3.0000000000000051E-2</c:v>
                </c:pt>
                <c:pt idx="354">
                  <c:v>4.0000000000000063E-2</c:v>
                </c:pt>
                <c:pt idx="355">
                  <c:v>5.0000000000000093E-2</c:v>
                </c:pt>
                <c:pt idx="356">
                  <c:v>6.0000000000000102E-2</c:v>
                </c:pt>
                <c:pt idx="357">
                  <c:v>6.9999999999999993E-2</c:v>
                </c:pt>
                <c:pt idx="358">
                  <c:v>8.0000000000000043E-2</c:v>
                </c:pt>
                <c:pt idx="359">
                  <c:v>9.0000000000000024E-2</c:v>
                </c:pt>
                <c:pt idx="360">
                  <c:v>0.1</c:v>
                </c:pt>
                <c:pt idx="361">
                  <c:v>0.10999999999999999</c:v>
                </c:pt>
                <c:pt idx="362">
                  <c:v>0.12000000000000002</c:v>
                </c:pt>
                <c:pt idx="363">
                  <c:v>0.13</c:v>
                </c:pt>
                <c:pt idx="364">
                  <c:v>0.14000000000000001</c:v>
                </c:pt>
                <c:pt idx="365">
                  <c:v>0.15000000000000024</c:v>
                </c:pt>
                <c:pt idx="366">
                  <c:v>0.16000000000000003</c:v>
                </c:pt>
                <c:pt idx="367">
                  <c:v>0.17000000000000004</c:v>
                </c:pt>
                <c:pt idx="368">
                  <c:v>0.18000000000000024</c:v>
                </c:pt>
                <c:pt idx="369">
                  <c:v>0.19</c:v>
                </c:pt>
                <c:pt idx="370">
                  <c:v>0.2</c:v>
                </c:pt>
                <c:pt idx="371">
                  <c:v>0.21000000000000021</c:v>
                </c:pt>
                <c:pt idx="372">
                  <c:v>0.22000000000000003</c:v>
                </c:pt>
                <c:pt idx="373">
                  <c:v>0.23</c:v>
                </c:pt>
                <c:pt idx="374">
                  <c:v>0.24000000000000021</c:v>
                </c:pt>
                <c:pt idx="375">
                  <c:v>0.25</c:v>
                </c:pt>
                <c:pt idx="376">
                  <c:v>0.26</c:v>
                </c:pt>
                <c:pt idx="377">
                  <c:v>0.27</c:v>
                </c:pt>
                <c:pt idx="378">
                  <c:v>0.28000000000000008</c:v>
                </c:pt>
                <c:pt idx="379">
                  <c:v>0.29000000000000031</c:v>
                </c:pt>
                <c:pt idx="380">
                  <c:v>0.30000000000000032</c:v>
                </c:pt>
                <c:pt idx="381">
                  <c:v>0.31000000000000061</c:v>
                </c:pt>
                <c:pt idx="382">
                  <c:v>0.32000000000000062</c:v>
                </c:pt>
                <c:pt idx="383">
                  <c:v>0.33000000000000074</c:v>
                </c:pt>
                <c:pt idx="384">
                  <c:v>0.34000000000000008</c:v>
                </c:pt>
                <c:pt idx="385">
                  <c:v>0.35000000000000031</c:v>
                </c:pt>
                <c:pt idx="386">
                  <c:v>0.36000000000000032</c:v>
                </c:pt>
                <c:pt idx="387">
                  <c:v>0.37000000000000038</c:v>
                </c:pt>
                <c:pt idx="388">
                  <c:v>0.38000000000000062</c:v>
                </c:pt>
                <c:pt idx="389">
                  <c:v>0.39000000000000062</c:v>
                </c:pt>
                <c:pt idx="390">
                  <c:v>0.4</c:v>
                </c:pt>
                <c:pt idx="391">
                  <c:v>0.41000000000000031</c:v>
                </c:pt>
                <c:pt idx="392">
                  <c:v>0.42000000000000032</c:v>
                </c:pt>
                <c:pt idx="393">
                  <c:v>0.43000000000000038</c:v>
                </c:pt>
                <c:pt idx="394">
                  <c:v>0.44000000000000006</c:v>
                </c:pt>
                <c:pt idx="395">
                  <c:v>0.45</c:v>
                </c:pt>
                <c:pt idx="396">
                  <c:v>0.46</c:v>
                </c:pt>
                <c:pt idx="397">
                  <c:v>0.47000000000000008</c:v>
                </c:pt>
                <c:pt idx="398">
                  <c:v>0.48000000000000032</c:v>
                </c:pt>
                <c:pt idx="399">
                  <c:v>0.49000000000000032</c:v>
                </c:pt>
                <c:pt idx="400">
                  <c:v>0.5</c:v>
                </c:pt>
                <c:pt idx="401">
                  <c:v>0.51</c:v>
                </c:pt>
                <c:pt idx="402">
                  <c:v>0.52</c:v>
                </c:pt>
                <c:pt idx="403">
                  <c:v>0.53</c:v>
                </c:pt>
                <c:pt idx="404">
                  <c:v>0.54</c:v>
                </c:pt>
                <c:pt idx="405">
                  <c:v>0.55000000000000004</c:v>
                </c:pt>
                <c:pt idx="406">
                  <c:v>0.56000000000000005</c:v>
                </c:pt>
                <c:pt idx="407">
                  <c:v>0.57000000000000062</c:v>
                </c:pt>
                <c:pt idx="408">
                  <c:v>0.58000000000000007</c:v>
                </c:pt>
                <c:pt idx="409">
                  <c:v>0.59000000000000008</c:v>
                </c:pt>
                <c:pt idx="410">
                  <c:v>0.60000000000000064</c:v>
                </c:pt>
                <c:pt idx="411">
                  <c:v>0.61000000000000065</c:v>
                </c:pt>
                <c:pt idx="412">
                  <c:v>0.62000000000000111</c:v>
                </c:pt>
                <c:pt idx="413">
                  <c:v>0.63000000000000123</c:v>
                </c:pt>
                <c:pt idx="414">
                  <c:v>0.64000000000000123</c:v>
                </c:pt>
                <c:pt idx="415">
                  <c:v>0.65000000000000135</c:v>
                </c:pt>
                <c:pt idx="416">
                  <c:v>0.66000000000000125</c:v>
                </c:pt>
                <c:pt idx="417">
                  <c:v>0.67000000000000126</c:v>
                </c:pt>
                <c:pt idx="418">
                  <c:v>0.68</c:v>
                </c:pt>
                <c:pt idx="419">
                  <c:v>0.69000000000000061</c:v>
                </c:pt>
                <c:pt idx="420">
                  <c:v>0.70000000000000062</c:v>
                </c:pt>
                <c:pt idx="421">
                  <c:v>0.71000000000000063</c:v>
                </c:pt>
                <c:pt idx="422">
                  <c:v>0.72000000000000064</c:v>
                </c:pt>
                <c:pt idx="423">
                  <c:v>0.73000000000000065</c:v>
                </c:pt>
                <c:pt idx="424">
                  <c:v>0.7400000000000011</c:v>
                </c:pt>
                <c:pt idx="425">
                  <c:v>0.75000000000000122</c:v>
                </c:pt>
                <c:pt idx="426">
                  <c:v>0.76000000000000123</c:v>
                </c:pt>
                <c:pt idx="427">
                  <c:v>0.77000000000000124</c:v>
                </c:pt>
                <c:pt idx="428">
                  <c:v>0.78</c:v>
                </c:pt>
                <c:pt idx="429">
                  <c:v>0.79</c:v>
                </c:pt>
                <c:pt idx="430">
                  <c:v>0.8</c:v>
                </c:pt>
                <c:pt idx="431">
                  <c:v>0.81</c:v>
                </c:pt>
                <c:pt idx="432">
                  <c:v>0.82000000000000062</c:v>
                </c:pt>
                <c:pt idx="433">
                  <c:v>0.83000000000000063</c:v>
                </c:pt>
                <c:pt idx="434">
                  <c:v>0.84000000000000064</c:v>
                </c:pt>
                <c:pt idx="435">
                  <c:v>0.85000000000000064</c:v>
                </c:pt>
                <c:pt idx="436">
                  <c:v>0.86000000000000065</c:v>
                </c:pt>
                <c:pt idx="437">
                  <c:v>0.87000000000000111</c:v>
                </c:pt>
                <c:pt idx="438">
                  <c:v>0.88</c:v>
                </c:pt>
                <c:pt idx="439">
                  <c:v>0.89</c:v>
                </c:pt>
                <c:pt idx="440">
                  <c:v>0.9</c:v>
                </c:pt>
                <c:pt idx="441">
                  <c:v>0.91</c:v>
                </c:pt>
                <c:pt idx="442">
                  <c:v>0.92</c:v>
                </c:pt>
                <c:pt idx="443">
                  <c:v>0.92999999999999994</c:v>
                </c:pt>
                <c:pt idx="444">
                  <c:v>0.94000000000000061</c:v>
                </c:pt>
                <c:pt idx="445">
                  <c:v>0.95000000000000062</c:v>
                </c:pt>
                <c:pt idx="446">
                  <c:v>0.96000000000000063</c:v>
                </c:pt>
                <c:pt idx="447">
                  <c:v>0.97000000000000064</c:v>
                </c:pt>
                <c:pt idx="448">
                  <c:v>0.98</c:v>
                </c:pt>
                <c:pt idx="449">
                  <c:v>0.99</c:v>
                </c:pt>
                <c:pt idx="450">
                  <c:v>1</c:v>
                </c:pt>
                <c:pt idx="451">
                  <c:v>1.01</c:v>
                </c:pt>
                <c:pt idx="452">
                  <c:v>1.02</c:v>
                </c:pt>
                <c:pt idx="453">
                  <c:v>1.03</c:v>
                </c:pt>
                <c:pt idx="454">
                  <c:v>1.04</c:v>
                </c:pt>
                <c:pt idx="455">
                  <c:v>1.05</c:v>
                </c:pt>
                <c:pt idx="456">
                  <c:v>1.06</c:v>
                </c:pt>
                <c:pt idx="457">
                  <c:v>1.07</c:v>
                </c:pt>
                <c:pt idx="458">
                  <c:v>1.08</c:v>
                </c:pt>
                <c:pt idx="459">
                  <c:v>1.0900000000000001</c:v>
                </c:pt>
                <c:pt idx="460">
                  <c:v>1.1000000000000001</c:v>
                </c:pt>
                <c:pt idx="461">
                  <c:v>1.1100000000000001</c:v>
                </c:pt>
                <c:pt idx="462">
                  <c:v>1.1200000000000001</c:v>
                </c:pt>
                <c:pt idx="463">
                  <c:v>1.1299999999999975</c:v>
                </c:pt>
                <c:pt idx="464">
                  <c:v>1.1400000000000001</c:v>
                </c:pt>
                <c:pt idx="465">
                  <c:v>1.1499999999999975</c:v>
                </c:pt>
                <c:pt idx="466">
                  <c:v>1.1599999999999975</c:v>
                </c:pt>
                <c:pt idx="467">
                  <c:v>1.1700000000000021</c:v>
                </c:pt>
                <c:pt idx="468">
                  <c:v>1.1800000000000022</c:v>
                </c:pt>
                <c:pt idx="469">
                  <c:v>1.1900000000000022</c:v>
                </c:pt>
                <c:pt idx="470">
                  <c:v>1.2</c:v>
                </c:pt>
                <c:pt idx="471">
                  <c:v>1.21</c:v>
                </c:pt>
                <c:pt idx="472">
                  <c:v>1.22</c:v>
                </c:pt>
                <c:pt idx="473">
                  <c:v>1.23</c:v>
                </c:pt>
                <c:pt idx="474">
                  <c:v>1.24</c:v>
                </c:pt>
                <c:pt idx="475">
                  <c:v>1.25</c:v>
                </c:pt>
                <c:pt idx="476">
                  <c:v>1.26</c:v>
                </c:pt>
                <c:pt idx="477">
                  <c:v>1.27</c:v>
                </c:pt>
                <c:pt idx="478">
                  <c:v>1.28</c:v>
                </c:pt>
                <c:pt idx="479">
                  <c:v>1.29</c:v>
                </c:pt>
                <c:pt idx="480">
                  <c:v>1.3</c:v>
                </c:pt>
                <c:pt idx="481">
                  <c:v>1.31</c:v>
                </c:pt>
                <c:pt idx="482">
                  <c:v>1.32</c:v>
                </c:pt>
                <c:pt idx="483">
                  <c:v>1.33</c:v>
                </c:pt>
                <c:pt idx="484">
                  <c:v>1.34</c:v>
                </c:pt>
                <c:pt idx="485">
                  <c:v>1.35</c:v>
                </c:pt>
                <c:pt idx="486">
                  <c:v>1.3599999999999972</c:v>
                </c:pt>
                <c:pt idx="487">
                  <c:v>1.37</c:v>
                </c:pt>
                <c:pt idx="488">
                  <c:v>1.3800000000000001</c:v>
                </c:pt>
                <c:pt idx="489">
                  <c:v>1.3900000000000001</c:v>
                </c:pt>
                <c:pt idx="490">
                  <c:v>1.4</c:v>
                </c:pt>
                <c:pt idx="491">
                  <c:v>1.41</c:v>
                </c:pt>
                <c:pt idx="492">
                  <c:v>1.42</c:v>
                </c:pt>
                <c:pt idx="493">
                  <c:v>1.43</c:v>
                </c:pt>
                <c:pt idx="494">
                  <c:v>1.44</c:v>
                </c:pt>
                <c:pt idx="495">
                  <c:v>1.45</c:v>
                </c:pt>
                <c:pt idx="496">
                  <c:v>1.46</c:v>
                </c:pt>
                <c:pt idx="497">
                  <c:v>1.47</c:v>
                </c:pt>
                <c:pt idx="498">
                  <c:v>1.48</c:v>
                </c:pt>
                <c:pt idx="499">
                  <c:v>1.49</c:v>
                </c:pt>
                <c:pt idx="500">
                  <c:v>1.5</c:v>
                </c:pt>
                <c:pt idx="501">
                  <c:v>1.51</c:v>
                </c:pt>
                <c:pt idx="502">
                  <c:v>1.52</c:v>
                </c:pt>
                <c:pt idx="503">
                  <c:v>1.53</c:v>
                </c:pt>
                <c:pt idx="504">
                  <c:v>1.54</c:v>
                </c:pt>
                <c:pt idx="505">
                  <c:v>1.55</c:v>
                </c:pt>
                <c:pt idx="506">
                  <c:v>1.56</c:v>
                </c:pt>
                <c:pt idx="507">
                  <c:v>1.5699999999999972</c:v>
                </c:pt>
                <c:pt idx="508">
                  <c:v>1.58</c:v>
                </c:pt>
                <c:pt idx="509">
                  <c:v>1.5899999999999972</c:v>
                </c:pt>
                <c:pt idx="510">
                  <c:v>1.6</c:v>
                </c:pt>
                <c:pt idx="511">
                  <c:v>1.6099999999999972</c:v>
                </c:pt>
                <c:pt idx="512">
                  <c:v>1.62</c:v>
                </c:pt>
                <c:pt idx="513">
                  <c:v>1.6300000000000001</c:v>
                </c:pt>
                <c:pt idx="514">
                  <c:v>1.6400000000000001</c:v>
                </c:pt>
                <c:pt idx="515">
                  <c:v>1.6500000000000001</c:v>
                </c:pt>
                <c:pt idx="516">
                  <c:v>1.6600000000000001</c:v>
                </c:pt>
                <c:pt idx="517">
                  <c:v>1.6700000000000021</c:v>
                </c:pt>
                <c:pt idx="518">
                  <c:v>1.6800000000000024</c:v>
                </c:pt>
                <c:pt idx="519">
                  <c:v>1.6900000000000022</c:v>
                </c:pt>
                <c:pt idx="520">
                  <c:v>1.7</c:v>
                </c:pt>
                <c:pt idx="521">
                  <c:v>1.71</c:v>
                </c:pt>
                <c:pt idx="522">
                  <c:v>1.72</c:v>
                </c:pt>
                <c:pt idx="523">
                  <c:v>1.73</c:v>
                </c:pt>
                <c:pt idx="524">
                  <c:v>1.74</c:v>
                </c:pt>
                <c:pt idx="525">
                  <c:v>1.75</c:v>
                </c:pt>
                <c:pt idx="526">
                  <c:v>1.76</c:v>
                </c:pt>
                <c:pt idx="527">
                  <c:v>1.77</c:v>
                </c:pt>
                <c:pt idx="528">
                  <c:v>1.78</c:v>
                </c:pt>
                <c:pt idx="529">
                  <c:v>1.79</c:v>
                </c:pt>
                <c:pt idx="530">
                  <c:v>1.8</c:v>
                </c:pt>
                <c:pt idx="531">
                  <c:v>1.81</c:v>
                </c:pt>
                <c:pt idx="532">
                  <c:v>1.8199999999999972</c:v>
                </c:pt>
                <c:pt idx="533">
                  <c:v>1.83</c:v>
                </c:pt>
                <c:pt idx="534">
                  <c:v>1.8399999999999972</c:v>
                </c:pt>
                <c:pt idx="535">
                  <c:v>1.85</c:v>
                </c:pt>
                <c:pt idx="536">
                  <c:v>1.8599999999999972</c:v>
                </c:pt>
                <c:pt idx="537">
                  <c:v>1.87</c:v>
                </c:pt>
                <c:pt idx="538">
                  <c:v>1.8800000000000001</c:v>
                </c:pt>
                <c:pt idx="539">
                  <c:v>1.8900000000000001</c:v>
                </c:pt>
                <c:pt idx="540">
                  <c:v>1.9000000000000001</c:v>
                </c:pt>
                <c:pt idx="541">
                  <c:v>1.9100000000000001</c:v>
                </c:pt>
                <c:pt idx="542">
                  <c:v>1.9200000000000021</c:v>
                </c:pt>
                <c:pt idx="543">
                  <c:v>1.9300000000000024</c:v>
                </c:pt>
                <c:pt idx="544">
                  <c:v>1.9400000000000022</c:v>
                </c:pt>
                <c:pt idx="545">
                  <c:v>1.9500000000000022</c:v>
                </c:pt>
                <c:pt idx="546">
                  <c:v>1.9600000000000022</c:v>
                </c:pt>
                <c:pt idx="547">
                  <c:v>1.9700000000000022</c:v>
                </c:pt>
                <c:pt idx="548">
                  <c:v>1.9800000000000024</c:v>
                </c:pt>
                <c:pt idx="549">
                  <c:v>1.9900000000000024</c:v>
                </c:pt>
                <c:pt idx="550">
                  <c:v>2</c:v>
                </c:pt>
                <c:pt idx="551">
                  <c:v>2.0099999999999998</c:v>
                </c:pt>
                <c:pt idx="552">
                  <c:v>2.02</c:v>
                </c:pt>
                <c:pt idx="553">
                  <c:v>2.0299999999999998</c:v>
                </c:pt>
                <c:pt idx="554">
                  <c:v>2.04</c:v>
                </c:pt>
                <c:pt idx="555">
                  <c:v>2.0499999999999998</c:v>
                </c:pt>
                <c:pt idx="556">
                  <c:v>2.06</c:v>
                </c:pt>
                <c:pt idx="557">
                  <c:v>2.0700000000000003</c:v>
                </c:pt>
                <c:pt idx="558">
                  <c:v>2.08</c:v>
                </c:pt>
                <c:pt idx="559">
                  <c:v>2.09</c:v>
                </c:pt>
                <c:pt idx="560">
                  <c:v>2.1</c:v>
                </c:pt>
                <c:pt idx="561">
                  <c:v>2.1100000000000003</c:v>
                </c:pt>
                <c:pt idx="562">
                  <c:v>2.12</c:v>
                </c:pt>
                <c:pt idx="563">
                  <c:v>2.13</c:v>
                </c:pt>
                <c:pt idx="564">
                  <c:v>2.1399999999999997</c:v>
                </c:pt>
                <c:pt idx="565">
                  <c:v>2.15</c:v>
                </c:pt>
                <c:pt idx="566">
                  <c:v>2.16</c:v>
                </c:pt>
                <c:pt idx="567">
                  <c:v>2.17</c:v>
                </c:pt>
                <c:pt idx="568">
                  <c:v>2.1799999999999997</c:v>
                </c:pt>
                <c:pt idx="569">
                  <c:v>2.19</c:v>
                </c:pt>
                <c:pt idx="570">
                  <c:v>2.2000000000000002</c:v>
                </c:pt>
                <c:pt idx="571">
                  <c:v>2.21</c:v>
                </c:pt>
                <c:pt idx="572">
                  <c:v>2.2199999999999998</c:v>
                </c:pt>
                <c:pt idx="573">
                  <c:v>2.23</c:v>
                </c:pt>
                <c:pt idx="574">
                  <c:v>2.2400000000000002</c:v>
                </c:pt>
                <c:pt idx="575">
                  <c:v>2.25</c:v>
                </c:pt>
                <c:pt idx="576">
                  <c:v>2.2599999999999998</c:v>
                </c:pt>
                <c:pt idx="577">
                  <c:v>2.27</c:v>
                </c:pt>
                <c:pt idx="578">
                  <c:v>2.2800000000000002</c:v>
                </c:pt>
                <c:pt idx="579">
                  <c:v>2.29</c:v>
                </c:pt>
                <c:pt idx="580">
                  <c:v>2.2999999999999998</c:v>
                </c:pt>
                <c:pt idx="581">
                  <c:v>2.3099999999999987</c:v>
                </c:pt>
                <c:pt idx="582">
                  <c:v>2.3200000000000003</c:v>
                </c:pt>
                <c:pt idx="583">
                  <c:v>2.3299999999999987</c:v>
                </c:pt>
                <c:pt idx="584">
                  <c:v>2.34</c:v>
                </c:pt>
                <c:pt idx="585">
                  <c:v>2.3499999999999988</c:v>
                </c:pt>
                <c:pt idx="586">
                  <c:v>2.3600000000000003</c:v>
                </c:pt>
                <c:pt idx="587">
                  <c:v>2.3699999999999997</c:v>
                </c:pt>
                <c:pt idx="588">
                  <c:v>2.38</c:v>
                </c:pt>
                <c:pt idx="589">
                  <c:v>2.3899999999999997</c:v>
                </c:pt>
                <c:pt idx="590">
                  <c:v>2.4</c:v>
                </c:pt>
                <c:pt idx="591">
                  <c:v>2.4099999999999997</c:v>
                </c:pt>
                <c:pt idx="592">
                  <c:v>2.42</c:v>
                </c:pt>
                <c:pt idx="593">
                  <c:v>2.4299999999999997</c:v>
                </c:pt>
                <c:pt idx="594">
                  <c:v>2.44</c:v>
                </c:pt>
                <c:pt idx="595">
                  <c:v>2.4499999999999997</c:v>
                </c:pt>
                <c:pt idx="596">
                  <c:v>2.46</c:v>
                </c:pt>
                <c:pt idx="597">
                  <c:v>2.4699999999999998</c:v>
                </c:pt>
                <c:pt idx="598">
                  <c:v>2.48</c:v>
                </c:pt>
                <c:pt idx="599">
                  <c:v>2.4899999999999998</c:v>
                </c:pt>
                <c:pt idx="600">
                  <c:v>2.5</c:v>
                </c:pt>
                <c:pt idx="601">
                  <c:v>2.5099999999999998</c:v>
                </c:pt>
                <c:pt idx="602">
                  <c:v>2.52</c:v>
                </c:pt>
                <c:pt idx="603">
                  <c:v>2.5299999999999998</c:v>
                </c:pt>
                <c:pt idx="604">
                  <c:v>2.54</c:v>
                </c:pt>
                <c:pt idx="605">
                  <c:v>2.5499999999999998</c:v>
                </c:pt>
                <c:pt idx="606">
                  <c:v>2.56</c:v>
                </c:pt>
                <c:pt idx="607">
                  <c:v>2.5700000000000003</c:v>
                </c:pt>
                <c:pt idx="608">
                  <c:v>2.58</c:v>
                </c:pt>
                <c:pt idx="609">
                  <c:v>2.59</c:v>
                </c:pt>
                <c:pt idx="610">
                  <c:v>2.6</c:v>
                </c:pt>
                <c:pt idx="611">
                  <c:v>2.6100000000000003</c:v>
                </c:pt>
                <c:pt idx="612">
                  <c:v>2.62</c:v>
                </c:pt>
                <c:pt idx="613">
                  <c:v>2.63</c:v>
                </c:pt>
                <c:pt idx="614">
                  <c:v>2.6399999999999997</c:v>
                </c:pt>
                <c:pt idx="615">
                  <c:v>2.65</c:v>
                </c:pt>
                <c:pt idx="616">
                  <c:v>2.66</c:v>
                </c:pt>
                <c:pt idx="617">
                  <c:v>2.67</c:v>
                </c:pt>
                <c:pt idx="618">
                  <c:v>2.6799999999999997</c:v>
                </c:pt>
                <c:pt idx="619">
                  <c:v>2.69</c:v>
                </c:pt>
                <c:pt idx="620">
                  <c:v>2.7</c:v>
                </c:pt>
                <c:pt idx="621">
                  <c:v>2.71</c:v>
                </c:pt>
                <c:pt idx="622">
                  <c:v>2.7199999999999998</c:v>
                </c:pt>
                <c:pt idx="623">
                  <c:v>2.73</c:v>
                </c:pt>
                <c:pt idx="624">
                  <c:v>2.74</c:v>
                </c:pt>
                <c:pt idx="625">
                  <c:v>2.75</c:v>
                </c:pt>
                <c:pt idx="626">
                  <c:v>2.7600000000000002</c:v>
                </c:pt>
                <c:pt idx="627">
                  <c:v>2.77</c:v>
                </c:pt>
                <c:pt idx="628">
                  <c:v>2.7800000000000002</c:v>
                </c:pt>
                <c:pt idx="629">
                  <c:v>2.79</c:v>
                </c:pt>
                <c:pt idx="630">
                  <c:v>2.8</c:v>
                </c:pt>
                <c:pt idx="631">
                  <c:v>2.8099999999999987</c:v>
                </c:pt>
                <c:pt idx="632">
                  <c:v>2.8200000000000003</c:v>
                </c:pt>
                <c:pt idx="633">
                  <c:v>2.8299999999999987</c:v>
                </c:pt>
                <c:pt idx="634">
                  <c:v>2.84</c:v>
                </c:pt>
                <c:pt idx="635">
                  <c:v>2.8499999999999988</c:v>
                </c:pt>
                <c:pt idx="636">
                  <c:v>2.8600000000000003</c:v>
                </c:pt>
                <c:pt idx="637">
                  <c:v>2.8699999999999997</c:v>
                </c:pt>
                <c:pt idx="638">
                  <c:v>2.88</c:v>
                </c:pt>
                <c:pt idx="639">
                  <c:v>2.8899999999999997</c:v>
                </c:pt>
                <c:pt idx="640">
                  <c:v>2.9</c:v>
                </c:pt>
                <c:pt idx="641">
                  <c:v>2.9099999999999997</c:v>
                </c:pt>
                <c:pt idx="642">
                  <c:v>2.92</c:v>
                </c:pt>
                <c:pt idx="643">
                  <c:v>2.9299999999999997</c:v>
                </c:pt>
                <c:pt idx="644">
                  <c:v>2.94</c:v>
                </c:pt>
                <c:pt idx="645">
                  <c:v>2.9499999999999997</c:v>
                </c:pt>
                <c:pt idx="646">
                  <c:v>2.96</c:v>
                </c:pt>
                <c:pt idx="647">
                  <c:v>2.9699999999999998</c:v>
                </c:pt>
                <c:pt idx="648">
                  <c:v>2.98</c:v>
                </c:pt>
                <c:pt idx="649">
                  <c:v>2.9899999999999998</c:v>
                </c:pt>
                <c:pt idx="650">
                  <c:v>3</c:v>
                </c:pt>
                <c:pt idx="651">
                  <c:v>3.01</c:v>
                </c:pt>
                <c:pt idx="652">
                  <c:v>3.02</c:v>
                </c:pt>
                <c:pt idx="653">
                  <c:v>3.03</c:v>
                </c:pt>
                <c:pt idx="654">
                  <c:v>3.04</c:v>
                </c:pt>
                <c:pt idx="655">
                  <c:v>3.05</c:v>
                </c:pt>
                <c:pt idx="656">
                  <c:v>3.06</c:v>
                </c:pt>
                <c:pt idx="657">
                  <c:v>3.07</c:v>
                </c:pt>
                <c:pt idx="658">
                  <c:v>3.08</c:v>
                </c:pt>
                <c:pt idx="659">
                  <c:v>3.09</c:v>
                </c:pt>
                <c:pt idx="660">
                  <c:v>3.1</c:v>
                </c:pt>
                <c:pt idx="661">
                  <c:v>3.11</c:v>
                </c:pt>
                <c:pt idx="662">
                  <c:v>3.12</c:v>
                </c:pt>
                <c:pt idx="663">
                  <c:v>3.13</c:v>
                </c:pt>
                <c:pt idx="664">
                  <c:v>3.14</c:v>
                </c:pt>
                <c:pt idx="665">
                  <c:v>3.15</c:v>
                </c:pt>
                <c:pt idx="666">
                  <c:v>3.16</c:v>
                </c:pt>
                <c:pt idx="667">
                  <c:v>3.17</c:v>
                </c:pt>
                <c:pt idx="668">
                  <c:v>3.18</c:v>
                </c:pt>
                <c:pt idx="669">
                  <c:v>3.19</c:v>
                </c:pt>
                <c:pt idx="670">
                  <c:v>3.2</c:v>
                </c:pt>
                <c:pt idx="671">
                  <c:v>3.21</c:v>
                </c:pt>
                <c:pt idx="672">
                  <c:v>3.22</c:v>
                </c:pt>
                <c:pt idx="673">
                  <c:v>3.23</c:v>
                </c:pt>
                <c:pt idx="674">
                  <c:v>3.24</c:v>
                </c:pt>
                <c:pt idx="675">
                  <c:v>3.25</c:v>
                </c:pt>
                <c:pt idx="676">
                  <c:v>3.2600000000000002</c:v>
                </c:pt>
                <c:pt idx="677">
                  <c:v>3.27</c:v>
                </c:pt>
                <c:pt idx="678">
                  <c:v>3.2800000000000002</c:v>
                </c:pt>
                <c:pt idx="679">
                  <c:v>3.29</c:v>
                </c:pt>
                <c:pt idx="680">
                  <c:v>3.3</c:v>
                </c:pt>
                <c:pt idx="681">
                  <c:v>3.3099999999999987</c:v>
                </c:pt>
                <c:pt idx="682">
                  <c:v>3.32</c:v>
                </c:pt>
                <c:pt idx="683">
                  <c:v>3.3299999999999987</c:v>
                </c:pt>
                <c:pt idx="684">
                  <c:v>3.34</c:v>
                </c:pt>
                <c:pt idx="685">
                  <c:v>3.3499999999999988</c:v>
                </c:pt>
                <c:pt idx="686">
                  <c:v>3.36</c:v>
                </c:pt>
                <c:pt idx="687">
                  <c:v>3.3699999999999997</c:v>
                </c:pt>
                <c:pt idx="688">
                  <c:v>3.38</c:v>
                </c:pt>
                <c:pt idx="689">
                  <c:v>3.3899999999999997</c:v>
                </c:pt>
                <c:pt idx="690">
                  <c:v>3.4</c:v>
                </c:pt>
                <c:pt idx="691">
                  <c:v>3.4099999999999997</c:v>
                </c:pt>
                <c:pt idx="692">
                  <c:v>3.42</c:v>
                </c:pt>
                <c:pt idx="693">
                  <c:v>3.4299999999999997</c:v>
                </c:pt>
                <c:pt idx="694">
                  <c:v>3.44</c:v>
                </c:pt>
                <c:pt idx="695">
                  <c:v>3.4499999999999997</c:v>
                </c:pt>
                <c:pt idx="696">
                  <c:v>3.46</c:v>
                </c:pt>
                <c:pt idx="697">
                  <c:v>3.4699999999999998</c:v>
                </c:pt>
                <c:pt idx="698">
                  <c:v>3.48</c:v>
                </c:pt>
                <c:pt idx="699">
                  <c:v>3.4899999999999998</c:v>
                </c:pt>
                <c:pt idx="700">
                  <c:v>3.5</c:v>
                </c:pt>
                <c:pt idx="701">
                  <c:v>3.51</c:v>
                </c:pt>
                <c:pt idx="702">
                  <c:v>3.52</c:v>
                </c:pt>
                <c:pt idx="703">
                  <c:v>3.53</c:v>
                </c:pt>
                <c:pt idx="704">
                  <c:v>3.54</c:v>
                </c:pt>
                <c:pt idx="705">
                  <c:v>3.55</c:v>
                </c:pt>
                <c:pt idx="706">
                  <c:v>3.56</c:v>
                </c:pt>
                <c:pt idx="707">
                  <c:v>3.57</c:v>
                </c:pt>
                <c:pt idx="708">
                  <c:v>3.58</c:v>
                </c:pt>
                <c:pt idx="709">
                  <c:v>3.59</c:v>
                </c:pt>
                <c:pt idx="710">
                  <c:v>3.6</c:v>
                </c:pt>
                <c:pt idx="711">
                  <c:v>3.61</c:v>
                </c:pt>
                <c:pt idx="712">
                  <c:v>3.62</c:v>
                </c:pt>
                <c:pt idx="713">
                  <c:v>3.63</c:v>
                </c:pt>
                <c:pt idx="714">
                  <c:v>3.64</c:v>
                </c:pt>
                <c:pt idx="715">
                  <c:v>3.65</c:v>
                </c:pt>
                <c:pt idx="716">
                  <c:v>3.66</c:v>
                </c:pt>
                <c:pt idx="717">
                  <c:v>3.67</c:v>
                </c:pt>
                <c:pt idx="718">
                  <c:v>3.68</c:v>
                </c:pt>
                <c:pt idx="719">
                  <c:v>3.69</c:v>
                </c:pt>
                <c:pt idx="720">
                  <c:v>3.7</c:v>
                </c:pt>
                <c:pt idx="721">
                  <c:v>3.71</c:v>
                </c:pt>
                <c:pt idx="722">
                  <c:v>3.72</c:v>
                </c:pt>
                <c:pt idx="723">
                  <c:v>3.73</c:v>
                </c:pt>
                <c:pt idx="724">
                  <c:v>3.74</c:v>
                </c:pt>
                <c:pt idx="725">
                  <c:v>3.75</c:v>
                </c:pt>
                <c:pt idx="726">
                  <c:v>3.7600000000000002</c:v>
                </c:pt>
                <c:pt idx="727">
                  <c:v>3.77</c:v>
                </c:pt>
                <c:pt idx="728">
                  <c:v>3.7800000000000002</c:v>
                </c:pt>
                <c:pt idx="729">
                  <c:v>3.79</c:v>
                </c:pt>
                <c:pt idx="730">
                  <c:v>3.8</c:v>
                </c:pt>
                <c:pt idx="731">
                  <c:v>3.8099999999999987</c:v>
                </c:pt>
                <c:pt idx="732">
                  <c:v>3.82</c:v>
                </c:pt>
                <c:pt idx="733">
                  <c:v>3.8299999999999987</c:v>
                </c:pt>
                <c:pt idx="734">
                  <c:v>3.84</c:v>
                </c:pt>
                <c:pt idx="735">
                  <c:v>3.8499999999999988</c:v>
                </c:pt>
                <c:pt idx="736">
                  <c:v>3.86</c:v>
                </c:pt>
                <c:pt idx="737">
                  <c:v>3.8699999999999997</c:v>
                </c:pt>
                <c:pt idx="738">
                  <c:v>3.88</c:v>
                </c:pt>
                <c:pt idx="739">
                  <c:v>3.8899999999999997</c:v>
                </c:pt>
                <c:pt idx="740">
                  <c:v>3.9</c:v>
                </c:pt>
                <c:pt idx="741">
                  <c:v>3.9099999999999997</c:v>
                </c:pt>
                <c:pt idx="742">
                  <c:v>3.92</c:v>
                </c:pt>
                <c:pt idx="743">
                  <c:v>3.9299999999999997</c:v>
                </c:pt>
                <c:pt idx="744">
                  <c:v>3.94</c:v>
                </c:pt>
                <c:pt idx="745">
                  <c:v>3.9499999999999997</c:v>
                </c:pt>
                <c:pt idx="746">
                  <c:v>3.96</c:v>
                </c:pt>
                <c:pt idx="747">
                  <c:v>3.9699999999999998</c:v>
                </c:pt>
                <c:pt idx="748">
                  <c:v>3.98</c:v>
                </c:pt>
                <c:pt idx="749">
                  <c:v>3.9899999999999998</c:v>
                </c:pt>
                <c:pt idx="750">
                  <c:v>4</c:v>
                </c:pt>
                <c:pt idx="751">
                  <c:v>4.01</c:v>
                </c:pt>
                <c:pt idx="752">
                  <c:v>4.0199999999999996</c:v>
                </c:pt>
                <c:pt idx="753">
                  <c:v>4.0299999999999985</c:v>
                </c:pt>
                <c:pt idx="754">
                  <c:v>4.04</c:v>
                </c:pt>
                <c:pt idx="755">
                  <c:v>4.05</c:v>
                </c:pt>
                <c:pt idx="756">
                  <c:v>4.0600000000000005</c:v>
                </c:pt>
                <c:pt idx="757">
                  <c:v>4.07</c:v>
                </c:pt>
                <c:pt idx="758">
                  <c:v>4.08</c:v>
                </c:pt>
                <c:pt idx="759">
                  <c:v>4.09</c:v>
                </c:pt>
                <c:pt idx="760">
                  <c:v>4.0999999999999996</c:v>
                </c:pt>
                <c:pt idx="761">
                  <c:v>4.1099999999999985</c:v>
                </c:pt>
                <c:pt idx="762">
                  <c:v>4.1199999999999966</c:v>
                </c:pt>
                <c:pt idx="763">
                  <c:v>4.13</c:v>
                </c:pt>
                <c:pt idx="764">
                  <c:v>4.1400000000000006</c:v>
                </c:pt>
                <c:pt idx="765">
                  <c:v>4.1499999999999995</c:v>
                </c:pt>
                <c:pt idx="766">
                  <c:v>4.1599999999999975</c:v>
                </c:pt>
                <c:pt idx="767">
                  <c:v>4.17</c:v>
                </c:pt>
                <c:pt idx="768">
                  <c:v>4.18</c:v>
                </c:pt>
                <c:pt idx="769">
                  <c:v>4.1899999999999995</c:v>
                </c:pt>
                <c:pt idx="770">
                  <c:v>4.2</c:v>
                </c:pt>
                <c:pt idx="771">
                  <c:v>4.21</c:v>
                </c:pt>
                <c:pt idx="772">
                  <c:v>4.2200000000000006</c:v>
                </c:pt>
                <c:pt idx="773">
                  <c:v>4.2300000000000004</c:v>
                </c:pt>
                <c:pt idx="774">
                  <c:v>4.24</c:v>
                </c:pt>
                <c:pt idx="775">
                  <c:v>4.25</c:v>
                </c:pt>
                <c:pt idx="776">
                  <c:v>4.26</c:v>
                </c:pt>
                <c:pt idx="777">
                  <c:v>4.2699999999999996</c:v>
                </c:pt>
                <c:pt idx="778">
                  <c:v>4.2799999999999994</c:v>
                </c:pt>
                <c:pt idx="779">
                  <c:v>4.29</c:v>
                </c:pt>
                <c:pt idx="780">
                  <c:v>4.3</c:v>
                </c:pt>
                <c:pt idx="781">
                  <c:v>4.3100000000000005</c:v>
                </c:pt>
                <c:pt idx="782">
                  <c:v>4.3199999999999985</c:v>
                </c:pt>
                <c:pt idx="783">
                  <c:v>4.33</c:v>
                </c:pt>
                <c:pt idx="784">
                  <c:v>4.34</c:v>
                </c:pt>
                <c:pt idx="785">
                  <c:v>4.3499999999999996</c:v>
                </c:pt>
                <c:pt idx="786">
                  <c:v>4.3599999999999985</c:v>
                </c:pt>
                <c:pt idx="787">
                  <c:v>4.37</c:v>
                </c:pt>
                <c:pt idx="788">
                  <c:v>4.38</c:v>
                </c:pt>
                <c:pt idx="789">
                  <c:v>4.3900000000000006</c:v>
                </c:pt>
                <c:pt idx="790">
                  <c:v>4.4000000000000004</c:v>
                </c:pt>
                <c:pt idx="791">
                  <c:v>4.41</c:v>
                </c:pt>
                <c:pt idx="792">
                  <c:v>4.42</c:v>
                </c:pt>
                <c:pt idx="793">
                  <c:v>4.4300000000000024</c:v>
                </c:pt>
                <c:pt idx="794">
                  <c:v>4.4400000000000004</c:v>
                </c:pt>
                <c:pt idx="795">
                  <c:v>4.45</c:v>
                </c:pt>
                <c:pt idx="796">
                  <c:v>4.46</c:v>
                </c:pt>
                <c:pt idx="797">
                  <c:v>4.4700000000000024</c:v>
                </c:pt>
                <c:pt idx="798">
                  <c:v>4.4800000000000004</c:v>
                </c:pt>
                <c:pt idx="799">
                  <c:v>4.49</c:v>
                </c:pt>
                <c:pt idx="800">
                  <c:v>4.5</c:v>
                </c:pt>
                <c:pt idx="801">
                  <c:v>4.51</c:v>
                </c:pt>
                <c:pt idx="802">
                  <c:v>4.5199999999999996</c:v>
                </c:pt>
                <c:pt idx="803">
                  <c:v>4.5299999999999985</c:v>
                </c:pt>
                <c:pt idx="804">
                  <c:v>4.54</c:v>
                </c:pt>
                <c:pt idx="805">
                  <c:v>4.55</c:v>
                </c:pt>
                <c:pt idx="806">
                  <c:v>4.5600000000000005</c:v>
                </c:pt>
                <c:pt idx="807">
                  <c:v>4.57</c:v>
                </c:pt>
                <c:pt idx="808">
                  <c:v>4.58</c:v>
                </c:pt>
                <c:pt idx="809">
                  <c:v>4.59</c:v>
                </c:pt>
                <c:pt idx="810">
                  <c:v>4.5999999999999996</c:v>
                </c:pt>
                <c:pt idx="811">
                  <c:v>4.6099999999999985</c:v>
                </c:pt>
                <c:pt idx="812">
                  <c:v>4.6199999999999966</c:v>
                </c:pt>
                <c:pt idx="813">
                  <c:v>4.63</c:v>
                </c:pt>
                <c:pt idx="814">
                  <c:v>4.6400000000000006</c:v>
                </c:pt>
                <c:pt idx="815">
                  <c:v>4.6499999999999995</c:v>
                </c:pt>
                <c:pt idx="816">
                  <c:v>4.6599999999999975</c:v>
                </c:pt>
                <c:pt idx="817">
                  <c:v>4.67</c:v>
                </c:pt>
                <c:pt idx="818">
                  <c:v>4.6800000000000095</c:v>
                </c:pt>
                <c:pt idx="819">
                  <c:v>4.6899999999999995</c:v>
                </c:pt>
                <c:pt idx="820">
                  <c:v>4.7000000000000099</c:v>
                </c:pt>
                <c:pt idx="821">
                  <c:v>4.71</c:v>
                </c:pt>
                <c:pt idx="822">
                  <c:v>4.7200000000000095</c:v>
                </c:pt>
                <c:pt idx="823">
                  <c:v>4.7300000000000102</c:v>
                </c:pt>
                <c:pt idx="824">
                  <c:v>4.74000000000001</c:v>
                </c:pt>
                <c:pt idx="825">
                  <c:v>4.7500000000000107</c:v>
                </c:pt>
                <c:pt idx="826">
                  <c:v>4.7600000000000096</c:v>
                </c:pt>
                <c:pt idx="827">
                  <c:v>4.7700000000000102</c:v>
                </c:pt>
                <c:pt idx="828">
                  <c:v>4.78000000000001</c:v>
                </c:pt>
                <c:pt idx="829">
                  <c:v>4.7900000000000098</c:v>
                </c:pt>
                <c:pt idx="830">
                  <c:v>4.8000000000000096</c:v>
                </c:pt>
                <c:pt idx="831">
                  <c:v>4.8100000000000085</c:v>
                </c:pt>
                <c:pt idx="832">
                  <c:v>4.8200000000000065</c:v>
                </c:pt>
                <c:pt idx="833">
                  <c:v>4.8300000000000098</c:v>
                </c:pt>
                <c:pt idx="834">
                  <c:v>4.8400000000000105</c:v>
                </c:pt>
                <c:pt idx="835">
                  <c:v>4.8500000000000085</c:v>
                </c:pt>
                <c:pt idx="836">
                  <c:v>4.8600000000000065</c:v>
                </c:pt>
                <c:pt idx="837">
                  <c:v>4.8700000000000099</c:v>
                </c:pt>
                <c:pt idx="838">
                  <c:v>4.8800000000000097</c:v>
                </c:pt>
                <c:pt idx="839">
                  <c:v>4.8900000000000095</c:v>
                </c:pt>
                <c:pt idx="840">
                  <c:v>4.9000000000000101</c:v>
                </c:pt>
                <c:pt idx="841">
                  <c:v>4.9100000000000099</c:v>
                </c:pt>
                <c:pt idx="842">
                  <c:v>4.9200000000000106</c:v>
                </c:pt>
                <c:pt idx="843">
                  <c:v>4.9300000000000104</c:v>
                </c:pt>
                <c:pt idx="844">
                  <c:v>4.9400000000000102</c:v>
                </c:pt>
                <c:pt idx="845">
                  <c:v>4.9500000000000099</c:v>
                </c:pt>
                <c:pt idx="846">
                  <c:v>4.9600000000000097</c:v>
                </c:pt>
                <c:pt idx="847">
                  <c:v>4.9700000000000104</c:v>
                </c:pt>
                <c:pt idx="848">
                  <c:v>4.9800000000000102</c:v>
                </c:pt>
                <c:pt idx="849">
                  <c:v>4.99000000000001</c:v>
                </c:pt>
                <c:pt idx="850">
                  <c:v>5.0000000000000098</c:v>
                </c:pt>
                <c:pt idx="851">
                  <c:v>5.0100000000000096</c:v>
                </c:pt>
                <c:pt idx="852">
                  <c:v>5.0200000000000085</c:v>
                </c:pt>
                <c:pt idx="853">
                  <c:v>5.03000000000001</c:v>
                </c:pt>
                <c:pt idx="854">
                  <c:v>5.0400000000000098</c:v>
                </c:pt>
                <c:pt idx="855">
                  <c:v>5.0500000000000096</c:v>
                </c:pt>
                <c:pt idx="856">
                  <c:v>5.0600000000000085</c:v>
                </c:pt>
                <c:pt idx="857">
                  <c:v>5.0700000000000101</c:v>
                </c:pt>
                <c:pt idx="858">
                  <c:v>5.0800000000000098</c:v>
                </c:pt>
                <c:pt idx="859">
                  <c:v>5.0900000000000096</c:v>
                </c:pt>
                <c:pt idx="860">
                  <c:v>5.1000000000000085</c:v>
                </c:pt>
                <c:pt idx="861">
                  <c:v>5.1100000000000145</c:v>
                </c:pt>
                <c:pt idx="862">
                  <c:v>5.1200000000000099</c:v>
                </c:pt>
                <c:pt idx="863">
                  <c:v>5.1300000000000097</c:v>
                </c:pt>
                <c:pt idx="864">
                  <c:v>5.1400000000000095</c:v>
                </c:pt>
                <c:pt idx="865">
                  <c:v>5.1500000000000075</c:v>
                </c:pt>
                <c:pt idx="866">
                  <c:v>5.1600000000000108</c:v>
                </c:pt>
                <c:pt idx="867">
                  <c:v>5.1700000000000204</c:v>
                </c:pt>
                <c:pt idx="868">
                  <c:v>5.1800000000000201</c:v>
                </c:pt>
                <c:pt idx="869">
                  <c:v>5.1900000000000155</c:v>
                </c:pt>
                <c:pt idx="870">
                  <c:v>5.2000000000000197</c:v>
                </c:pt>
                <c:pt idx="871">
                  <c:v>5.2100000000000204</c:v>
                </c:pt>
                <c:pt idx="872">
                  <c:v>5.2200000000000202</c:v>
                </c:pt>
                <c:pt idx="873">
                  <c:v>5.2300000000000288</c:v>
                </c:pt>
                <c:pt idx="874">
                  <c:v>5.2400000000000198</c:v>
                </c:pt>
                <c:pt idx="875">
                  <c:v>5.2500000000000204</c:v>
                </c:pt>
                <c:pt idx="876">
                  <c:v>5.2600000000000202</c:v>
                </c:pt>
                <c:pt idx="877">
                  <c:v>5.2700000000000289</c:v>
                </c:pt>
                <c:pt idx="878">
                  <c:v>5.2800000000000198</c:v>
                </c:pt>
                <c:pt idx="879">
                  <c:v>5.2900000000000196</c:v>
                </c:pt>
                <c:pt idx="880">
                  <c:v>5.3000000000000203</c:v>
                </c:pt>
                <c:pt idx="881">
                  <c:v>5.31000000000002</c:v>
                </c:pt>
                <c:pt idx="882">
                  <c:v>5.3200000000000145</c:v>
                </c:pt>
                <c:pt idx="883">
                  <c:v>5.3300000000000196</c:v>
                </c:pt>
                <c:pt idx="884">
                  <c:v>5.3400000000000203</c:v>
                </c:pt>
                <c:pt idx="885">
                  <c:v>5.3500000000000201</c:v>
                </c:pt>
                <c:pt idx="886">
                  <c:v>5.3600000000000145</c:v>
                </c:pt>
                <c:pt idx="887">
                  <c:v>5.3700000000000196</c:v>
                </c:pt>
                <c:pt idx="888">
                  <c:v>5.3800000000000203</c:v>
                </c:pt>
                <c:pt idx="889">
                  <c:v>5.3900000000000201</c:v>
                </c:pt>
                <c:pt idx="890">
                  <c:v>5.4000000000000199</c:v>
                </c:pt>
                <c:pt idx="891">
                  <c:v>5.4100000000000197</c:v>
                </c:pt>
                <c:pt idx="892">
                  <c:v>5.4200000000000204</c:v>
                </c:pt>
                <c:pt idx="893">
                  <c:v>5.4300000000000299</c:v>
                </c:pt>
                <c:pt idx="894">
                  <c:v>5.4400000000000199</c:v>
                </c:pt>
                <c:pt idx="895">
                  <c:v>5.4500000000000197</c:v>
                </c:pt>
                <c:pt idx="896">
                  <c:v>5.4600000000000204</c:v>
                </c:pt>
                <c:pt idx="897">
                  <c:v>5.4700000000000299</c:v>
                </c:pt>
                <c:pt idx="898">
                  <c:v>5.4800000000000288</c:v>
                </c:pt>
                <c:pt idx="899">
                  <c:v>5.4900000000000198</c:v>
                </c:pt>
                <c:pt idx="900">
                  <c:v>5.5000000000000204</c:v>
                </c:pt>
              </c:numCache>
            </c:numRef>
          </c:xVal>
          <c:yVal>
            <c:numRef>
              <c:f>Z!$D$2:$D$902</c:f>
              <c:numCache>
                <c:formatCode>0.0000</c:formatCode>
                <c:ptCount val="901"/>
                <c:pt idx="0">
                  <c:v>0</c:v>
                </c:pt>
                <c:pt idx="1">
                  <c:v>1.6348559184198393E-7</c:v>
                </c:pt>
                <c:pt idx="2">
                  <c:v>1.7099323512681548E-7</c:v>
                </c:pt>
                <c:pt idx="3">
                  <c:v>1.7882791025769583E-7</c:v>
                </c:pt>
                <c:pt idx="4">
                  <c:v>1.8700278692218686E-7</c:v>
                </c:pt>
                <c:pt idx="5">
                  <c:v>1.9553183661091904E-7</c:v>
                </c:pt>
                <c:pt idx="6">
                  <c:v>2.0442941628395897E-7</c:v>
                </c:pt>
                <c:pt idx="7">
                  <c:v>2.1371050829000051E-7</c:v>
                </c:pt>
                <c:pt idx="8">
                  <c:v>2.2339066185761544E-7</c:v>
                </c:pt>
                <c:pt idx="9">
                  <c:v>2.3348588717997395E-7</c:v>
                </c:pt>
                <c:pt idx="10">
                  <c:v>2.4401295795062461E-7</c:v>
                </c:pt>
                <c:pt idx="11">
                  <c:v>2.5498911471189117E-7</c:v>
                </c:pt>
                <c:pt idx="12">
                  <c:v>2.6643241368695812E-7</c:v>
                </c:pt>
                <c:pt idx="13">
                  <c:v>2.7836136784476125E-7</c:v>
                </c:pt>
                <c:pt idx="14">
                  <c:v>2.9079538410581439E-7</c:v>
                </c:pt>
                <c:pt idx="15">
                  <c:v>3.0375440396302007E-7</c:v>
                </c:pt>
                <c:pt idx="16">
                  <c:v>3.1725920390801645E-7</c:v>
                </c:pt>
                <c:pt idx="17">
                  <c:v>3.3133128929385813E-7</c:v>
                </c:pt>
                <c:pt idx="18">
                  <c:v>3.459929474036736E-7</c:v>
                </c:pt>
                <c:pt idx="19">
                  <c:v>3.6126726388197092E-7</c:v>
                </c:pt>
                <c:pt idx="20">
                  <c:v>3.7717816514515557E-7</c:v>
                </c:pt>
                <c:pt idx="21">
                  <c:v>3.9375043958678355E-7</c:v>
                </c:pt>
                <c:pt idx="22">
                  <c:v>4.1100977277164224E-7</c:v>
                </c:pt>
                <c:pt idx="23">
                  <c:v>4.2898269014824076E-7</c:v>
                </c:pt>
                <c:pt idx="24">
                  <c:v>4.4769679397038978E-7</c:v>
                </c:pt>
                <c:pt idx="25">
                  <c:v>4.6718060653372521E-7</c:v>
                </c:pt>
                <c:pt idx="26">
                  <c:v>4.8746354064377413E-7</c:v>
                </c:pt>
                <c:pt idx="27">
                  <c:v>5.0857627242884272E-7</c:v>
                </c:pt>
                <c:pt idx="28">
                  <c:v>5.3055034365812186E-7</c:v>
                </c:pt>
                <c:pt idx="29">
                  <c:v>5.5341846794121458E-7</c:v>
                </c:pt>
                <c:pt idx="30">
                  <c:v>5.7721461521609529E-7</c:v>
                </c:pt>
                <c:pt idx="31">
                  <c:v>6.0197372042658748E-7</c:v>
                </c:pt>
                <c:pt idx="32">
                  <c:v>6.2773205622424156E-7</c:v>
                </c:pt>
                <c:pt idx="33">
                  <c:v>6.5452715458658437E-7</c:v>
                </c:pt>
                <c:pt idx="34">
                  <c:v>6.8239776518375232E-7</c:v>
                </c:pt>
                <c:pt idx="35">
                  <c:v>7.1138401480652837E-7</c:v>
                </c:pt>
                <c:pt idx="36">
                  <c:v>7.4152733775534616E-7</c:v>
                </c:pt>
                <c:pt idx="37">
                  <c:v>7.7287065947118465E-7</c:v>
                </c:pt>
                <c:pt idx="38">
                  <c:v>8.0545821479205786E-7</c:v>
                </c:pt>
                <c:pt idx="39">
                  <c:v>8.3933593164609583E-7</c:v>
                </c:pt>
                <c:pt idx="40">
                  <c:v>8.7455104358369742E-7</c:v>
                </c:pt>
                <c:pt idx="41">
                  <c:v>9.1115253231244465E-7</c:v>
                </c:pt>
                <c:pt idx="42">
                  <c:v>9.4919093451828738E-7</c:v>
                </c:pt>
                <c:pt idx="43">
                  <c:v>9.8871848908111378E-7</c:v>
                </c:pt>
                <c:pt idx="44">
                  <c:v>1.0297890937760484E-6</c:v>
                </c:pt>
                <c:pt idx="45">
                  <c:v>1.0724585157717644E-6</c:v>
                </c:pt>
                <c:pt idx="46">
                  <c:v>1.1167842333126315E-6</c:v>
                </c:pt>
                <c:pt idx="47">
                  <c:v>1.1628257190476913E-6</c:v>
                </c:pt>
                <c:pt idx="48">
                  <c:v>1.2106442798254259E-6</c:v>
                </c:pt>
                <c:pt idx="49">
                  <c:v>1.2603032090163817E-6</c:v>
                </c:pt>
                <c:pt idx="50">
                  <c:v>1.3118679120793801E-6</c:v>
                </c:pt>
                <c:pt idx="51">
                  <c:v>1.3654057890999406E-6</c:v>
                </c:pt>
                <c:pt idx="52">
                  <c:v>1.4209864949155153E-6</c:v>
                </c:pt>
                <c:pt idx="53">
                  <c:v>1.4786817863488064E-6</c:v>
                </c:pt>
                <c:pt idx="54">
                  <c:v>1.5385657843314302E-6</c:v>
                </c:pt>
                <c:pt idx="55">
                  <c:v>1.6007149135077793E-6</c:v>
                </c:pt>
                <c:pt idx="56">
                  <c:v>1.6652079553036779E-6</c:v>
                </c:pt>
                <c:pt idx="57">
                  <c:v>1.7321262265612766E-6</c:v>
                </c:pt>
                <c:pt idx="58">
                  <c:v>1.801553524583009E-6</c:v>
                </c:pt>
                <c:pt idx="59">
                  <c:v>1.8735762506993959E-6</c:v>
                </c:pt>
                <c:pt idx="60">
                  <c:v>1.9482834584527793E-6</c:v>
                </c:pt>
                <c:pt idx="61">
                  <c:v>2.0257669745005253E-6</c:v>
                </c:pt>
                <c:pt idx="62">
                  <c:v>2.1061214074968961E-6</c:v>
                </c:pt>
                <c:pt idx="63">
                  <c:v>2.1894442319148106E-6</c:v>
                </c:pt>
                <c:pt idx="64">
                  <c:v>2.2758359046193337E-6</c:v>
                </c:pt>
                <c:pt idx="65">
                  <c:v>2.36539987863439E-6</c:v>
                </c:pt>
                <c:pt idx="66">
                  <c:v>2.4582427639030551E-6</c:v>
                </c:pt>
                <c:pt idx="67">
                  <c:v>2.5544743080807644E-6</c:v>
                </c:pt>
                <c:pt idx="68">
                  <c:v>2.6542075379776391E-6</c:v>
                </c:pt>
                <c:pt idx="69">
                  <c:v>2.7575588507078431E-6</c:v>
                </c:pt>
                <c:pt idx="70">
                  <c:v>2.8646480458860496E-6</c:v>
                </c:pt>
                <c:pt idx="71">
                  <c:v>2.9755984556345615E-6</c:v>
                </c:pt>
                <c:pt idx="72">
                  <c:v>3.0905370043132856E-6</c:v>
                </c:pt>
                <c:pt idx="73">
                  <c:v>3.2095943183208125E-6</c:v>
                </c:pt>
                <c:pt idx="74">
                  <c:v>3.3329047930408298E-6</c:v>
                </c:pt>
                <c:pt idx="75">
                  <c:v>3.460606706195983E-6</c:v>
                </c:pt>
                <c:pt idx="76">
                  <c:v>3.5928422713604822E-6</c:v>
                </c:pt>
                <c:pt idx="77">
                  <c:v>3.7297577943906794E-6</c:v>
                </c:pt>
                <c:pt idx="78">
                  <c:v>3.8715037071757205E-6</c:v>
                </c:pt>
                <c:pt idx="79">
                  <c:v>4.0182346985329169E-6</c:v>
                </c:pt>
                <c:pt idx="80">
                  <c:v>4.1701098042468259E-6</c:v>
                </c:pt>
                <c:pt idx="81">
                  <c:v>4.327292504435762E-6</c:v>
                </c:pt>
                <c:pt idx="82">
                  <c:v>4.489950833352918E-6</c:v>
                </c:pt>
                <c:pt idx="83">
                  <c:v>4.6582574704245999E-6</c:v>
                </c:pt>
                <c:pt idx="84">
                  <c:v>4.8323898520497104E-6</c:v>
                </c:pt>
                <c:pt idx="85">
                  <c:v>5.0125302827330861E-6</c:v>
                </c:pt>
                <c:pt idx="86">
                  <c:v>5.1988660253465942E-6</c:v>
                </c:pt>
                <c:pt idx="87">
                  <c:v>5.3915894293599202E-6</c:v>
                </c:pt>
                <c:pt idx="88">
                  <c:v>5.5908980307606508E-6</c:v>
                </c:pt>
                <c:pt idx="89">
                  <c:v>5.796994666962274E-6</c:v>
                </c:pt>
                <c:pt idx="90">
                  <c:v>6.0100875842739221E-6</c:v>
                </c:pt>
                <c:pt idx="91">
                  <c:v>6.230390563022356E-6</c:v>
                </c:pt>
                <c:pt idx="92">
                  <c:v>6.4581230254656979E-6</c:v>
                </c:pt>
                <c:pt idx="93">
                  <c:v>6.6935101586951381E-6</c:v>
                </c:pt>
                <c:pt idx="94">
                  <c:v>6.9367830280997755E-6</c:v>
                </c:pt>
                <c:pt idx="95">
                  <c:v>7.1881787008232486E-6</c:v>
                </c:pt>
                <c:pt idx="96">
                  <c:v>7.4479403745497892E-6</c:v>
                </c:pt>
                <c:pt idx="97">
                  <c:v>7.7163174714289998E-6</c:v>
                </c:pt>
                <c:pt idx="98">
                  <c:v>7.9935658154895149E-6</c:v>
                </c:pt>
                <c:pt idx="99">
                  <c:v>8.2799476958106715E-6</c:v>
                </c:pt>
                <c:pt idx="100">
                  <c:v>8.5757320430480177E-6</c:v>
                </c:pt>
                <c:pt idx="101">
                  <c:v>8.8811945342382429E-6</c:v>
                </c:pt>
                <c:pt idx="102">
                  <c:v>9.196617712814462E-6</c:v>
                </c:pt>
                <c:pt idx="103">
                  <c:v>9.5222911457027068E-6</c:v>
                </c:pt>
                <c:pt idx="104">
                  <c:v>9.8585115366756545E-6</c:v>
                </c:pt>
                <c:pt idx="105">
                  <c:v>1.0205582853028983E-5</c:v>
                </c:pt>
                <c:pt idx="106">
                  <c:v>1.0563816474795651E-5</c:v>
                </c:pt>
                <c:pt idx="107">
                  <c:v>1.093353131653714E-5</c:v>
                </c:pt>
                <c:pt idx="108">
                  <c:v>1.1315053973448562E-5</c:v>
                </c:pt>
                <c:pt idx="109">
                  <c:v>1.1708718838043821E-5</c:v>
                </c:pt>
                <c:pt idx="110">
                  <c:v>1.2114868257029363E-5</c:v>
                </c:pt>
                <c:pt idx="111">
                  <c:v>1.2533852662754999E-5</c:v>
                </c:pt>
                <c:pt idx="112">
                  <c:v>1.2966030693228925E-5</c:v>
                </c:pt>
                <c:pt idx="113">
                  <c:v>1.3411769367088825E-5</c:v>
                </c:pt>
                <c:pt idx="114">
                  <c:v>1.3871444182300711E-5</c:v>
                </c:pt>
                <c:pt idx="115">
                  <c:v>1.4345439282359473E-5</c:v>
                </c:pt>
                <c:pt idx="116">
                  <c:v>1.4834147585407481E-5</c:v>
                </c:pt>
                <c:pt idx="117">
                  <c:v>1.5337970932449707E-5</c:v>
                </c:pt>
                <c:pt idx="118">
                  <c:v>1.5857320210255278E-5</c:v>
                </c:pt>
                <c:pt idx="119">
                  <c:v>1.6392615515892258E-5</c:v>
                </c:pt>
                <c:pt idx="120">
                  <c:v>1.6944286275966175E-5</c:v>
                </c:pt>
                <c:pt idx="121">
                  <c:v>1.7512771401606608E-5</c:v>
                </c:pt>
                <c:pt idx="122">
                  <c:v>1.8098519421805337E-5</c:v>
                </c:pt>
                <c:pt idx="123">
                  <c:v>1.8701988621971965E-5</c:v>
                </c:pt>
                <c:pt idx="124">
                  <c:v>1.9323647194369251E-5</c:v>
                </c:pt>
                <c:pt idx="125">
                  <c:v>1.9963973366787889E-5</c:v>
                </c:pt>
                <c:pt idx="126">
                  <c:v>2.0623455543433757E-5</c:v>
                </c:pt>
                <c:pt idx="127">
                  <c:v>2.1302592453142975E-5</c:v>
                </c:pt>
                <c:pt idx="128">
                  <c:v>2.2001893272616379E-5</c:v>
                </c:pt>
                <c:pt idx="129">
                  <c:v>2.2721877779741228E-5</c:v>
                </c:pt>
                <c:pt idx="130">
                  <c:v>2.3463076476160202E-5</c:v>
                </c:pt>
                <c:pt idx="131">
                  <c:v>2.4226030729268605E-5</c:v>
                </c:pt>
                <c:pt idx="132">
                  <c:v>2.5011292909216228E-5</c:v>
                </c:pt>
                <c:pt idx="133">
                  <c:v>2.5819426513140684E-5</c:v>
                </c:pt>
                <c:pt idx="134">
                  <c:v>2.6651006307942852E-5</c:v>
                </c:pt>
                <c:pt idx="135">
                  <c:v>2.750661845318809E-5</c:v>
                </c:pt>
                <c:pt idx="136">
                  <c:v>2.8386860630114157E-5</c:v>
                </c:pt>
                <c:pt idx="137">
                  <c:v>2.9292342172970862E-5</c:v>
                </c:pt>
                <c:pt idx="138">
                  <c:v>3.0223684190255895E-5</c:v>
                </c:pt>
                <c:pt idx="139">
                  <c:v>3.1181519691836411E-5</c:v>
                </c:pt>
                <c:pt idx="140">
                  <c:v>3.2166493704410832E-5</c:v>
                </c:pt>
                <c:pt idx="141">
                  <c:v>3.3179263395855042E-5</c:v>
                </c:pt>
                <c:pt idx="142">
                  <c:v>3.4220498188908286E-5</c:v>
                </c:pt>
                <c:pt idx="143">
                  <c:v>3.5290879875860122E-5</c:v>
                </c:pt>
                <c:pt idx="144">
                  <c:v>3.6391102730126819E-5</c:v>
                </c:pt>
                <c:pt idx="145">
                  <c:v>3.7521873613832875E-5</c:v>
                </c:pt>
                <c:pt idx="146">
                  <c:v>3.8683912081616446E-5</c:v>
                </c:pt>
                <c:pt idx="147">
                  <c:v>3.9877950487765749E-5</c:v>
                </c:pt>
                <c:pt idx="148">
                  <c:v>4.1104734079922091E-5</c:v>
                </c:pt>
                <c:pt idx="149">
                  <c:v>4.2365021097334951E-5</c:v>
                </c:pt>
                <c:pt idx="150">
                  <c:v>4.3659582860677817E-5</c:v>
                </c:pt>
                <c:pt idx="151">
                  <c:v>4.498920386220034E-5</c:v>
                </c:pt>
                <c:pt idx="152">
                  <c:v>4.6354681847549387E-5</c:v>
                </c:pt>
                <c:pt idx="153">
                  <c:v>4.775682789737197E-5</c:v>
                </c:pt>
                <c:pt idx="154">
                  <c:v>4.9196466500922819E-5</c:v>
                </c:pt>
                <c:pt idx="155">
                  <c:v>5.0674435626785299E-5</c:v>
                </c:pt>
                <c:pt idx="156">
                  <c:v>5.2191586792149764E-5</c:v>
                </c:pt>
                <c:pt idx="157">
                  <c:v>5.3748785120211372E-5</c:v>
                </c:pt>
                <c:pt idx="158">
                  <c:v>5.534690939867926E-5</c:v>
                </c:pt>
                <c:pt idx="159">
                  <c:v>5.6986852130513923E-5</c:v>
                </c:pt>
                <c:pt idx="160">
                  <c:v>5.8669519577225784E-5</c:v>
                </c:pt>
                <c:pt idx="161">
                  <c:v>6.0395831804283242E-5</c:v>
                </c:pt>
                <c:pt idx="162">
                  <c:v>6.2166722706202934E-5</c:v>
                </c:pt>
                <c:pt idx="163">
                  <c:v>6.3983140045409433E-5</c:v>
                </c:pt>
                <c:pt idx="164">
                  <c:v>6.5846045465112191E-5</c:v>
                </c:pt>
                <c:pt idx="165">
                  <c:v>6.7756414508624317E-5</c:v>
                </c:pt>
                <c:pt idx="166">
                  <c:v>6.9715236628798145E-5</c:v>
                </c:pt>
                <c:pt idx="167">
                  <c:v>7.1723515189581376E-5</c:v>
                </c:pt>
                <c:pt idx="168">
                  <c:v>7.3782267457467556E-5</c:v>
                </c:pt>
                <c:pt idx="169">
                  <c:v>7.5892524596943655E-5</c:v>
                </c:pt>
                <c:pt idx="170">
                  <c:v>7.805533164173565E-5</c:v>
                </c:pt>
                <c:pt idx="171">
                  <c:v>8.0271747477045352E-5</c:v>
                </c:pt>
                <c:pt idx="172">
                  <c:v>8.2542844796585073E-5</c:v>
                </c:pt>
                <c:pt idx="173">
                  <c:v>8.4869710063495527E-5</c:v>
                </c:pt>
                <c:pt idx="174">
                  <c:v>8.7253443460944045E-5</c:v>
                </c:pt>
                <c:pt idx="175">
                  <c:v>8.9695158828618065E-5</c:v>
                </c:pt>
                <c:pt idx="176">
                  <c:v>9.219598359599993E-5</c:v>
                </c:pt>
                <c:pt idx="177">
                  <c:v>9.475705870720716E-5</c:v>
                </c:pt>
                <c:pt idx="178">
                  <c:v>9.7379538533504145E-5</c:v>
                </c:pt>
                <c:pt idx="179">
                  <c:v>1.0006459077793743E-4</c:v>
                </c:pt>
                <c:pt idx="180">
                  <c:v>1.0281339637141531E-4</c:v>
                </c:pt>
                <c:pt idx="181">
                  <c:v>1.0562714935902246E-4</c:v>
                </c:pt>
                <c:pt idx="182">
                  <c:v>1.0850705677545348E-4</c:v>
                </c:pt>
                <c:pt idx="183">
                  <c:v>1.1145433851045283E-4</c:v>
                </c:pt>
                <c:pt idx="184">
                  <c:v>1.144702271671522E-4</c:v>
                </c:pt>
                <c:pt idx="185">
                  <c:v>1.1755596790574703E-4</c:v>
                </c:pt>
                <c:pt idx="186">
                  <c:v>1.2071281827774616E-4</c:v>
                </c:pt>
                <c:pt idx="187">
                  <c:v>1.23942048052994E-4</c:v>
                </c:pt>
                <c:pt idx="188">
                  <c:v>1.2724493903226719E-4</c:v>
                </c:pt>
                <c:pt idx="189">
                  <c:v>1.3062278484599093E-4</c:v>
                </c:pt>
                <c:pt idx="190">
                  <c:v>1.3407689075128925E-4</c:v>
                </c:pt>
                <c:pt idx="191">
                  <c:v>1.3760857340761116E-4</c:v>
                </c:pt>
                <c:pt idx="192">
                  <c:v>1.4121916064424589E-4</c:v>
                </c:pt>
                <c:pt idx="193">
                  <c:v>1.4490999122052095E-4</c:v>
                </c:pt>
                <c:pt idx="194">
                  <c:v>1.4868241456467176E-4</c:v>
                </c:pt>
                <c:pt idx="195">
                  <c:v>1.5253779051083204E-4</c:v>
                </c:pt>
                <c:pt idx="196">
                  <c:v>1.5647748901581604E-4</c:v>
                </c:pt>
                <c:pt idx="197">
                  <c:v>1.6050288986813079E-4</c:v>
                </c:pt>
                <c:pt idx="198">
                  <c:v>1.6461538238199473E-4</c:v>
                </c:pt>
                <c:pt idx="199">
                  <c:v>1.6881636507992708E-4</c:v>
                </c:pt>
                <c:pt idx="200">
                  <c:v>1.7310724536345761E-4</c:v>
                </c:pt>
                <c:pt idx="201">
                  <c:v>1.7748943916728879E-4</c:v>
                </c:pt>
                <c:pt idx="202">
                  <c:v>1.8196437060336059E-4</c:v>
                </c:pt>
                <c:pt idx="203">
                  <c:v>1.8653347159403041E-4</c:v>
                </c:pt>
                <c:pt idx="204">
                  <c:v>1.9119818148349873E-4</c:v>
                </c:pt>
                <c:pt idx="205">
                  <c:v>1.9595994664722889E-4</c:v>
                </c:pt>
                <c:pt idx="206">
                  <c:v>2.0082022007705862E-4</c:v>
                </c:pt>
                <c:pt idx="207">
                  <c:v>2.0578046096086941E-4</c:v>
                </c:pt>
                <c:pt idx="208">
                  <c:v>2.1084213424460562E-4</c:v>
                </c:pt>
                <c:pt idx="209">
                  <c:v>2.1600671017962868E-4</c:v>
                </c:pt>
                <c:pt idx="210">
                  <c:v>2.2127566386254184E-4</c:v>
                </c:pt>
                <c:pt idx="211">
                  <c:v>2.2665047474945834E-4</c:v>
                </c:pt>
                <c:pt idx="212">
                  <c:v>2.3213262617116756E-4</c:v>
                </c:pt>
                <c:pt idx="213">
                  <c:v>2.3772360482044008E-4</c:v>
                </c:pt>
                <c:pt idx="214">
                  <c:v>2.4342490023576691E-4</c:v>
                </c:pt>
                <c:pt idx="215">
                  <c:v>2.4923800426568453E-4</c:v>
                </c:pt>
                <c:pt idx="216">
                  <c:v>2.5516441051998129E-4</c:v>
                </c:pt>
                <c:pt idx="217">
                  <c:v>2.6120561380571505E-4</c:v>
                </c:pt>
                <c:pt idx="218">
                  <c:v>2.6736310955555268E-4</c:v>
                </c:pt>
                <c:pt idx="219">
                  <c:v>2.7363839323113568E-4</c:v>
                </c:pt>
                <c:pt idx="220">
                  <c:v>2.8003295972500817E-4</c:v>
                </c:pt>
                <c:pt idx="221">
                  <c:v>2.865483027356681E-4</c:v>
                </c:pt>
                <c:pt idx="222">
                  <c:v>2.9318591414129202E-4</c:v>
                </c:pt>
                <c:pt idx="223">
                  <c:v>2.9994728335058785E-4</c:v>
                </c:pt>
                <c:pt idx="224">
                  <c:v>3.0683389664354469E-4</c:v>
                </c:pt>
                <c:pt idx="225">
                  <c:v>3.1384723649763389E-4</c:v>
                </c:pt>
                <c:pt idx="226">
                  <c:v>3.2098878090192138E-4</c:v>
                </c:pt>
                <c:pt idx="227">
                  <c:v>3.2826000265540121E-4</c:v>
                </c:pt>
                <c:pt idx="228">
                  <c:v>3.356623686542332E-4</c:v>
                </c:pt>
                <c:pt idx="229">
                  <c:v>3.4319733916365896E-4</c:v>
                </c:pt>
                <c:pt idx="230">
                  <c:v>3.5086636707870665E-4</c:v>
                </c:pt>
                <c:pt idx="231">
                  <c:v>3.586708971702334E-4</c:v>
                </c:pt>
                <c:pt idx="232">
                  <c:v>3.6661236532031858E-4</c:v>
                </c:pt>
                <c:pt idx="233">
                  <c:v>3.7469219774322195E-4</c:v>
                </c:pt>
                <c:pt idx="234">
                  <c:v>3.8291181019312092E-4</c:v>
                </c:pt>
                <c:pt idx="235">
                  <c:v>3.9127260716498362E-4</c:v>
                </c:pt>
                <c:pt idx="236">
                  <c:v>3.9977598107565718E-4</c:v>
                </c:pt>
                <c:pt idx="237">
                  <c:v>4.0842331143897844E-4</c:v>
                </c:pt>
                <c:pt idx="238">
                  <c:v>4.1721596402788402E-4</c:v>
                </c:pt>
                <c:pt idx="239">
                  <c:v>4.2615529002421173E-4</c:v>
                </c:pt>
                <c:pt idx="240">
                  <c:v>4.3524262515926004E-4</c:v>
                </c:pt>
                <c:pt idx="241">
                  <c:v>4.4447928884250418E-4</c:v>
                </c:pt>
                <c:pt idx="242">
                  <c:v>4.5386658327884019E-4</c:v>
                </c:pt>
                <c:pt idx="243">
                  <c:v>4.6340579257942002E-4</c:v>
                </c:pt>
                <c:pt idx="244">
                  <c:v>4.7309818185958807E-4</c:v>
                </c:pt>
                <c:pt idx="245">
                  <c:v>4.8294499632772824E-4</c:v>
                </c:pt>
                <c:pt idx="246">
                  <c:v>4.9294746036565584E-4</c:v>
                </c:pt>
                <c:pt idx="247">
                  <c:v>5.0310677660214828E-4</c:v>
                </c:pt>
                <c:pt idx="248">
                  <c:v>5.1342412497468182E-4</c:v>
                </c:pt>
                <c:pt idx="249">
                  <c:v>5.239006617846491E-4</c:v>
                </c:pt>
                <c:pt idx="250">
                  <c:v>5.3453751874765873E-4</c:v>
                </c:pt>
                <c:pt idx="251">
                  <c:v>5.4533580203253314E-4</c:v>
                </c:pt>
                <c:pt idx="252">
                  <c:v>5.5629659129674547E-4</c:v>
                </c:pt>
                <c:pt idx="253">
                  <c:v>5.6742093871387097E-4</c:v>
                </c:pt>
                <c:pt idx="254">
                  <c:v>5.7870986799790733E-4</c:v>
                </c:pt>
                <c:pt idx="255">
                  <c:v>5.9016437341830432E-4</c:v>
                </c:pt>
                <c:pt idx="256">
                  <c:v>6.0178541881406034E-4</c:v>
                </c:pt>
                <c:pt idx="257">
                  <c:v>6.1357393660221914E-4</c:v>
                </c:pt>
                <c:pt idx="258">
                  <c:v>6.2553082678196267E-4</c:v>
                </c:pt>
                <c:pt idx="259">
                  <c:v>6.3765695593565139E-4</c:v>
                </c:pt>
                <c:pt idx="260">
                  <c:v>6.4995315622939931E-4</c:v>
                </c:pt>
                <c:pt idx="261">
                  <c:v>6.6242022440743506E-4</c:v>
                </c:pt>
                <c:pt idx="262">
                  <c:v>6.7505892079045113E-4</c:v>
                </c:pt>
                <c:pt idx="263">
                  <c:v>6.8786996826619988E-4</c:v>
                </c:pt>
                <c:pt idx="264">
                  <c:v>7.0085405128661579E-4</c:v>
                </c:pt>
                <c:pt idx="265">
                  <c:v>7.1401181486097098E-4</c:v>
                </c:pt>
                <c:pt idx="266">
                  <c:v>7.2734386355011475E-4</c:v>
                </c:pt>
                <c:pt idx="267">
                  <c:v>7.4085076046459671E-4</c:v>
                </c:pt>
                <c:pt idx="268">
                  <c:v>7.5453302626160589E-4</c:v>
                </c:pt>
                <c:pt idx="269">
                  <c:v>7.6839113814874981E-4</c:v>
                </c:pt>
                <c:pt idx="270">
                  <c:v>7.824255288871885E-4</c:v>
                </c:pt>
                <c:pt idx="271">
                  <c:v>7.9663658580031633E-4</c:v>
                </c:pt>
                <c:pt idx="272">
                  <c:v>8.1102464979066196E-4</c:v>
                </c:pt>
                <c:pt idx="273">
                  <c:v>8.2559001435456275E-4</c:v>
                </c:pt>
                <c:pt idx="274">
                  <c:v>8.4033292461127562E-4</c:v>
                </c:pt>
                <c:pt idx="275">
                  <c:v>8.5525357633442966E-4</c:v>
                </c:pt>
                <c:pt idx="276">
                  <c:v>8.7035211499020271E-4</c:v>
                </c:pt>
                <c:pt idx="277">
                  <c:v>8.8562863478758693E-4</c:v>
                </c:pt>
                <c:pt idx="278">
                  <c:v>9.0108317773407627E-4</c:v>
                </c:pt>
                <c:pt idx="279">
                  <c:v>9.1671573270302262E-4</c:v>
                </c:pt>
                <c:pt idx="280">
                  <c:v>9.3252623451112399E-4</c:v>
                </c:pt>
                <c:pt idx="281">
                  <c:v>9.4851456300682412E-4</c:v>
                </c:pt>
                <c:pt idx="282">
                  <c:v>9.6468054217013755E-4</c:v>
                </c:pt>
                <c:pt idx="283">
                  <c:v>9.8102393922727747E-4</c:v>
                </c:pt>
                <c:pt idx="284">
                  <c:v>9.9754446377554114E-4</c:v>
                </c:pt>
                <c:pt idx="285">
                  <c:v>1.0142417669252205E-3</c:v>
                </c:pt>
                <c:pt idx="286">
                  <c:v>1.0311154404558677E-3</c:v>
                </c:pt>
                <c:pt idx="287">
                  <c:v>1.0481650159854805E-3</c:v>
                </c:pt>
                <c:pt idx="288">
                  <c:v>1.065389964162614E-3</c:v>
                </c:pt>
                <c:pt idx="289">
                  <c:v>1.0827896938676584E-3</c:v>
                </c:pt>
                <c:pt idx="290">
                  <c:v>1.1003635514382805E-3</c:v>
                </c:pt>
                <c:pt idx="291">
                  <c:v>1.1181108199115389E-3</c:v>
                </c:pt>
                <c:pt idx="292">
                  <c:v>1.1360307182846101E-3</c:v>
                </c:pt>
                <c:pt idx="293">
                  <c:v>1.1541224007989325E-3</c:v>
                </c:pt>
                <c:pt idx="294">
                  <c:v>1.172384956239949E-3</c:v>
                </c:pt>
                <c:pt idx="295">
                  <c:v>1.1908174072659018E-3</c:v>
                </c:pt>
                <c:pt idx="296">
                  <c:v>1.2094187097531081E-3</c:v>
                </c:pt>
                <c:pt idx="297">
                  <c:v>1.2281877521664881E-3</c:v>
                </c:pt>
                <c:pt idx="298">
                  <c:v>1.2471233549573579E-3</c:v>
                </c:pt>
                <c:pt idx="299">
                  <c:v>1.2662242699805761E-3</c:v>
                </c:pt>
                <c:pt idx="300">
                  <c:v>1.2854891799416489E-3</c:v>
                </c:pt>
                <c:pt idx="301">
                  <c:v>1.3049166978673639E-3</c:v>
                </c:pt>
                <c:pt idx="302">
                  <c:v>1.3245053666063363E-3</c:v>
                </c:pt>
                <c:pt idx="303">
                  <c:v>1.3442536583537807E-3</c:v>
                </c:pt>
                <c:pt idx="304">
                  <c:v>1.3641599742082523E-3</c:v>
                </c:pt>
                <c:pt idx="305">
                  <c:v>1.3842226437547093E-3</c:v>
                </c:pt>
                <c:pt idx="306">
                  <c:v>1.4044399246787625E-3</c:v>
                </c:pt>
                <c:pt idx="307">
                  <c:v>1.4248100024116805E-3</c:v>
                </c:pt>
                <c:pt idx="308">
                  <c:v>1.4453309898074806E-3</c:v>
                </c:pt>
                <c:pt idx="309">
                  <c:v>1.4660009268459052E-3</c:v>
                </c:pt>
                <c:pt idx="310">
                  <c:v>1.4868177803788487E-3</c:v>
                </c:pt>
                <c:pt idx="311">
                  <c:v>1.5077794438977943E-3</c:v>
                </c:pt>
                <c:pt idx="312">
                  <c:v>1.5288837373452781E-3</c:v>
                </c:pt>
                <c:pt idx="313">
                  <c:v>1.550128406952792E-3</c:v>
                </c:pt>
                <c:pt idx="314">
                  <c:v>1.571511125117998E-3</c:v>
                </c:pt>
                <c:pt idx="315">
                  <c:v>1.593029490316922E-3</c:v>
                </c:pt>
                <c:pt idx="316">
                  <c:v>1.6146810270505382E-3</c:v>
                </c:pt>
                <c:pt idx="317">
                  <c:v>1.6364631858283324E-3</c:v>
                </c:pt>
                <c:pt idx="318">
                  <c:v>1.6583733431910811E-3</c:v>
                </c:pt>
                <c:pt idx="319">
                  <c:v>1.6804088017671238E-3</c:v>
                </c:pt>
                <c:pt idx="320">
                  <c:v>1.7025667903712849E-3</c:v>
                </c:pt>
                <c:pt idx="321">
                  <c:v>1.7248444641375675E-3</c:v>
                </c:pt>
                <c:pt idx="322">
                  <c:v>1.7472389046941927E-3</c:v>
                </c:pt>
                <c:pt idx="323">
                  <c:v>1.7697471203770338E-3</c:v>
                </c:pt>
                <c:pt idx="324">
                  <c:v>1.792366046481367E-3</c:v>
                </c:pt>
                <c:pt idx="325">
                  <c:v>1.8150925455548981E-3</c:v>
                </c:pt>
                <c:pt idx="326">
                  <c:v>1.8379234077314788E-3</c:v>
                </c:pt>
                <c:pt idx="327">
                  <c:v>1.8608553511050331E-3</c:v>
                </c:pt>
                <c:pt idx="328">
                  <c:v>1.8838850221429841E-3</c:v>
                </c:pt>
                <c:pt idx="329">
                  <c:v>1.9070089961423823E-3</c:v>
                </c:pt>
                <c:pt idx="330">
                  <c:v>1.9302237777310037E-3</c:v>
                </c:pt>
                <c:pt idx="331">
                  <c:v>1.9535258014005174E-3</c:v>
                </c:pt>
                <c:pt idx="332">
                  <c:v>1.9769114320920033E-3</c:v>
                </c:pt>
                <c:pt idx="333">
                  <c:v>2.0003769658175699E-3</c:v>
                </c:pt>
                <c:pt idx="334">
                  <c:v>2.0239186303251402E-3</c:v>
                </c:pt>
                <c:pt idx="335">
                  <c:v>2.047532585806932E-3</c:v>
                </c:pt>
                <c:pt idx="336">
                  <c:v>2.0712149256478796E-3</c:v>
                </c:pt>
                <c:pt idx="337">
                  <c:v>2.0949616772194604E-3</c:v>
                </c:pt>
                <c:pt idx="338">
                  <c:v>2.118768802712894E-3</c:v>
                </c:pt>
                <c:pt idx="339">
                  <c:v>2.1426322000166519E-3</c:v>
                </c:pt>
                <c:pt idx="340">
                  <c:v>2.166547703635452E-3</c:v>
                </c:pt>
                <c:pt idx="341">
                  <c:v>2.1905110856528303E-3</c:v>
                </c:pt>
                <c:pt idx="342">
                  <c:v>2.214518056733678E-3</c:v>
                </c:pt>
                <c:pt idx="343">
                  <c:v>2.2385642671701829E-3</c:v>
                </c:pt>
                <c:pt idx="344">
                  <c:v>2.262645307970268E-3</c:v>
                </c:pt>
                <c:pt idx="345">
                  <c:v>2.2867567119862005E-3</c:v>
                </c:pt>
                <c:pt idx="346">
                  <c:v>2.3108939550855472E-3</c:v>
                </c:pt>
                <c:pt idx="347">
                  <c:v>2.3350524573624298E-3</c:v>
                </c:pt>
                <c:pt idx="348">
                  <c:v>2.3592275843911112E-3</c:v>
                </c:pt>
                <c:pt idx="349">
                  <c:v>2.3834146485197725E-3</c:v>
                </c:pt>
                <c:pt idx="350">
                  <c:v>2.4076089102024211E-3</c:v>
                </c:pt>
                <c:pt idx="351">
                  <c:v>2.4318055793738328E-3</c:v>
                </c:pt>
                <c:pt idx="352">
                  <c:v>2.4559998168616247E-3</c:v>
                </c:pt>
                <c:pt idx="353">
                  <c:v>2.480186735837062E-3</c:v>
                </c:pt>
                <c:pt idx="354">
                  <c:v>2.5043614033082306E-3</c:v>
                </c:pt>
                <c:pt idx="355">
                  <c:v>2.5285188416440752E-3</c:v>
                </c:pt>
                <c:pt idx="356">
                  <c:v>2.5526540301428198E-3</c:v>
                </c:pt>
                <c:pt idx="357">
                  <c:v>2.5767619066332514E-3</c:v>
                </c:pt>
                <c:pt idx="358">
                  <c:v>2.6008373691138774E-3</c:v>
                </c:pt>
                <c:pt idx="359">
                  <c:v>2.6248752774253952E-3</c:v>
                </c:pt>
                <c:pt idx="360">
                  <c:v>2.6488704549623224E-3</c:v>
                </c:pt>
                <c:pt idx="361">
                  <c:v>2.6728176904131638E-3</c:v>
                </c:pt>
                <c:pt idx="362">
                  <c:v>2.6967117395394523E-3</c:v>
                </c:pt>
                <c:pt idx="363">
                  <c:v>2.7205473269840204E-3</c:v>
                </c:pt>
                <c:pt idx="364">
                  <c:v>2.7443191481123681E-3</c:v>
                </c:pt>
                <c:pt idx="365">
                  <c:v>2.7680218708838814E-3</c:v>
                </c:pt>
                <c:pt idx="366">
                  <c:v>2.7916501377574002E-3</c:v>
                </c:pt>
                <c:pt idx="367">
                  <c:v>2.8151985676186952E-3</c:v>
                </c:pt>
                <c:pt idx="368">
                  <c:v>2.8386617577446155E-3</c:v>
                </c:pt>
                <c:pt idx="369">
                  <c:v>2.862034285788578E-3</c:v>
                </c:pt>
                <c:pt idx="370">
                  <c:v>2.8853107117951036E-3</c:v>
                </c:pt>
                <c:pt idx="371">
                  <c:v>2.9084855802402609E-3</c:v>
                </c:pt>
                <c:pt idx="372">
                  <c:v>2.931553422096167E-3</c:v>
                </c:pt>
                <c:pt idx="373">
                  <c:v>2.9545087569165032E-3</c:v>
                </c:pt>
                <c:pt idx="374">
                  <c:v>2.9773460949498176E-3</c:v>
                </c:pt>
                <c:pt idx="375">
                  <c:v>3.0000599392687728E-3</c:v>
                </c:pt>
                <c:pt idx="376">
                  <c:v>3.0226447879223659E-3</c:v>
                </c:pt>
                <c:pt idx="377">
                  <c:v>3.0450951361068457E-3</c:v>
                </c:pt>
                <c:pt idx="378">
                  <c:v>3.0674054783537152E-3</c:v>
                </c:pt>
                <c:pt idx="379">
                  <c:v>3.0895703107355413E-3</c:v>
                </c:pt>
                <c:pt idx="380">
                  <c:v>3.1115841330863212E-3</c:v>
                </c:pt>
                <c:pt idx="381">
                  <c:v>3.1334414512364027E-3</c:v>
                </c:pt>
                <c:pt idx="382">
                  <c:v>3.1551367792611641E-3</c:v>
                </c:pt>
                <c:pt idx="383">
                  <c:v>3.1766646417394954E-3</c:v>
                </c:pt>
                <c:pt idx="384">
                  <c:v>3.1980195760260626E-3</c:v>
                </c:pt>
                <c:pt idx="385">
                  <c:v>3.2191961345285902E-3</c:v>
                </c:pt>
                <c:pt idx="386">
                  <c:v>3.2401888869968498E-3</c:v>
                </c:pt>
                <c:pt idx="387">
                  <c:v>3.260992422815977E-3</c:v>
                </c:pt>
                <c:pt idx="388">
                  <c:v>3.2816013533054698E-3</c:v>
                </c:pt>
                <c:pt idx="389">
                  <c:v>3.3020103140226631E-3</c:v>
                </c:pt>
                <c:pt idx="390">
                  <c:v>3.322213967068E-3</c:v>
                </c:pt>
                <c:pt idx="391">
                  <c:v>3.3422070033912732E-3</c:v>
                </c:pt>
                <c:pt idx="392">
                  <c:v>3.3619841450994812E-3</c:v>
                </c:pt>
                <c:pt idx="393">
                  <c:v>3.3815401477598206E-3</c:v>
                </c:pt>
                <c:pt idx="394">
                  <c:v>3.4008698027028252E-3</c:v>
                </c:pt>
                <c:pt idx="395">
                  <c:v>3.4199679393193132E-3</c:v>
                </c:pt>
                <c:pt idx="396">
                  <c:v>3.4388294273517417E-3</c:v>
                </c:pt>
                <c:pt idx="397">
                  <c:v>3.4574491791783397E-3</c:v>
                </c:pt>
                <c:pt idx="398">
                  <c:v>3.475822152089747E-3</c:v>
                </c:pt>
                <c:pt idx="399">
                  <c:v>3.493943350553314E-3</c:v>
                </c:pt>
                <c:pt idx="400">
                  <c:v>3.5118078284673911E-3</c:v>
                </c:pt>
                <c:pt idx="401">
                  <c:v>3.5294106914036671E-3</c:v>
                </c:pt>
                <c:pt idx="402">
                  <c:v>3.5467470988320808E-3</c:v>
                </c:pt>
                <c:pt idx="403">
                  <c:v>3.5638122663331838E-3</c:v>
                </c:pt>
                <c:pt idx="404">
                  <c:v>3.5806014677920552E-3</c:v>
                </c:pt>
                <c:pt idx="405">
                  <c:v>3.5971100375722471E-3</c:v>
                </c:pt>
                <c:pt idx="406">
                  <c:v>3.6133333726735663E-3</c:v>
                </c:pt>
                <c:pt idx="407">
                  <c:v>3.6292669348640949E-3</c:v>
                </c:pt>
                <c:pt idx="408">
                  <c:v>3.6449062527918047E-3</c:v>
                </c:pt>
                <c:pt idx="409">
                  <c:v>3.6602469240730739E-3</c:v>
                </c:pt>
                <c:pt idx="410">
                  <c:v>3.675284617353225E-3</c:v>
                </c:pt>
                <c:pt idx="411">
                  <c:v>3.6900150743417459E-3</c:v>
                </c:pt>
                <c:pt idx="412">
                  <c:v>3.704434111819652E-3</c:v>
                </c:pt>
                <c:pt idx="413">
                  <c:v>3.7185376236159675E-3</c:v>
                </c:pt>
                <c:pt idx="414">
                  <c:v>3.732321582555665E-3</c:v>
                </c:pt>
                <c:pt idx="415">
                  <c:v>3.745782042372206E-3</c:v>
                </c:pt>
                <c:pt idx="416">
                  <c:v>3.7589151395909241E-3</c:v>
                </c:pt>
                <c:pt idx="417">
                  <c:v>3.7717170953746118E-3</c:v>
                </c:pt>
                <c:pt idx="418">
                  <c:v>3.7841842173334124E-3</c:v>
                </c:pt>
                <c:pt idx="419">
                  <c:v>3.7963129013007801E-3</c:v>
                </c:pt>
                <c:pt idx="420">
                  <c:v>3.8080996330667194E-3</c:v>
                </c:pt>
                <c:pt idx="421">
                  <c:v>3.8195409900751978E-3</c:v>
                </c:pt>
                <c:pt idx="422">
                  <c:v>3.8306336430801212E-3</c:v>
                </c:pt>
                <c:pt idx="423">
                  <c:v>3.8413743577577885E-3</c:v>
                </c:pt>
                <c:pt idx="424">
                  <c:v>3.8517599962789584E-3</c:v>
                </c:pt>
                <c:pt idx="425">
                  <c:v>3.861787518836824E-3</c:v>
                </c:pt>
                <c:pt idx="426">
                  <c:v>3.8714539851278928E-3</c:v>
                </c:pt>
                <c:pt idx="427">
                  <c:v>3.880756555789908E-3</c:v>
                </c:pt>
                <c:pt idx="428">
                  <c:v>3.8896924937912303E-3</c:v>
                </c:pt>
                <c:pt idx="429">
                  <c:v>3.8982591657723618E-3</c:v>
                </c:pt>
                <c:pt idx="430">
                  <c:v>3.9064540433393392E-3</c:v>
                </c:pt>
                <c:pt idx="431">
                  <c:v>3.9142747043075053E-3</c:v>
                </c:pt>
                <c:pt idx="432">
                  <c:v>3.921718833894805E-3</c:v>
                </c:pt>
                <c:pt idx="433">
                  <c:v>3.9287842258623022E-3</c:v>
                </c:pt>
                <c:pt idx="434">
                  <c:v>3.9354687836055113E-3</c:v>
                </c:pt>
                <c:pt idx="435">
                  <c:v>3.9417705211903884E-3</c:v>
                </c:pt>
                <c:pt idx="436">
                  <c:v>3.9476875643360649E-3</c:v>
                </c:pt>
                <c:pt idx="437">
                  <c:v>3.9532181513453092E-3</c:v>
                </c:pt>
                <c:pt idx="438">
                  <c:v>3.9583606339772546E-3</c:v>
                </c:pt>
                <c:pt idx="439">
                  <c:v>3.9631134782670665E-3</c:v>
                </c:pt>
                <c:pt idx="440">
                  <c:v>3.967475265287854E-3</c:v>
                </c:pt>
                <c:pt idx="441">
                  <c:v>3.9714446918568402E-3</c:v>
                </c:pt>
                <c:pt idx="442">
                  <c:v>3.9750205711848192E-3</c:v>
                </c:pt>
                <c:pt idx="443">
                  <c:v>3.9782018334661995E-3</c:v>
                </c:pt>
                <c:pt idx="444">
                  <c:v>3.9809875264143011E-3</c:v>
                </c:pt>
                <c:pt idx="445">
                  <c:v>3.9833768157343614E-3</c:v>
                </c:pt>
                <c:pt idx="446">
                  <c:v>3.9853689855416955E-3</c:v>
                </c:pt>
                <c:pt idx="447">
                  <c:v>3.9869634387181829E-3</c:v>
                </c:pt>
                <c:pt idx="448">
                  <c:v>3.9881596972106692E-3</c:v>
                </c:pt>
                <c:pt idx="449">
                  <c:v>3.988957402270352E-3</c:v>
                </c:pt>
                <c:pt idx="450">
                  <c:v>3.9893563146316006E-3</c:v>
                </c:pt>
                <c:pt idx="451">
                  <c:v>3.9893563146316006E-3</c:v>
                </c:pt>
                <c:pt idx="452">
                  <c:v>3.988957402270352E-3</c:v>
                </c:pt>
                <c:pt idx="453">
                  <c:v>3.9881596972106692E-3</c:v>
                </c:pt>
                <c:pt idx="454">
                  <c:v>3.9869634387181829E-3</c:v>
                </c:pt>
                <c:pt idx="455">
                  <c:v>3.9853689855416955E-3</c:v>
                </c:pt>
                <c:pt idx="456">
                  <c:v>3.9833768157343614E-3</c:v>
                </c:pt>
                <c:pt idx="457">
                  <c:v>3.9809875264143011E-3</c:v>
                </c:pt>
                <c:pt idx="458">
                  <c:v>3.9782018334661995E-3</c:v>
                </c:pt>
                <c:pt idx="459">
                  <c:v>3.9750205711848192E-3</c:v>
                </c:pt>
                <c:pt idx="460">
                  <c:v>3.9714446918568402E-3</c:v>
                </c:pt>
                <c:pt idx="461">
                  <c:v>3.967475265287854E-3</c:v>
                </c:pt>
                <c:pt idx="462">
                  <c:v>3.9631134782670665E-3</c:v>
                </c:pt>
                <c:pt idx="463">
                  <c:v>3.9583606339772546E-3</c:v>
                </c:pt>
                <c:pt idx="464">
                  <c:v>3.9532181513453092E-3</c:v>
                </c:pt>
                <c:pt idx="465">
                  <c:v>3.9476875643360649E-3</c:v>
                </c:pt>
                <c:pt idx="466">
                  <c:v>3.9417705211903884E-3</c:v>
                </c:pt>
                <c:pt idx="467">
                  <c:v>3.9354687836055113E-3</c:v>
                </c:pt>
                <c:pt idx="468">
                  <c:v>3.9287842258623022E-3</c:v>
                </c:pt>
                <c:pt idx="469">
                  <c:v>3.921718833894805E-3</c:v>
                </c:pt>
                <c:pt idx="470">
                  <c:v>3.9142747043075053E-3</c:v>
                </c:pt>
                <c:pt idx="471">
                  <c:v>3.9064540433393392E-3</c:v>
                </c:pt>
                <c:pt idx="472">
                  <c:v>3.8982591657723618E-3</c:v>
                </c:pt>
                <c:pt idx="473">
                  <c:v>3.8896924937912303E-3</c:v>
                </c:pt>
                <c:pt idx="474">
                  <c:v>3.880756555789908E-3</c:v>
                </c:pt>
                <c:pt idx="475">
                  <c:v>3.8714539851278928E-3</c:v>
                </c:pt>
                <c:pt idx="476">
                  <c:v>3.861787518836824E-3</c:v>
                </c:pt>
                <c:pt idx="477">
                  <c:v>3.8517599962789584E-3</c:v>
                </c:pt>
                <c:pt idx="478">
                  <c:v>3.8413743577577885E-3</c:v>
                </c:pt>
                <c:pt idx="479">
                  <c:v>3.8306336430801212E-3</c:v>
                </c:pt>
                <c:pt idx="480">
                  <c:v>3.8195409900751978E-3</c:v>
                </c:pt>
                <c:pt idx="481">
                  <c:v>3.8080996330667194E-3</c:v>
                </c:pt>
                <c:pt idx="482">
                  <c:v>3.7963129013007801E-3</c:v>
                </c:pt>
                <c:pt idx="483">
                  <c:v>3.7841842173334124E-3</c:v>
                </c:pt>
                <c:pt idx="484">
                  <c:v>3.7717170953746118E-3</c:v>
                </c:pt>
                <c:pt idx="485">
                  <c:v>3.7589151395909241E-3</c:v>
                </c:pt>
                <c:pt idx="486">
                  <c:v>3.745782042372206E-3</c:v>
                </c:pt>
                <c:pt idx="487">
                  <c:v>3.732321582555665E-3</c:v>
                </c:pt>
                <c:pt idx="488">
                  <c:v>3.7185376236159675E-3</c:v>
                </c:pt>
                <c:pt idx="489">
                  <c:v>3.704434111819652E-3</c:v>
                </c:pt>
                <c:pt idx="490">
                  <c:v>3.6900150743417459E-3</c:v>
                </c:pt>
                <c:pt idx="491">
                  <c:v>3.675284617353225E-3</c:v>
                </c:pt>
                <c:pt idx="492">
                  <c:v>3.6602469240730739E-3</c:v>
                </c:pt>
                <c:pt idx="493">
                  <c:v>3.6449062527918047E-3</c:v>
                </c:pt>
                <c:pt idx="494">
                  <c:v>3.6292669348640949E-3</c:v>
                </c:pt>
                <c:pt idx="495">
                  <c:v>3.6133333726735663E-3</c:v>
                </c:pt>
                <c:pt idx="496">
                  <c:v>3.5971100375722471E-3</c:v>
                </c:pt>
                <c:pt idx="497">
                  <c:v>3.5806014677920552E-3</c:v>
                </c:pt>
                <c:pt idx="498">
                  <c:v>3.5638122663331838E-3</c:v>
                </c:pt>
                <c:pt idx="499">
                  <c:v>3.5467470988320808E-3</c:v>
                </c:pt>
                <c:pt idx="500">
                  <c:v>3.5294106914036671E-3</c:v>
                </c:pt>
                <c:pt idx="501">
                  <c:v>3.5118078284673911E-3</c:v>
                </c:pt>
                <c:pt idx="502">
                  <c:v>3.493943350553314E-3</c:v>
                </c:pt>
                <c:pt idx="503">
                  <c:v>3.475822152089747E-3</c:v>
                </c:pt>
                <c:pt idx="504">
                  <c:v>3.4574491791783397E-3</c:v>
                </c:pt>
                <c:pt idx="505">
                  <c:v>3.4388294273517417E-3</c:v>
                </c:pt>
                <c:pt idx="506">
                  <c:v>3.4199679393193132E-3</c:v>
                </c:pt>
                <c:pt idx="507">
                  <c:v>3.4008698027028252E-3</c:v>
                </c:pt>
                <c:pt idx="508">
                  <c:v>3.3815401477598206E-3</c:v>
                </c:pt>
                <c:pt idx="509">
                  <c:v>3.3619841450994812E-3</c:v>
                </c:pt>
                <c:pt idx="510">
                  <c:v>3.3422070033912732E-3</c:v>
                </c:pt>
                <c:pt idx="511">
                  <c:v>3.322213967068E-3</c:v>
                </c:pt>
                <c:pt idx="512">
                  <c:v>3.3020103140226631E-3</c:v>
                </c:pt>
                <c:pt idx="513">
                  <c:v>3.2816013533054698E-3</c:v>
                </c:pt>
                <c:pt idx="514">
                  <c:v>3.260992422815977E-3</c:v>
                </c:pt>
                <c:pt idx="515">
                  <c:v>3.2401888869968498E-3</c:v>
                </c:pt>
                <c:pt idx="516">
                  <c:v>3.2191961345285902E-3</c:v>
                </c:pt>
                <c:pt idx="517">
                  <c:v>3.1980195760260626E-3</c:v>
                </c:pt>
                <c:pt idx="518">
                  <c:v>3.1766646417394954E-3</c:v>
                </c:pt>
                <c:pt idx="519">
                  <c:v>3.1551367792611641E-3</c:v>
                </c:pt>
                <c:pt idx="520">
                  <c:v>3.1334414512364027E-3</c:v>
                </c:pt>
                <c:pt idx="521">
                  <c:v>3.1115841330863212E-3</c:v>
                </c:pt>
                <c:pt idx="522">
                  <c:v>3.0895703107355413E-3</c:v>
                </c:pt>
                <c:pt idx="523">
                  <c:v>3.0674054783537152E-3</c:v>
                </c:pt>
                <c:pt idx="524">
                  <c:v>3.0450951361068457E-3</c:v>
                </c:pt>
                <c:pt idx="525">
                  <c:v>3.0226447879223659E-3</c:v>
                </c:pt>
                <c:pt idx="526">
                  <c:v>3.0000599392687728E-3</c:v>
                </c:pt>
                <c:pt idx="527">
                  <c:v>2.9773460949498176E-3</c:v>
                </c:pt>
                <c:pt idx="528">
                  <c:v>2.9545087569165032E-3</c:v>
                </c:pt>
                <c:pt idx="529">
                  <c:v>2.931553422096167E-3</c:v>
                </c:pt>
                <c:pt idx="530">
                  <c:v>2.9084855802402609E-3</c:v>
                </c:pt>
                <c:pt idx="531">
                  <c:v>2.8853107117951036E-3</c:v>
                </c:pt>
                <c:pt idx="532">
                  <c:v>2.862034285788578E-3</c:v>
                </c:pt>
                <c:pt idx="533">
                  <c:v>2.8386617577446155E-3</c:v>
                </c:pt>
                <c:pt idx="534">
                  <c:v>2.8151985676186952E-3</c:v>
                </c:pt>
                <c:pt idx="535">
                  <c:v>2.7916501377574002E-3</c:v>
                </c:pt>
                <c:pt idx="536">
                  <c:v>2.7680218708838814E-3</c:v>
                </c:pt>
                <c:pt idx="537">
                  <c:v>2.7443191481123681E-3</c:v>
                </c:pt>
                <c:pt idx="538">
                  <c:v>2.7205473269840204E-3</c:v>
                </c:pt>
                <c:pt idx="539">
                  <c:v>2.6967117395394523E-3</c:v>
                </c:pt>
                <c:pt idx="540">
                  <c:v>2.6728176904131638E-3</c:v>
                </c:pt>
                <c:pt idx="541">
                  <c:v>2.6488704549623224E-3</c:v>
                </c:pt>
                <c:pt idx="542">
                  <c:v>2.6248752774253952E-3</c:v>
                </c:pt>
                <c:pt idx="543">
                  <c:v>2.6008373691138774E-3</c:v>
                </c:pt>
                <c:pt idx="544">
                  <c:v>2.5767619066332514E-3</c:v>
                </c:pt>
                <c:pt idx="545">
                  <c:v>2.5526540301428198E-3</c:v>
                </c:pt>
                <c:pt idx="546">
                  <c:v>2.5285188416440752E-3</c:v>
                </c:pt>
                <c:pt idx="547">
                  <c:v>2.5043614033082306E-3</c:v>
                </c:pt>
                <c:pt idx="548">
                  <c:v>2.480186735837062E-3</c:v>
                </c:pt>
                <c:pt idx="549">
                  <c:v>2.4559998168616247E-3</c:v>
                </c:pt>
                <c:pt idx="550">
                  <c:v>2.4318055793738328E-3</c:v>
                </c:pt>
                <c:pt idx="551">
                  <c:v>2.4076089102024211E-3</c:v>
                </c:pt>
                <c:pt idx="552">
                  <c:v>2.3834146485197725E-3</c:v>
                </c:pt>
                <c:pt idx="553">
                  <c:v>2.3592275843911112E-3</c:v>
                </c:pt>
                <c:pt idx="554">
                  <c:v>2.3350524573624298E-3</c:v>
                </c:pt>
                <c:pt idx="555">
                  <c:v>2.3108939550855472E-3</c:v>
                </c:pt>
                <c:pt idx="556">
                  <c:v>2.2867567119862005E-3</c:v>
                </c:pt>
                <c:pt idx="557">
                  <c:v>2.262645307970268E-3</c:v>
                </c:pt>
                <c:pt idx="558">
                  <c:v>2.2385642671701829E-3</c:v>
                </c:pt>
                <c:pt idx="559">
                  <c:v>2.214518056733678E-3</c:v>
                </c:pt>
                <c:pt idx="560">
                  <c:v>2.1905110856528303E-3</c:v>
                </c:pt>
                <c:pt idx="561">
                  <c:v>2.166547703635452E-3</c:v>
                </c:pt>
                <c:pt idx="562">
                  <c:v>2.1426322000166519E-3</c:v>
                </c:pt>
                <c:pt idx="563">
                  <c:v>2.118768802712894E-3</c:v>
                </c:pt>
                <c:pt idx="564">
                  <c:v>2.0949616772194604E-3</c:v>
                </c:pt>
                <c:pt idx="565">
                  <c:v>2.0712149256478796E-3</c:v>
                </c:pt>
                <c:pt idx="566">
                  <c:v>2.047532585806932E-3</c:v>
                </c:pt>
                <c:pt idx="567">
                  <c:v>2.0239186303251402E-3</c:v>
                </c:pt>
                <c:pt idx="568">
                  <c:v>2.0003769658175699E-3</c:v>
                </c:pt>
                <c:pt idx="569">
                  <c:v>1.9769114320920033E-3</c:v>
                </c:pt>
                <c:pt idx="570">
                  <c:v>1.9535258014005174E-3</c:v>
                </c:pt>
                <c:pt idx="571">
                  <c:v>1.9302237777310037E-3</c:v>
                </c:pt>
                <c:pt idx="572">
                  <c:v>1.9070089961423823E-3</c:v>
                </c:pt>
                <c:pt idx="573">
                  <c:v>1.8838850221429841E-3</c:v>
                </c:pt>
                <c:pt idx="574">
                  <c:v>1.8608553511050331E-3</c:v>
                </c:pt>
                <c:pt idx="575">
                  <c:v>1.8379234077314788E-3</c:v>
                </c:pt>
                <c:pt idx="576">
                  <c:v>1.8150925455548981E-3</c:v>
                </c:pt>
                <c:pt idx="577">
                  <c:v>1.792366046481367E-3</c:v>
                </c:pt>
                <c:pt idx="578">
                  <c:v>1.7697471203770338E-3</c:v>
                </c:pt>
                <c:pt idx="579">
                  <c:v>1.7472389046941927E-3</c:v>
                </c:pt>
                <c:pt idx="580">
                  <c:v>1.7248444641375675E-3</c:v>
                </c:pt>
                <c:pt idx="581">
                  <c:v>1.7025667903712849E-3</c:v>
                </c:pt>
                <c:pt idx="582">
                  <c:v>1.6804088017671238E-3</c:v>
                </c:pt>
                <c:pt idx="583">
                  <c:v>1.6583733431910811E-3</c:v>
                </c:pt>
                <c:pt idx="584">
                  <c:v>1.6364631858283324E-3</c:v>
                </c:pt>
                <c:pt idx="585">
                  <c:v>1.6146810270505382E-3</c:v>
                </c:pt>
                <c:pt idx="586">
                  <c:v>1.593029490316922E-3</c:v>
                </c:pt>
                <c:pt idx="587">
                  <c:v>1.571511125117998E-3</c:v>
                </c:pt>
                <c:pt idx="588">
                  <c:v>1.550128406952792E-3</c:v>
                </c:pt>
                <c:pt idx="589">
                  <c:v>1.5288837373452781E-3</c:v>
                </c:pt>
                <c:pt idx="590">
                  <c:v>1.5077794438977943E-3</c:v>
                </c:pt>
                <c:pt idx="591">
                  <c:v>1.4868177803788487E-3</c:v>
                </c:pt>
                <c:pt idx="592">
                  <c:v>1.4660009268459052E-3</c:v>
                </c:pt>
                <c:pt idx="593">
                  <c:v>1.4453309898074806E-3</c:v>
                </c:pt>
                <c:pt idx="594">
                  <c:v>1.4248100024116805E-3</c:v>
                </c:pt>
                <c:pt idx="595">
                  <c:v>1.4044399246787625E-3</c:v>
                </c:pt>
                <c:pt idx="596">
                  <c:v>1.3842226437547093E-3</c:v>
                </c:pt>
                <c:pt idx="597">
                  <c:v>1.3641599742082523E-3</c:v>
                </c:pt>
                <c:pt idx="598">
                  <c:v>1.3442536583537807E-3</c:v>
                </c:pt>
                <c:pt idx="599">
                  <c:v>1.3245053666063363E-3</c:v>
                </c:pt>
                <c:pt idx="600">
                  <c:v>1.3049166978673639E-3</c:v>
                </c:pt>
                <c:pt idx="601">
                  <c:v>1.2854891799416489E-3</c:v>
                </c:pt>
                <c:pt idx="602">
                  <c:v>1.2662242699805761E-3</c:v>
                </c:pt>
                <c:pt idx="603">
                  <c:v>1.2471233549573579E-3</c:v>
                </c:pt>
                <c:pt idx="604">
                  <c:v>1.2281877521664881E-3</c:v>
                </c:pt>
                <c:pt idx="605">
                  <c:v>1.2094187097531081E-3</c:v>
                </c:pt>
                <c:pt idx="606">
                  <c:v>1.1908174072659018E-3</c:v>
                </c:pt>
                <c:pt idx="607">
                  <c:v>1.172384956239949E-3</c:v>
                </c:pt>
                <c:pt idx="608">
                  <c:v>1.1541224007989325E-3</c:v>
                </c:pt>
                <c:pt idx="609">
                  <c:v>1.1360307182846101E-3</c:v>
                </c:pt>
                <c:pt idx="610">
                  <c:v>1.1181108199115389E-3</c:v>
                </c:pt>
                <c:pt idx="611">
                  <c:v>1.1003635514382805E-3</c:v>
                </c:pt>
                <c:pt idx="612">
                  <c:v>1.0827896938676584E-3</c:v>
                </c:pt>
                <c:pt idx="613">
                  <c:v>1.065389964162614E-3</c:v>
                </c:pt>
                <c:pt idx="614">
                  <c:v>1.0481650159854805E-3</c:v>
                </c:pt>
                <c:pt idx="615">
                  <c:v>1.0311154404558677E-3</c:v>
                </c:pt>
                <c:pt idx="616">
                  <c:v>1.0142417669252205E-3</c:v>
                </c:pt>
                <c:pt idx="617">
                  <c:v>9.9754446377554114E-4</c:v>
                </c:pt>
                <c:pt idx="618">
                  <c:v>9.8102393922727747E-4</c:v>
                </c:pt>
                <c:pt idx="619">
                  <c:v>9.6468054217013755E-4</c:v>
                </c:pt>
                <c:pt idx="620">
                  <c:v>9.4851456300682412E-4</c:v>
                </c:pt>
                <c:pt idx="621">
                  <c:v>9.3252623451112399E-4</c:v>
                </c:pt>
                <c:pt idx="622">
                  <c:v>9.1671573270302262E-4</c:v>
                </c:pt>
                <c:pt idx="623">
                  <c:v>9.0108317773407627E-4</c:v>
                </c:pt>
                <c:pt idx="624">
                  <c:v>8.8562863478758693E-4</c:v>
                </c:pt>
                <c:pt idx="625">
                  <c:v>8.7035211499020271E-4</c:v>
                </c:pt>
                <c:pt idx="626">
                  <c:v>8.5525357633442966E-4</c:v>
                </c:pt>
                <c:pt idx="627">
                  <c:v>8.4033292461127562E-4</c:v>
                </c:pt>
                <c:pt idx="628">
                  <c:v>8.2559001435456275E-4</c:v>
                </c:pt>
                <c:pt idx="629">
                  <c:v>8.1102464979066196E-4</c:v>
                </c:pt>
                <c:pt idx="630">
                  <c:v>7.9663658580031633E-4</c:v>
                </c:pt>
                <c:pt idx="631">
                  <c:v>7.824255288871885E-4</c:v>
                </c:pt>
                <c:pt idx="632">
                  <c:v>7.6839113814874981E-4</c:v>
                </c:pt>
                <c:pt idx="633">
                  <c:v>7.5453302626160589E-4</c:v>
                </c:pt>
                <c:pt idx="634">
                  <c:v>7.4085076046459671E-4</c:v>
                </c:pt>
                <c:pt idx="635">
                  <c:v>7.2734386355011475E-4</c:v>
                </c:pt>
                <c:pt idx="636">
                  <c:v>7.1401181486097098E-4</c:v>
                </c:pt>
                <c:pt idx="637">
                  <c:v>7.0085405128661579E-4</c:v>
                </c:pt>
                <c:pt idx="638">
                  <c:v>6.8786996826619988E-4</c:v>
                </c:pt>
                <c:pt idx="639">
                  <c:v>6.7505892079045113E-4</c:v>
                </c:pt>
                <c:pt idx="640">
                  <c:v>6.6242022440743506E-4</c:v>
                </c:pt>
                <c:pt idx="641">
                  <c:v>6.4995315622939931E-4</c:v>
                </c:pt>
                <c:pt idx="642">
                  <c:v>6.3765695593565139E-4</c:v>
                </c:pt>
                <c:pt idx="643">
                  <c:v>6.2553082678196267E-4</c:v>
                </c:pt>
                <c:pt idx="644">
                  <c:v>6.1357393660221914E-4</c:v>
                </c:pt>
                <c:pt idx="645">
                  <c:v>6.0178541881406034E-4</c:v>
                </c:pt>
                <c:pt idx="646">
                  <c:v>5.9016437341830432E-4</c:v>
                </c:pt>
                <c:pt idx="647">
                  <c:v>5.7870986799790733E-4</c:v>
                </c:pt>
                <c:pt idx="648">
                  <c:v>5.6742093871387097E-4</c:v>
                </c:pt>
                <c:pt idx="649">
                  <c:v>5.5629659129674547E-4</c:v>
                </c:pt>
                <c:pt idx="650">
                  <c:v>5.4533580203253314E-4</c:v>
                </c:pt>
                <c:pt idx="651">
                  <c:v>5.3453751874765873E-4</c:v>
                </c:pt>
                <c:pt idx="652">
                  <c:v>5.239006617846491E-4</c:v>
                </c:pt>
                <c:pt idx="653">
                  <c:v>5.1342412497468182E-4</c:v>
                </c:pt>
                <c:pt idx="654">
                  <c:v>5.0310677660214828E-4</c:v>
                </c:pt>
                <c:pt idx="655">
                  <c:v>4.9294746036565584E-4</c:v>
                </c:pt>
                <c:pt idx="656">
                  <c:v>4.8294499632772824E-4</c:v>
                </c:pt>
                <c:pt idx="657">
                  <c:v>4.7309818185958807E-4</c:v>
                </c:pt>
                <c:pt idx="658">
                  <c:v>4.6340579257942002E-4</c:v>
                </c:pt>
                <c:pt idx="659">
                  <c:v>4.5386658327884019E-4</c:v>
                </c:pt>
                <c:pt idx="660">
                  <c:v>4.4447928884250418E-4</c:v>
                </c:pt>
                <c:pt idx="661">
                  <c:v>4.3524262515926004E-4</c:v>
                </c:pt>
                <c:pt idx="662">
                  <c:v>4.2615529002421173E-4</c:v>
                </c:pt>
                <c:pt idx="663">
                  <c:v>4.1721596402788402E-4</c:v>
                </c:pt>
                <c:pt idx="664">
                  <c:v>4.0842331143897844E-4</c:v>
                </c:pt>
                <c:pt idx="665">
                  <c:v>3.9977598107565718E-4</c:v>
                </c:pt>
                <c:pt idx="666">
                  <c:v>3.9127260716498362E-4</c:v>
                </c:pt>
                <c:pt idx="667">
                  <c:v>3.8291181019312092E-4</c:v>
                </c:pt>
                <c:pt idx="668">
                  <c:v>3.7469219774322195E-4</c:v>
                </c:pt>
                <c:pt idx="669">
                  <c:v>3.6661236532031858E-4</c:v>
                </c:pt>
                <c:pt idx="670">
                  <c:v>3.586708971702334E-4</c:v>
                </c:pt>
                <c:pt idx="671">
                  <c:v>3.5086636707870665E-4</c:v>
                </c:pt>
                <c:pt idx="672">
                  <c:v>3.4319733916365896E-4</c:v>
                </c:pt>
                <c:pt idx="673">
                  <c:v>3.356623686542332E-4</c:v>
                </c:pt>
                <c:pt idx="674">
                  <c:v>3.2826000265540121E-4</c:v>
                </c:pt>
                <c:pt idx="675">
                  <c:v>3.2098878090192138E-4</c:v>
                </c:pt>
                <c:pt idx="676">
                  <c:v>3.1384723649763389E-4</c:v>
                </c:pt>
                <c:pt idx="677">
                  <c:v>3.0683389664354469E-4</c:v>
                </c:pt>
                <c:pt idx="678">
                  <c:v>2.9994728335058785E-4</c:v>
                </c:pt>
                <c:pt idx="679">
                  <c:v>2.9318591414129202E-4</c:v>
                </c:pt>
                <c:pt idx="680">
                  <c:v>2.865483027356681E-4</c:v>
                </c:pt>
                <c:pt idx="681">
                  <c:v>2.8003295972500817E-4</c:v>
                </c:pt>
                <c:pt idx="682">
                  <c:v>2.7363839323113568E-4</c:v>
                </c:pt>
                <c:pt idx="683">
                  <c:v>2.6736310955555268E-4</c:v>
                </c:pt>
                <c:pt idx="684">
                  <c:v>2.6120561380571505E-4</c:v>
                </c:pt>
                <c:pt idx="685">
                  <c:v>2.5516441051998129E-4</c:v>
                </c:pt>
                <c:pt idx="686">
                  <c:v>2.4923800426568453E-4</c:v>
                </c:pt>
                <c:pt idx="687">
                  <c:v>2.4342490023576691E-4</c:v>
                </c:pt>
                <c:pt idx="688">
                  <c:v>2.3772360482044008E-4</c:v>
                </c:pt>
                <c:pt idx="689">
                  <c:v>2.3213262617116756E-4</c:v>
                </c:pt>
                <c:pt idx="690">
                  <c:v>2.2665047474945834E-4</c:v>
                </c:pt>
                <c:pt idx="691">
                  <c:v>2.2127566386254184E-4</c:v>
                </c:pt>
                <c:pt idx="692">
                  <c:v>2.1600671017962868E-4</c:v>
                </c:pt>
                <c:pt idx="693">
                  <c:v>2.1084213424460562E-4</c:v>
                </c:pt>
                <c:pt idx="694">
                  <c:v>2.0578046096086941E-4</c:v>
                </c:pt>
                <c:pt idx="695">
                  <c:v>2.0082022007705862E-4</c:v>
                </c:pt>
                <c:pt idx="696">
                  <c:v>1.9595994664722889E-4</c:v>
                </c:pt>
                <c:pt idx="697">
                  <c:v>1.9119818148349873E-4</c:v>
                </c:pt>
                <c:pt idx="698">
                  <c:v>1.8653347159403041E-4</c:v>
                </c:pt>
                <c:pt idx="699">
                  <c:v>1.8196437060336059E-4</c:v>
                </c:pt>
                <c:pt idx="700">
                  <c:v>1.7748943916728879E-4</c:v>
                </c:pt>
                <c:pt idx="701">
                  <c:v>1.7310724536345761E-4</c:v>
                </c:pt>
                <c:pt idx="702">
                  <c:v>1.6881636507992708E-4</c:v>
                </c:pt>
                <c:pt idx="703">
                  <c:v>1.6461538238199473E-4</c:v>
                </c:pt>
                <c:pt idx="704">
                  <c:v>1.6050288986813079E-4</c:v>
                </c:pt>
                <c:pt idx="705">
                  <c:v>1.5647748901581604E-4</c:v>
                </c:pt>
                <c:pt idx="706">
                  <c:v>1.5253779051083204E-4</c:v>
                </c:pt>
                <c:pt idx="707">
                  <c:v>1.4868241456467176E-4</c:v>
                </c:pt>
                <c:pt idx="708">
                  <c:v>1.4490999122052095E-4</c:v>
                </c:pt>
                <c:pt idx="709">
                  <c:v>1.4121916064424589E-4</c:v>
                </c:pt>
                <c:pt idx="710">
                  <c:v>1.3760857340761116E-4</c:v>
                </c:pt>
                <c:pt idx="711">
                  <c:v>1.3407689075128925E-4</c:v>
                </c:pt>
                <c:pt idx="712">
                  <c:v>1.3062278484599093E-4</c:v>
                </c:pt>
                <c:pt idx="713">
                  <c:v>1.2724493903226719E-4</c:v>
                </c:pt>
                <c:pt idx="714">
                  <c:v>1.23942048052994E-4</c:v>
                </c:pt>
                <c:pt idx="715">
                  <c:v>1.2071281827774616E-4</c:v>
                </c:pt>
                <c:pt idx="716">
                  <c:v>1.1755596790574703E-4</c:v>
                </c:pt>
                <c:pt idx="717">
                  <c:v>1.144702271671522E-4</c:v>
                </c:pt>
                <c:pt idx="718">
                  <c:v>1.1145433851045283E-4</c:v>
                </c:pt>
                <c:pt idx="719">
                  <c:v>1.0850705677545348E-4</c:v>
                </c:pt>
                <c:pt idx="720">
                  <c:v>1.0562714935902246E-4</c:v>
                </c:pt>
                <c:pt idx="721">
                  <c:v>1.0281339637141531E-4</c:v>
                </c:pt>
                <c:pt idx="722">
                  <c:v>1.0006459077793743E-4</c:v>
                </c:pt>
                <c:pt idx="723">
                  <c:v>9.7379538533504145E-5</c:v>
                </c:pt>
                <c:pt idx="724">
                  <c:v>9.475705870720716E-5</c:v>
                </c:pt>
                <c:pt idx="725">
                  <c:v>9.219598359599993E-5</c:v>
                </c:pt>
                <c:pt idx="726">
                  <c:v>8.9695158828618065E-5</c:v>
                </c:pt>
                <c:pt idx="727">
                  <c:v>8.7253443460944045E-5</c:v>
                </c:pt>
                <c:pt idx="728">
                  <c:v>8.4869710063495527E-5</c:v>
                </c:pt>
                <c:pt idx="729">
                  <c:v>8.2542844796585073E-5</c:v>
                </c:pt>
                <c:pt idx="730">
                  <c:v>8.0271747477045352E-5</c:v>
                </c:pt>
                <c:pt idx="731">
                  <c:v>7.805533164173565E-5</c:v>
                </c:pt>
                <c:pt idx="732">
                  <c:v>7.5892524596943655E-5</c:v>
                </c:pt>
                <c:pt idx="733">
                  <c:v>7.3782267457467556E-5</c:v>
                </c:pt>
                <c:pt idx="734">
                  <c:v>7.1723515189581376E-5</c:v>
                </c:pt>
                <c:pt idx="735">
                  <c:v>6.9715236628798145E-5</c:v>
                </c:pt>
                <c:pt idx="736">
                  <c:v>6.7756414508624317E-5</c:v>
                </c:pt>
                <c:pt idx="737">
                  <c:v>6.5846045465112191E-5</c:v>
                </c:pt>
                <c:pt idx="738">
                  <c:v>6.3983140045409433E-5</c:v>
                </c:pt>
                <c:pt idx="739">
                  <c:v>6.2166722706202934E-5</c:v>
                </c:pt>
                <c:pt idx="740">
                  <c:v>6.0395831804283242E-5</c:v>
                </c:pt>
                <c:pt idx="741">
                  <c:v>5.8669519577225784E-5</c:v>
                </c:pt>
                <c:pt idx="742">
                  <c:v>5.6986852130513923E-5</c:v>
                </c:pt>
                <c:pt idx="743">
                  <c:v>5.534690939867926E-5</c:v>
                </c:pt>
                <c:pt idx="744">
                  <c:v>5.3748785120211372E-5</c:v>
                </c:pt>
                <c:pt idx="745">
                  <c:v>5.2191586792149764E-5</c:v>
                </c:pt>
                <c:pt idx="746">
                  <c:v>5.0674435626785299E-5</c:v>
                </c:pt>
                <c:pt idx="747">
                  <c:v>4.9196466500922819E-5</c:v>
                </c:pt>
                <c:pt idx="748">
                  <c:v>4.775682789737197E-5</c:v>
                </c:pt>
                <c:pt idx="749">
                  <c:v>4.6354681847549387E-5</c:v>
                </c:pt>
                <c:pt idx="750">
                  <c:v>4.498920386220034E-5</c:v>
                </c:pt>
                <c:pt idx="751">
                  <c:v>4.3659582860677817E-5</c:v>
                </c:pt>
                <c:pt idx="752">
                  <c:v>4.2365021097334951E-5</c:v>
                </c:pt>
                <c:pt idx="753">
                  <c:v>4.1104734079922091E-5</c:v>
                </c:pt>
                <c:pt idx="754">
                  <c:v>3.9877950487765749E-5</c:v>
                </c:pt>
                <c:pt idx="755">
                  <c:v>3.8683912081616446E-5</c:v>
                </c:pt>
                <c:pt idx="756">
                  <c:v>3.7521873613832875E-5</c:v>
                </c:pt>
                <c:pt idx="757">
                  <c:v>3.6391102730126819E-5</c:v>
                </c:pt>
                <c:pt idx="758">
                  <c:v>3.5290879875860122E-5</c:v>
                </c:pt>
                <c:pt idx="759">
                  <c:v>3.4220498188908286E-5</c:v>
                </c:pt>
                <c:pt idx="760">
                  <c:v>3.3179263395855042E-5</c:v>
                </c:pt>
                <c:pt idx="761">
                  <c:v>3.2166493704410832E-5</c:v>
                </c:pt>
                <c:pt idx="762">
                  <c:v>3.1181519691836411E-5</c:v>
                </c:pt>
                <c:pt idx="763">
                  <c:v>3.0223684190255895E-5</c:v>
                </c:pt>
                <c:pt idx="764">
                  <c:v>2.9292342172970862E-5</c:v>
                </c:pt>
                <c:pt idx="765">
                  <c:v>2.8386860630114157E-5</c:v>
                </c:pt>
                <c:pt idx="766">
                  <c:v>2.750661845318809E-5</c:v>
                </c:pt>
                <c:pt idx="767">
                  <c:v>2.6651006307942852E-5</c:v>
                </c:pt>
                <c:pt idx="768">
                  <c:v>2.5819426513140684E-5</c:v>
                </c:pt>
                <c:pt idx="769">
                  <c:v>2.5011292909216228E-5</c:v>
                </c:pt>
                <c:pt idx="770">
                  <c:v>2.4226030729268605E-5</c:v>
                </c:pt>
                <c:pt idx="771">
                  <c:v>2.3463076476160202E-5</c:v>
                </c:pt>
                <c:pt idx="772">
                  <c:v>2.2721877779741228E-5</c:v>
                </c:pt>
                <c:pt idx="773">
                  <c:v>2.2001893272616379E-5</c:v>
                </c:pt>
                <c:pt idx="774">
                  <c:v>2.1302592453142975E-5</c:v>
                </c:pt>
                <c:pt idx="775">
                  <c:v>2.0623455543433757E-5</c:v>
                </c:pt>
                <c:pt idx="776">
                  <c:v>1.9963973366787889E-5</c:v>
                </c:pt>
                <c:pt idx="777">
                  <c:v>1.9323647194369251E-5</c:v>
                </c:pt>
                <c:pt idx="778">
                  <c:v>1.8701988621971965E-5</c:v>
                </c:pt>
                <c:pt idx="779">
                  <c:v>1.8098519421805337E-5</c:v>
                </c:pt>
                <c:pt idx="780">
                  <c:v>1.7512771401606608E-5</c:v>
                </c:pt>
                <c:pt idx="781">
                  <c:v>1.6944286275966175E-5</c:v>
                </c:pt>
                <c:pt idx="782">
                  <c:v>1.6392615515892258E-5</c:v>
                </c:pt>
                <c:pt idx="783">
                  <c:v>1.5857320210255278E-5</c:v>
                </c:pt>
                <c:pt idx="784">
                  <c:v>1.5337970932449707E-5</c:v>
                </c:pt>
                <c:pt idx="785">
                  <c:v>1.4834147585407481E-5</c:v>
                </c:pt>
                <c:pt idx="786">
                  <c:v>1.4345439282359473E-5</c:v>
                </c:pt>
                <c:pt idx="787">
                  <c:v>1.3871444182300711E-5</c:v>
                </c:pt>
                <c:pt idx="788">
                  <c:v>1.3411769367088825E-5</c:v>
                </c:pt>
                <c:pt idx="789">
                  <c:v>1.2966030693228925E-5</c:v>
                </c:pt>
                <c:pt idx="790">
                  <c:v>1.2533852662754999E-5</c:v>
                </c:pt>
                <c:pt idx="791">
                  <c:v>1.2114868257029363E-5</c:v>
                </c:pt>
                <c:pt idx="792">
                  <c:v>1.1708718838043821E-5</c:v>
                </c:pt>
                <c:pt idx="793">
                  <c:v>1.1315053973448562E-5</c:v>
                </c:pt>
                <c:pt idx="794">
                  <c:v>1.093353131653714E-5</c:v>
                </c:pt>
                <c:pt idx="795">
                  <c:v>1.0563816474795651E-5</c:v>
                </c:pt>
                <c:pt idx="796">
                  <c:v>1.0205582853028983E-5</c:v>
                </c:pt>
                <c:pt idx="797">
                  <c:v>9.8585115366756545E-6</c:v>
                </c:pt>
                <c:pt idx="798">
                  <c:v>9.5222911457027068E-6</c:v>
                </c:pt>
                <c:pt idx="799">
                  <c:v>9.196617712814462E-6</c:v>
                </c:pt>
                <c:pt idx="800">
                  <c:v>8.8811945342382429E-6</c:v>
                </c:pt>
                <c:pt idx="801">
                  <c:v>8.5757320430480177E-6</c:v>
                </c:pt>
                <c:pt idx="802">
                  <c:v>8.2799476958106715E-6</c:v>
                </c:pt>
                <c:pt idx="803">
                  <c:v>7.9935658154895149E-6</c:v>
                </c:pt>
                <c:pt idx="804">
                  <c:v>7.7163174714289998E-6</c:v>
                </c:pt>
                <c:pt idx="805">
                  <c:v>7.4479403745497892E-6</c:v>
                </c:pt>
                <c:pt idx="806">
                  <c:v>7.1881787008232486E-6</c:v>
                </c:pt>
                <c:pt idx="807">
                  <c:v>6.9367830280997755E-6</c:v>
                </c:pt>
                <c:pt idx="808">
                  <c:v>6.6935101586951381E-6</c:v>
                </c:pt>
                <c:pt idx="809">
                  <c:v>6.4581230254656979E-6</c:v>
                </c:pt>
                <c:pt idx="810">
                  <c:v>6.230390563022356E-6</c:v>
                </c:pt>
                <c:pt idx="811">
                  <c:v>6.0100875842739221E-6</c:v>
                </c:pt>
                <c:pt idx="812">
                  <c:v>5.796994666962274E-6</c:v>
                </c:pt>
                <c:pt idx="813">
                  <c:v>5.5908980307606508E-6</c:v>
                </c:pt>
                <c:pt idx="814">
                  <c:v>5.3915894293599202E-6</c:v>
                </c:pt>
                <c:pt idx="815">
                  <c:v>5.1988660253465942E-6</c:v>
                </c:pt>
                <c:pt idx="816">
                  <c:v>5.0125302827330861E-6</c:v>
                </c:pt>
                <c:pt idx="817">
                  <c:v>4.8323898520497104E-6</c:v>
                </c:pt>
                <c:pt idx="818">
                  <c:v>4.6582574713127817E-6</c:v>
                </c:pt>
                <c:pt idx="819">
                  <c:v>4.4899508324647472E-6</c:v>
                </c:pt>
                <c:pt idx="820">
                  <c:v>4.3272925043247465E-6</c:v>
                </c:pt>
                <c:pt idx="821">
                  <c:v>4.1701098043578491E-6</c:v>
                </c:pt>
                <c:pt idx="822">
                  <c:v>4.0182347000872317E-6</c:v>
                </c:pt>
                <c:pt idx="823">
                  <c:v>3.8715037067316321E-6</c:v>
                </c:pt>
                <c:pt idx="824">
                  <c:v>3.729757790393874E-6</c:v>
                </c:pt>
                <c:pt idx="825">
                  <c:v>3.592842275690352E-6</c:v>
                </c:pt>
                <c:pt idx="826">
                  <c:v>3.4606067025322466E-6</c:v>
                </c:pt>
                <c:pt idx="827">
                  <c:v>3.3329047953723045E-6</c:v>
                </c:pt>
                <c:pt idx="828">
                  <c:v>3.2095943179877482E-6</c:v>
                </c:pt>
                <c:pt idx="829">
                  <c:v>3.0905370063116934E-6</c:v>
                </c:pt>
                <c:pt idx="830">
                  <c:v>2.97559845363616E-6</c:v>
                </c:pt>
                <c:pt idx="831">
                  <c:v>2.8646480452199153E-6</c:v>
                </c:pt>
                <c:pt idx="832">
                  <c:v>2.7575588488204678E-6</c:v>
                </c:pt>
                <c:pt idx="833">
                  <c:v>2.6542075410862636E-6</c:v>
                </c:pt>
                <c:pt idx="834">
                  <c:v>2.5544743075256533E-6</c:v>
                </c:pt>
                <c:pt idx="835">
                  <c:v>2.4582427600172771E-6</c:v>
                </c:pt>
                <c:pt idx="836">
                  <c:v>2.3653998831862985E-6</c:v>
                </c:pt>
                <c:pt idx="837">
                  <c:v>2.2758359059516017E-6</c:v>
                </c:pt>
                <c:pt idx="838">
                  <c:v>2.1894442290282282E-6</c:v>
                </c:pt>
                <c:pt idx="839">
                  <c:v>2.106121405054405E-6</c:v>
                </c:pt>
                <c:pt idx="840">
                  <c:v>2.0257669786083539E-6</c:v>
                </c:pt>
                <c:pt idx="841">
                  <c:v>1.9482834643369643E-6</c:v>
                </c:pt>
                <c:pt idx="842">
                  <c:v>1.87357624548135E-6</c:v>
                </c:pt>
                <c:pt idx="843">
                  <c:v>1.8015535212523382E-6</c:v>
                </c:pt>
                <c:pt idx="844">
                  <c:v>1.7321262271163851E-6</c:v>
                </c:pt>
                <c:pt idx="845">
                  <c:v>1.6652079666279547E-6</c:v>
                </c:pt>
                <c:pt idx="846">
                  <c:v>1.6007149055141705E-6</c:v>
                </c:pt>
                <c:pt idx="847">
                  <c:v>1.5385657823330281E-6</c:v>
                </c:pt>
                <c:pt idx="848">
                  <c:v>1.4786817855716494E-6</c:v>
                </c:pt>
                <c:pt idx="849">
                  <c:v>1.4209864861447524E-6</c:v>
                </c:pt>
                <c:pt idx="850">
                  <c:v>1.3654057978707048E-6</c:v>
                </c:pt>
                <c:pt idx="851">
                  <c:v>1.3118679104140462E-6</c:v>
                </c:pt>
                <c:pt idx="852">
                  <c:v>1.2603032178981621E-6</c:v>
                </c:pt>
                <c:pt idx="853">
                  <c:v>1.2106442602854983E-6</c:v>
                </c:pt>
                <c:pt idx="854">
                  <c:v>1.1628257328144561E-6</c:v>
                </c:pt>
                <c:pt idx="855">
                  <c:v>1.1167842379755687E-6</c:v>
                </c:pt>
                <c:pt idx="856">
                  <c:v>1.0724585153276714E-6</c:v>
                </c:pt>
                <c:pt idx="857">
                  <c:v>1.0297890941091141E-6</c:v>
                </c:pt>
                <c:pt idx="858">
                  <c:v>9.8871848408510911E-7</c:v>
                </c:pt>
                <c:pt idx="859">
                  <c:v>9.4919093229784229E-7</c:v>
                </c:pt>
                <c:pt idx="860">
                  <c:v>9.1115253331164558E-7</c:v>
                </c:pt>
                <c:pt idx="861">
                  <c:v>8.7455103858769296E-7</c:v>
                </c:pt>
                <c:pt idx="862">
                  <c:v>8.393359196556842E-7</c:v>
                </c:pt>
                <c:pt idx="863">
                  <c:v>8.0545825065226388E-7</c:v>
                </c:pt>
                <c:pt idx="864">
                  <c:v>7.7287062871800581E-7</c:v>
                </c:pt>
                <c:pt idx="865">
                  <c:v>7.4152734852451119E-7</c:v>
                </c:pt>
                <c:pt idx="866">
                  <c:v>7.1138402069070934E-7</c:v>
                </c:pt>
                <c:pt idx="867">
                  <c:v>6.8239774775325094E-7</c:v>
                </c:pt>
                <c:pt idx="868">
                  <c:v>6.5452717634695586E-7</c:v>
                </c:pt>
                <c:pt idx="869">
                  <c:v>6.2773205977695556E-7</c:v>
                </c:pt>
                <c:pt idx="870">
                  <c:v>6.0197371154480413E-7</c:v>
                </c:pt>
                <c:pt idx="871">
                  <c:v>5.7721459290061186E-7</c:v>
                </c:pt>
                <c:pt idx="872">
                  <c:v>5.5341848415047021E-7</c:v>
                </c:pt>
                <c:pt idx="873">
                  <c:v>5.3055034032745437E-7</c:v>
                </c:pt>
                <c:pt idx="874">
                  <c:v>5.0857625955025658E-7</c:v>
                </c:pt>
                <c:pt idx="875">
                  <c:v>4.8746354974760378E-7</c:v>
                </c:pt>
                <c:pt idx="876">
                  <c:v>4.6718059409922744E-7</c:v>
                </c:pt>
                <c:pt idx="877">
                  <c:v>4.4769682239209905E-7</c:v>
                </c:pt>
                <c:pt idx="878">
                  <c:v>4.289826965875343E-7</c:v>
                </c:pt>
                <c:pt idx="879">
                  <c:v>4.1100976788666093E-7</c:v>
                </c:pt>
                <c:pt idx="880">
                  <c:v>3.9375043270340085E-7</c:v>
                </c:pt>
                <c:pt idx="881">
                  <c:v>3.7717817069627074E-7</c:v>
                </c:pt>
                <c:pt idx="882">
                  <c:v>3.6126725777574502E-7</c:v>
                </c:pt>
                <c:pt idx="883">
                  <c:v>3.4599292020321024E-7</c:v>
                </c:pt>
                <c:pt idx="884">
                  <c:v>3.3133131793761211E-7</c:v>
                </c:pt>
                <c:pt idx="885">
                  <c:v>3.1725918459013725E-7</c:v>
                </c:pt>
                <c:pt idx="886">
                  <c:v>3.0375441728569705E-7</c:v>
                </c:pt>
                <c:pt idx="887">
                  <c:v>2.9079533847564803E-7</c:v>
                </c:pt>
                <c:pt idx="888">
                  <c:v>2.783614581058931E-7</c:v>
                </c:pt>
                <c:pt idx="889">
                  <c:v>2.6643239947610335E-7</c:v>
                </c:pt>
                <c:pt idx="890">
                  <c:v>2.5498908118315588E-7</c:v>
                </c:pt>
                <c:pt idx="891">
                  <c:v>2.4401295173337556E-7</c:v>
                </c:pt>
                <c:pt idx="892">
                  <c:v>2.3348591049465752E-7</c:v>
                </c:pt>
                <c:pt idx="893">
                  <c:v>2.2339061944709569E-7</c:v>
                </c:pt>
                <c:pt idx="894">
                  <c:v>2.1371053937624488E-7</c:v>
                </c:pt>
                <c:pt idx="895">
                  <c:v>2.0442944248522203E-7</c:v>
                </c:pt>
                <c:pt idx="896">
                  <c:v>1.9553179497755609E-7</c:v>
                </c:pt>
                <c:pt idx="897">
                  <c:v>1.8700280368655437E-7</c:v>
                </c:pt>
                <c:pt idx="898">
                  <c:v>1.7882791580881082E-7</c:v>
                </c:pt>
                <c:pt idx="899">
                  <c:v>1.7099327775937975E-7</c:v>
                </c:pt>
                <c:pt idx="900">
                  <c:v>1.634855878451812E-7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4251-4652-A5D9-BF92AB747050}"/>
            </c:ext>
          </c:extLst>
        </c:ser>
        <c:axId val="55760768"/>
        <c:axId val="55828480"/>
      </c:scatterChart>
      <c:valAx>
        <c:axId val="55760768"/>
        <c:scaling>
          <c:orientation val="minMax"/>
          <c:max val="6"/>
          <c:min val="-6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/>
                  <a:t>Z</a:t>
                </a:r>
              </a:p>
            </c:rich>
          </c:tx>
        </c:title>
        <c:numFmt formatCode="0.00" sourceLinked="1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55828480"/>
        <c:crosses val="autoZero"/>
        <c:crossBetween val="midCat"/>
      </c:valAx>
      <c:valAx>
        <c:axId val="558284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f(Z)</a:t>
                </a:r>
              </a:p>
            </c:rich>
          </c:tx>
        </c:title>
        <c:numFmt formatCode="0.0000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55760768"/>
        <c:crossesAt val="-6"/>
        <c:crossBetween val="midCat"/>
      </c:valAx>
    </c:plotArea>
    <c:plotVisOnly val="1"/>
    <c:dispBlanksAs val="gap"/>
  </c:chart>
  <c:spPr>
    <a:solidFill>
      <a:schemeClr val="bg1"/>
    </a:solidFill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/>
            </a:pPr>
            <a:r>
              <a:rPr lang="en-US"/>
              <a:t>Z(0.0;1) vs Z(0.8;1) - effetto grande</a:t>
            </a:r>
          </a:p>
        </c:rich>
      </c:tx>
      <c:layout>
        <c:manualLayout>
          <c:xMode val="edge"/>
          <c:yMode val="edge"/>
          <c:x val="0.20907951663246491"/>
          <c:y val="2.5204788909892879E-2"/>
        </c:manualLayout>
      </c:layout>
    </c:title>
    <c:plotArea>
      <c:layout/>
      <c:scatterChart>
        <c:scatterStyle val="smoothMarker"/>
        <c:ser>
          <c:idx val="0"/>
          <c:order val="0"/>
          <c:tx>
            <c:v>Z(0.0;1)</c:v>
          </c:tx>
          <c:marker>
            <c:symbol val="none"/>
          </c:marker>
          <c:xVal>
            <c:numRef>
              <c:f>Z!$E$2:$E$902</c:f>
              <c:numCache>
                <c:formatCode>0.00</c:formatCode>
                <c:ptCount val="901"/>
                <c:pt idx="0">
                  <c:v>-4.4999999999999813</c:v>
                </c:pt>
                <c:pt idx="1">
                  <c:v>-4.4899999999999824</c:v>
                </c:pt>
                <c:pt idx="2">
                  <c:v>-4.4799999999999889</c:v>
                </c:pt>
                <c:pt idx="3">
                  <c:v>-4.4699999999999802</c:v>
                </c:pt>
                <c:pt idx="4">
                  <c:v>-4.4599999999999804</c:v>
                </c:pt>
                <c:pt idx="5">
                  <c:v>-4.4499999999999824</c:v>
                </c:pt>
                <c:pt idx="6">
                  <c:v>-4.4399999999999888</c:v>
                </c:pt>
                <c:pt idx="7">
                  <c:v>-4.4299999999999802</c:v>
                </c:pt>
                <c:pt idx="8">
                  <c:v>-4.4199999999999804</c:v>
                </c:pt>
                <c:pt idx="9">
                  <c:v>-4.4099999999999824</c:v>
                </c:pt>
                <c:pt idx="10">
                  <c:v>-4.3999999999999799</c:v>
                </c:pt>
                <c:pt idx="11">
                  <c:v>-4.3899999999999801</c:v>
                </c:pt>
                <c:pt idx="12">
                  <c:v>-4.3799999999999804</c:v>
                </c:pt>
                <c:pt idx="13">
                  <c:v>-4.3699999999999797</c:v>
                </c:pt>
                <c:pt idx="14">
                  <c:v>-4.3599999999999799</c:v>
                </c:pt>
                <c:pt idx="15">
                  <c:v>-4.3499999999999801</c:v>
                </c:pt>
                <c:pt idx="16">
                  <c:v>-4.3399999999999803</c:v>
                </c:pt>
                <c:pt idx="17">
                  <c:v>-4.3299999999999796</c:v>
                </c:pt>
                <c:pt idx="18">
                  <c:v>-4.3199999999999799</c:v>
                </c:pt>
                <c:pt idx="19">
                  <c:v>-4.3099999999999801</c:v>
                </c:pt>
                <c:pt idx="20">
                  <c:v>-4.2999999999999803</c:v>
                </c:pt>
                <c:pt idx="21">
                  <c:v>-4.2899999999999814</c:v>
                </c:pt>
                <c:pt idx="22">
                  <c:v>-4.2799999999999834</c:v>
                </c:pt>
                <c:pt idx="23">
                  <c:v>-4.26999999999998</c:v>
                </c:pt>
                <c:pt idx="24">
                  <c:v>-4.2599999999999802</c:v>
                </c:pt>
                <c:pt idx="25">
                  <c:v>-4.2499999999999813</c:v>
                </c:pt>
                <c:pt idx="26">
                  <c:v>-4.2399999999999824</c:v>
                </c:pt>
                <c:pt idx="27">
                  <c:v>-4.22999999999998</c:v>
                </c:pt>
                <c:pt idx="28">
                  <c:v>-4.2199999999999802</c:v>
                </c:pt>
                <c:pt idx="29">
                  <c:v>-4.2099999999999804</c:v>
                </c:pt>
                <c:pt idx="30">
                  <c:v>-4.1999999999999797</c:v>
                </c:pt>
                <c:pt idx="31">
                  <c:v>-4.18999999999998</c:v>
                </c:pt>
                <c:pt idx="32">
                  <c:v>-4.1799999999999802</c:v>
                </c:pt>
                <c:pt idx="33">
                  <c:v>-4.1699999999999795</c:v>
                </c:pt>
                <c:pt idx="34">
                  <c:v>-4.1599999999999797</c:v>
                </c:pt>
                <c:pt idx="35">
                  <c:v>-4.1499999999999799</c:v>
                </c:pt>
                <c:pt idx="36">
                  <c:v>-4.1399999999999801</c:v>
                </c:pt>
                <c:pt idx="37">
                  <c:v>-4.1299999999999795</c:v>
                </c:pt>
                <c:pt idx="38">
                  <c:v>-4.1199999999999886</c:v>
                </c:pt>
                <c:pt idx="39">
                  <c:v>-4.1099999999999897</c:v>
                </c:pt>
                <c:pt idx="40">
                  <c:v>-4.0999999999999801</c:v>
                </c:pt>
                <c:pt idx="41">
                  <c:v>-4.0899999999999803</c:v>
                </c:pt>
                <c:pt idx="42">
                  <c:v>-4.0799999999999903</c:v>
                </c:pt>
                <c:pt idx="43">
                  <c:v>-4.0699999999999896</c:v>
                </c:pt>
                <c:pt idx="44">
                  <c:v>-4.0599999999999898</c:v>
                </c:pt>
                <c:pt idx="45">
                  <c:v>-4.0499999999999901</c:v>
                </c:pt>
                <c:pt idx="46">
                  <c:v>-4.0399999999999903</c:v>
                </c:pt>
                <c:pt idx="47">
                  <c:v>-4.0299999999999896</c:v>
                </c:pt>
                <c:pt idx="48">
                  <c:v>-4.0199999999999898</c:v>
                </c:pt>
                <c:pt idx="49">
                  <c:v>-4.00999999999999</c:v>
                </c:pt>
                <c:pt idx="50">
                  <c:v>-3.9999999999999867</c:v>
                </c:pt>
                <c:pt idx="51">
                  <c:v>-3.98999999999999</c:v>
                </c:pt>
                <c:pt idx="52">
                  <c:v>-3.9799999999999867</c:v>
                </c:pt>
                <c:pt idx="53">
                  <c:v>-3.96999999999999</c:v>
                </c:pt>
                <c:pt idx="54">
                  <c:v>-3.9599999999999858</c:v>
                </c:pt>
                <c:pt idx="55">
                  <c:v>-3.94999999999999</c:v>
                </c:pt>
                <c:pt idx="56">
                  <c:v>-3.9399999999999857</c:v>
                </c:pt>
                <c:pt idx="57">
                  <c:v>-3.9299999999999877</c:v>
                </c:pt>
                <c:pt idx="58">
                  <c:v>-3.9199999999999857</c:v>
                </c:pt>
                <c:pt idx="59">
                  <c:v>-3.9099999999999877</c:v>
                </c:pt>
                <c:pt idx="60">
                  <c:v>-3.8999999999999857</c:v>
                </c:pt>
                <c:pt idx="61">
                  <c:v>-3.8899999999999877</c:v>
                </c:pt>
                <c:pt idx="62">
                  <c:v>-3.8799999999999852</c:v>
                </c:pt>
                <c:pt idx="63">
                  <c:v>-3.8699999999999877</c:v>
                </c:pt>
                <c:pt idx="64">
                  <c:v>-3.8599999999999852</c:v>
                </c:pt>
                <c:pt idx="65">
                  <c:v>-3.8499999999999877</c:v>
                </c:pt>
                <c:pt idx="66">
                  <c:v>-3.8399999999999848</c:v>
                </c:pt>
                <c:pt idx="67">
                  <c:v>-3.8299999999999867</c:v>
                </c:pt>
                <c:pt idx="68">
                  <c:v>-3.8199999999999847</c:v>
                </c:pt>
                <c:pt idx="69">
                  <c:v>-3.8099999999999867</c:v>
                </c:pt>
                <c:pt idx="70">
                  <c:v>-3.7999999999999901</c:v>
                </c:pt>
                <c:pt idx="71">
                  <c:v>-3.7899999999999898</c:v>
                </c:pt>
                <c:pt idx="72">
                  <c:v>-3.77999999999999</c:v>
                </c:pt>
                <c:pt idx="73">
                  <c:v>-3.7699999999999898</c:v>
                </c:pt>
                <c:pt idx="74">
                  <c:v>-3.75999999999999</c:v>
                </c:pt>
                <c:pt idx="75">
                  <c:v>-3.7499999999999898</c:v>
                </c:pt>
                <c:pt idx="76">
                  <c:v>-3.73999999999999</c:v>
                </c:pt>
                <c:pt idx="77">
                  <c:v>-3.7299999999999902</c:v>
                </c:pt>
                <c:pt idx="78">
                  <c:v>-3.72</c:v>
                </c:pt>
                <c:pt idx="79">
                  <c:v>-3.71</c:v>
                </c:pt>
                <c:pt idx="80">
                  <c:v>-3.7</c:v>
                </c:pt>
                <c:pt idx="81">
                  <c:v>-3.69</c:v>
                </c:pt>
                <c:pt idx="82">
                  <c:v>-3.68</c:v>
                </c:pt>
                <c:pt idx="83">
                  <c:v>-3.67</c:v>
                </c:pt>
                <c:pt idx="84">
                  <c:v>-3.66</c:v>
                </c:pt>
                <c:pt idx="85">
                  <c:v>-3.65</c:v>
                </c:pt>
                <c:pt idx="86">
                  <c:v>-3.64</c:v>
                </c:pt>
                <c:pt idx="87">
                  <c:v>-3.63</c:v>
                </c:pt>
                <c:pt idx="88">
                  <c:v>-3.62</c:v>
                </c:pt>
                <c:pt idx="89">
                  <c:v>-3.61</c:v>
                </c:pt>
                <c:pt idx="90">
                  <c:v>-3.6</c:v>
                </c:pt>
                <c:pt idx="91">
                  <c:v>-3.59</c:v>
                </c:pt>
                <c:pt idx="92">
                  <c:v>-3.58</c:v>
                </c:pt>
                <c:pt idx="93">
                  <c:v>-3.57</c:v>
                </c:pt>
                <c:pt idx="94">
                  <c:v>-3.56</c:v>
                </c:pt>
                <c:pt idx="95">
                  <c:v>-3.55</c:v>
                </c:pt>
                <c:pt idx="96">
                  <c:v>-3.54</c:v>
                </c:pt>
                <c:pt idx="97">
                  <c:v>-3.53</c:v>
                </c:pt>
                <c:pt idx="98">
                  <c:v>-3.52</c:v>
                </c:pt>
                <c:pt idx="99">
                  <c:v>-3.51</c:v>
                </c:pt>
                <c:pt idx="100">
                  <c:v>-3.5</c:v>
                </c:pt>
                <c:pt idx="101">
                  <c:v>-3.4899999999999998</c:v>
                </c:pt>
                <c:pt idx="102">
                  <c:v>-3.48</c:v>
                </c:pt>
                <c:pt idx="103">
                  <c:v>-3.4699999999999998</c:v>
                </c:pt>
                <c:pt idx="104">
                  <c:v>-3.46</c:v>
                </c:pt>
                <c:pt idx="105">
                  <c:v>-3.4499999999999997</c:v>
                </c:pt>
                <c:pt idx="106">
                  <c:v>-3.44</c:v>
                </c:pt>
                <c:pt idx="107">
                  <c:v>-3.4299999999999997</c:v>
                </c:pt>
                <c:pt idx="108">
                  <c:v>-3.42</c:v>
                </c:pt>
                <c:pt idx="109">
                  <c:v>-3.4099999999999997</c:v>
                </c:pt>
                <c:pt idx="110">
                  <c:v>-3.4</c:v>
                </c:pt>
                <c:pt idx="111">
                  <c:v>-3.3899999999999997</c:v>
                </c:pt>
                <c:pt idx="112">
                  <c:v>-3.38</c:v>
                </c:pt>
                <c:pt idx="113">
                  <c:v>-3.3699999999999997</c:v>
                </c:pt>
                <c:pt idx="114">
                  <c:v>-3.36</c:v>
                </c:pt>
                <c:pt idx="115">
                  <c:v>-3.3499999999999988</c:v>
                </c:pt>
                <c:pt idx="116">
                  <c:v>-3.34</c:v>
                </c:pt>
                <c:pt idx="117">
                  <c:v>-3.3299999999999987</c:v>
                </c:pt>
                <c:pt idx="118">
                  <c:v>-3.32</c:v>
                </c:pt>
                <c:pt idx="119">
                  <c:v>-3.3099999999999987</c:v>
                </c:pt>
                <c:pt idx="120">
                  <c:v>-3.3</c:v>
                </c:pt>
                <c:pt idx="121">
                  <c:v>-3.29</c:v>
                </c:pt>
                <c:pt idx="122">
                  <c:v>-3.2800000000000002</c:v>
                </c:pt>
                <c:pt idx="123">
                  <c:v>-3.27</c:v>
                </c:pt>
                <c:pt idx="124">
                  <c:v>-3.2600000000000002</c:v>
                </c:pt>
                <c:pt idx="125">
                  <c:v>-3.25</c:v>
                </c:pt>
                <c:pt idx="126">
                  <c:v>-3.24</c:v>
                </c:pt>
                <c:pt idx="127">
                  <c:v>-3.23</c:v>
                </c:pt>
                <c:pt idx="128">
                  <c:v>-3.22</c:v>
                </c:pt>
                <c:pt idx="129">
                  <c:v>-3.21</c:v>
                </c:pt>
                <c:pt idx="130">
                  <c:v>-3.2</c:v>
                </c:pt>
                <c:pt idx="131">
                  <c:v>-3.19</c:v>
                </c:pt>
                <c:pt idx="132">
                  <c:v>-3.18</c:v>
                </c:pt>
                <c:pt idx="133">
                  <c:v>-3.17</c:v>
                </c:pt>
                <c:pt idx="134">
                  <c:v>-3.16</c:v>
                </c:pt>
                <c:pt idx="135">
                  <c:v>-3.15</c:v>
                </c:pt>
                <c:pt idx="136">
                  <c:v>-3.14</c:v>
                </c:pt>
                <c:pt idx="137">
                  <c:v>-3.13</c:v>
                </c:pt>
                <c:pt idx="138">
                  <c:v>-3.12</c:v>
                </c:pt>
                <c:pt idx="139">
                  <c:v>-3.11</c:v>
                </c:pt>
                <c:pt idx="140">
                  <c:v>-3.1</c:v>
                </c:pt>
                <c:pt idx="141">
                  <c:v>-3.09</c:v>
                </c:pt>
                <c:pt idx="142">
                  <c:v>-3.08</c:v>
                </c:pt>
                <c:pt idx="143">
                  <c:v>-3.07</c:v>
                </c:pt>
                <c:pt idx="144">
                  <c:v>-3.06</c:v>
                </c:pt>
                <c:pt idx="145">
                  <c:v>-3.05</c:v>
                </c:pt>
                <c:pt idx="146">
                  <c:v>-3.04</c:v>
                </c:pt>
                <c:pt idx="147">
                  <c:v>-3.03</c:v>
                </c:pt>
                <c:pt idx="148">
                  <c:v>-3.02</c:v>
                </c:pt>
                <c:pt idx="149">
                  <c:v>-3.01</c:v>
                </c:pt>
                <c:pt idx="150">
                  <c:v>-3</c:v>
                </c:pt>
                <c:pt idx="151">
                  <c:v>-2.9899999999999998</c:v>
                </c:pt>
                <c:pt idx="152">
                  <c:v>-2.98</c:v>
                </c:pt>
                <c:pt idx="153">
                  <c:v>-2.9699999999999998</c:v>
                </c:pt>
                <c:pt idx="154">
                  <c:v>-2.96</c:v>
                </c:pt>
                <c:pt idx="155">
                  <c:v>-2.9499999999999997</c:v>
                </c:pt>
                <c:pt idx="156">
                  <c:v>-2.94</c:v>
                </c:pt>
                <c:pt idx="157">
                  <c:v>-2.9299999999999997</c:v>
                </c:pt>
                <c:pt idx="158">
                  <c:v>-2.92</c:v>
                </c:pt>
                <c:pt idx="159">
                  <c:v>-2.9099999999999997</c:v>
                </c:pt>
                <c:pt idx="160">
                  <c:v>-2.9</c:v>
                </c:pt>
                <c:pt idx="161">
                  <c:v>-2.8899999999999997</c:v>
                </c:pt>
                <c:pt idx="162">
                  <c:v>-2.88</c:v>
                </c:pt>
                <c:pt idx="163">
                  <c:v>-2.8699999999999997</c:v>
                </c:pt>
                <c:pt idx="164">
                  <c:v>-2.86</c:v>
                </c:pt>
                <c:pt idx="165">
                  <c:v>-2.8499999999999988</c:v>
                </c:pt>
                <c:pt idx="166">
                  <c:v>-2.84</c:v>
                </c:pt>
                <c:pt idx="167">
                  <c:v>-2.8299999999999987</c:v>
                </c:pt>
                <c:pt idx="168">
                  <c:v>-2.82</c:v>
                </c:pt>
                <c:pt idx="169">
                  <c:v>-2.8099999999999987</c:v>
                </c:pt>
                <c:pt idx="170">
                  <c:v>-2.8</c:v>
                </c:pt>
                <c:pt idx="171">
                  <c:v>-2.79</c:v>
                </c:pt>
                <c:pt idx="172">
                  <c:v>-2.7800000000000002</c:v>
                </c:pt>
                <c:pt idx="173">
                  <c:v>-2.77</c:v>
                </c:pt>
                <c:pt idx="174">
                  <c:v>-2.7600000000000002</c:v>
                </c:pt>
                <c:pt idx="175">
                  <c:v>-2.75</c:v>
                </c:pt>
                <c:pt idx="176">
                  <c:v>-2.74</c:v>
                </c:pt>
                <c:pt idx="177">
                  <c:v>-2.73</c:v>
                </c:pt>
                <c:pt idx="178">
                  <c:v>-2.72</c:v>
                </c:pt>
                <c:pt idx="179">
                  <c:v>-2.71</c:v>
                </c:pt>
                <c:pt idx="180">
                  <c:v>-2.7</c:v>
                </c:pt>
                <c:pt idx="181">
                  <c:v>-2.69</c:v>
                </c:pt>
                <c:pt idx="182">
                  <c:v>-2.68</c:v>
                </c:pt>
                <c:pt idx="183">
                  <c:v>-2.67</c:v>
                </c:pt>
                <c:pt idx="184">
                  <c:v>-2.66</c:v>
                </c:pt>
                <c:pt idx="185">
                  <c:v>-2.65</c:v>
                </c:pt>
                <c:pt idx="186">
                  <c:v>-2.64</c:v>
                </c:pt>
                <c:pt idx="187">
                  <c:v>-2.63</c:v>
                </c:pt>
                <c:pt idx="188">
                  <c:v>-2.62</c:v>
                </c:pt>
                <c:pt idx="189">
                  <c:v>-2.61</c:v>
                </c:pt>
                <c:pt idx="190">
                  <c:v>-2.6</c:v>
                </c:pt>
                <c:pt idx="191">
                  <c:v>-2.59</c:v>
                </c:pt>
                <c:pt idx="192">
                  <c:v>-2.58</c:v>
                </c:pt>
                <c:pt idx="193">
                  <c:v>-2.57</c:v>
                </c:pt>
                <c:pt idx="194">
                  <c:v>-2.56</c:v>
                </c:pt>
                <c:pt idx="195">
                  <c:v>-2.5499999999999998</c:v>
                </c:pt>
                <c:pt idx="196">
                  <c:v>-2.54</c:v>
                </c:pt>
                <c:pt idx="197">
                  <c:v>-2.5299999999999998</c:v>
                </c:pt>
                <c:pt idx="198">
                  <c:v>-2.52</c:v>
                </c:pt>
                <c:pt idx="199">
                  <c:v>-2.5099999999999998</c:v>
                </c:pt>
                <c:pt idx="200">
                  <c:v>-2.5</c:v>
                </c:pt>
                <c:pt idx="201">
                  <c:v>-2.4899999999999998</c:v>
                </c:pt>
                <c:pt idx="202">
                  <c:v>-2.48</c:v>
                </c:pt>
                <c:pt idx="203">
                  <c:v>-2.4699999999999998</c:v>
                </c:pt>
                <c:pt idx="204">
                  <c:v>-2.46</c:v>
                </c:pt>
                <c:pt idx="205">
                  <c:v>-2.4499999999999997</c:v>
                </c:pt>
                <c:pt idx="206">
                  <c:v>-2.44</c:v>
                </c:pt>
                <c:pt idx="207">
                  <c:v>-2.4299999999999997</c:v>
                </c:pt>
                <c:pt idx="208">
                  <c:v>-2.42</c:v>
                </c:pt>
                <c:pt idx="209">
                  <c:v>-2.4099999999999997</c:v>
                </c:pt>
                <c:pt idx="210">
                  <c:v>-2.4</c:v>
                </c:pt>
                <c:pt idx="211">
                  <c:v>-2.3899999999999997</c:v>
                </c:pt>
                <c:pt idx="212">
                  <c:v>-2.38</c:v>
                </c:pt>
                <c:pt idx="213">
                  <c:v>-2.3699999999999997</c:v>
                </c:pt>
                <c:pt idx="214">
                  <c:v>-2.36</c:v>
                </c:pt>
                <c:pt idx="215">
                  <c:v>-2.3499999999999988</c:v>
                </c:pt>
                <c:pt idx="216">
                  <c:v>-2.34</c:v>
                </c:pt>
                <c:pt idx="217">
                  <c:v>-2.3299999999999987</c:v>
                </c:pt>
                <c:pt idx="218">
                  <c:v>-2.3199999999999967</c:v>
                </c:pt>
                <c:pt idx="219">
                  <c:v>-2.3099999999999987</c:v>
                </c:pt>
                <c:pt idx="220">
                  <c:v>-2.2999999999999998</c:v>
                </c:pt>
                <c:pt idx="221">
                  <c:v>-2.29</c:v>
                </c:pt>
                <c:pt idx="222">
                  <c:v>-2.2799999999999998</c:v>
                </c:pt>
                <c:pt idx="223">
                  <c:v>-2.27</c:v>
                </c:pt>
                <c:pt idx="224">
                  <c:v>-2.2599999999999998</c:v>
                </c:pt>
                <c:pt idx="225">
                  <c:v>-2.25</c:v>
                </c:pt>
                <c:pt idx="226">
                  <c:v>-2.2400000000000002</c:v>
                </c:pt>
                <c:pt idx="227">
                  <c:v>-2.23</c:v>
                </c:pt>
                <c:pt idx="228">
                  <c:v>-2.2200000000000002</c:v>
                </c:pt>
                <c:pt idx="229">
                  <c:v>-2.21</c:v>
                </c:pt>
                <c:pt idx="230">
                  <c:v>-2.2000000000000002</c:v>
                </c:pt>
                <c:pt idx="231">
                  <c:v>-2.19</c:v>
                </c:pt>
                <c:pt idx="232">
                  <c:v>-2.1800000000000002</c:v>
                </c:pt>
                <c:pt idx="233">
                  <c:v>-2.17</c:v>
                </c:pt>
                <c:pt idx="234">
                  <c:v>-2.16</c:v>
                </c:pt>
                <c:pt idx="235">
                  <c:v>-2.15</c:v>
                </c:pt>
                <c:pt idx="236">
                  <c:v>-2.14</c:v>
                </c:pt>
                <c:pt idx="237">
                  <c:v>-2.13</c:v>
                </c:pt>
                <c:pt idx="238">
                  <c:v>-2.12</c:v>
                </c:pt>
                <c:pt idx="239">
                  <c:v>-2.11</c:v>
                </c:pt>
                <c:pt idx="240">
                  <c:v>-2.1</c:v>
                </c:pt>
                <c:pt idx="241">
                  <c:v>-2.09</c:v>
                </c:pt>
                <c:pt idx="242">
                  <c:v>-2.08</c:v>
                </c:pt>
                <c:pt idx="243">
                  <c:v>-2.0699999999999998</c:v>
                </c:pt>
                <c:pt idx="244">
                  <c:v>-2.06</c:v>
                </c:pt>
                <c:pt idx="245">
                  <c:v>-2.0499999999999998</c:v>
                </c:pt>
                <c:pt idx="246">
                  <c:v>-2.04</c:v>
                </c:pt>
                <c:pt idx="247">
                  <c:v>-2.0299999999999998</c:v>
                </c:pt>
                <c:pt idx="248">
                  <c:v>-2.02</c:v>
                </c:pt>
                <c:pt idx="249">
                  <c:v>-2.0099999999999998</c:v>
                </c:pt>
                <c:pt idx="250">
                  <c:v>-2</c:v>
                </c:pt>
                <c:pt idx="251">
                  <c:v>-1.9900000000000024</c:v>
                </c:pt>
                <c:pt idx="252">
                  <c:v>-1.9800000000000024</c:v>
                </c:pt>
                <c:pt idx="253">
                  <c:v>-1.9700000000000022</c:v>
                </c:pt>
                <c:pt idx="254">
                  <c:v>-1.9600000000000022</c:v>
                </c:pt>
                <c:pt idx="255">
                  <c:v>-1.9500000000000022</c:v>
                </c:pt>
                <c:pt idx="256">
                  <c:v>-1.9400000000000022</c:v>
                </c:pt>
                <c:pt idx="257">
                  <c:v>-1.9300000000000022</c:v>
                </c:pt>
                <c:pt idx="258">
                  <c:v>-1.9200000000000021</c:v>
                </c:pt>
                <c:pt idx="259">
                  <c:v>-1.9100000000000001</c:v>
                </c:pt>
                <c:pt idx="260">
                  <c:v>-1.9000000000000001</c:v>
                </c:pt>
                <c:pt idx="261">
                  <c:v>-1.8900000000000001</c:v>
                </c:pt>
                <c:pt idx="262">
                  <c:v>-1.8800000000000001</c:v>
                </c:pt>
                <c:pt idx="263">
                  <c:v>-1.87</c:v>
                </c:pt>
                <c:pt idx="264">
                  <c:v>-1.86</c:v>
                </c:pt>
                <c:pt idx="265">
                  <c:v>-1.85</c:v>
                </c:pt>
                <c:pt idx="266">
                  <c:v>-1.84</c:v>
                </c:pt>
                <c:pt idx="267">
                  <c:v>-1.83</c:v>
                </c:pt>
                <c:pt idx="268">
                  <c:v>-1.82</c:v>
                </c:pt>
                <c:pt idx="269">
                  <c:v>-1.81</c:v>
                </c:pt>
                <c:pt idx="270">
                  <c:v>-1.8</c:v>
                </c:pt>
                <c:pt idx="271">
                  <c:v>-1.79</c:v>
                </c:pt>
                <c:pt idx="272">
                  <c:v>-1.78</c:v>
                </c:pt>
                <c:pt idx="273">
                  <c:v>-1.77</c:v>
                </c:pt>
                <c:pt idx="274">
                  <c:v>-1.76</c:v>
                </c:pt>
                <c:pt idx="275">
                  <c:v>-1.75</c:v>
                </c:pt>
                <c:pt idx="276">
                  <c:v>-1.74</c:v>
                </c:pt>
                <c:pt idx="277">
                  <c:v>-1.73</c:v>
                </c:pt>
                <c:pt idx="278">
                  <c:v>-1.72</c:v>
                </c:pt>
                <c:pt idx="279">
                  <c:v>-1.71</c:v>
                </c:pt>
                <c:pt idx="280">
                  <c:v>-1.7</c:v>
                </c:pt>
                <c:pt idx="281">
                  <c:v>-1.6900000000000022</c:v>
                </c:pt>
                <c:pt idx="282">
                  <c:v>-1.6800000000000022</c:v>
                </c:pt>
                <c:pt idx="283">
                  <c:v>-1.6700000000000021</c:v>
                </c:pt>
                <c:pt idx="284">
                  <c:v>-1.6600000000000001</c:v>
                </c:pt>
                <c:pt idx="285">
                  <c:v>-1.6500000000000001</c:v>
                </c:pt>
                <c:pt idx="286">
                  <c:v>-1.6400000000000001</c:v>
                </c:pt>
                <c:pt idx="287">
                  <c:v>-1.6300000000000001</c:v>
                </c:pt>
                <c:pt idx="288">
                  <c:v>-1.62</c:v>
                </c:pt>
                <c:pt idx="289">
                  <c:v>-1.61</c:v>
                </c:pt>
                <c:pt idx="290">
                  <c:v>-1.6</c:v>
                </c:pt>
                <c:pt idx="291">
                  <c:v>-1.59</c:v>
                </c:pt>
                <c:pt idx="292">
                  <c:v>-1.58</c:v>
                </c:pt>
                <c:pt idx="293">
                  <c:v>-1.57</c:v>
                </c:pt>
                <c:pt idx="294">
                  <c:v>-1.56</c:v>
                </c:pt>
                <c:pt idx="295">
                  <c:v>-1.55</c:v>
                </c:pt>
                <c:pt idx="296">
                  <c:v>-1.54</c:v>
                </c:pt>
                <c:pt idx="297">
                  <c:v>-1.53</c:v>
                </c:pt>
                <c:pt idx="298">
                  <c:v>-1.52</c:v>
                </c:pt>
                <c:pt idx="299">
                  <c:v>-1.51</c:v>
                </c:pt>
                <c:pt idx="300">
                  <c:v>-1.5</c:v>
                </c:pt>
                <c:pt idx="301">
                  <c:v>-1.49</c:v>
                </c:pt>
                <c:pt idx="302">
                  <c:v>-1.48</c:v>
                </c:pt>
                <c:pt idx="303">
                  <c:v>-1.47</c:v>
                </c:pt>
                <c:pt idx="304">
                  <c:v>-1.46</c:v>
                </c:pt>
                <c:pt idx="305">
                  <c:v>-1.45</c:v>
                </c:pt>
                <c:pt idx="306">
                  <c:v>-1.44</c:v>
                </c:pt>
                <c:pt idx="307">
                  <c:v>-1.43</c:v>
                </c:pt>
                <c:pt idx="308">
                  <c:v>-1.42</c:v>
                </c:pt>
                <c:pt idx="309">
                  <c:v>-1.41</c:v>
                </c:pt>
                <c:pt idx="310">
                  <c:v>-1.4</c:v>
                </c:pt>
                <c:pt idx="311">
                  <c:v>-1.3900000000000001</c:v>
                </c:pt>
                <c:pt idx="312">
                  <c:v>-1.3800000000000001</c:v>
                </c:pt>
                <c:pt idx="313">
                  <c:v>-1.37</c:v>
                </c:pt>
                <c:pt idx="314">
                  <c:v>-1.36</c:v>
                </c:pt>
                <c:pt idx="315">
                  <c:v>-1.35</c:v>
                </c:pt>
                <c:pt idx="316">
                  <c:v>-1.34</c:v>
                </c:pt>
                <c:pt idx="317">
                  <c:v>-1.33</c:v>
                </c:pt>
                <c:pt idx="318">
                  <c:v>-1.32</c:v>
                </c:pt>
                <c:pt idx="319">
                  <c:v>-1.31</c:v>
                </c:pt>
                <c:pt idx="320">
                  <c:v>-1.3</c:v>
                </c:pt>
                <c:pt idx="321">
                  <c:v>-1.29</c:v>
                </c:pt>
                <c:pt idx="322">
                  <c:v>-1.28</c:v>
                </c:pt>
                <c:pt idx="323">
                  <c:v>-1.27</c:v>
                </c:pt>
                <c:pt idx="324">
                  <c:v>-1.26</c:v>
                </c:pt>
                <c:pt idx="325">
                  <c:v>-1.25</c:v>
                </c:pt>
                <c:pt idx="326">
                  <c:v>-1.24</c:v>
                </c:pt>
                <c:pt idx="327">
                  <c:v>-1.23</c:v>
                </c:pt>
                <c:pt idx="328">
                  <c:v>-1.22</c:v>
                </c:pt>
                <c:pt idx="329">
                  <c:v>-1.21</c:v>
                </c:pt>
                <c:pt idx="330">
                  <c:v>-1.2</c:v>
                </c:pt>
                <c:pt idx="331">
                  <c:v>-1.1900000000000022</c:v>
                </c:pt>
                <c:pt idx="332">
                  <c:v>-1.1800000000000022</c:v>
                </c:pt>
                <c:pt idx="333">
                  <c:v>-1.1700000000000021</c:v>
                </c:pt>
                <c:pt idx="334">
                  <c:v>-1.1599999999999975</c:v>
                </c:pt>
                <c:pt idx="335">
                  <c:v>-1.1499999999999975</c:v>
                </c:pt>
                <c:pt idx="336">
                  <c:v>-1.1399999999999975</c:v>
                </c:pt>
                <c:pt idx="337">
                  <c:v>-1.1299999999999975</c:v>
                </c:pt>
                <c:pt idx="338">
                  <c:v>-1.1200000000000001</c:v>
                </c:pt>
                <c:pt idx="339">
                  <c:v>-1.1100000000000001</c:v>
                </c:pt>
                <c:pt idx="340">
                  <c:v>-1.1000000000000001</c:v>
                </c:pt>
                <c:pt idx="341">
                  <c:v>-1.0900000000000001</c:v>
                </c:pt>
                <c:pt idx="342">
                  <c:v>-1.08</c:v>
                </c:pt>
                <c:pt idx="343">
                  <c:v>-1.07</c:v>
                </c:pt>
                <c:pt idx="344">
                  <c:v>-1.06</c:v>
                </c:pt>
                <c:pt idx="345">
                  <c:v>-1.05</c:v>
                </c:pt>
                <c:pt idx="346">
                  <c:v>-1.04</c:v>
                </c:pt>
                <c:pt idx="347">
                  <c:v>-1.03</c:v>
                </c:pt>
                <c:pt idx="348">
                  <c:v>-1.02</c:v>
                </c:pt>
                <c:pt idx="349">
                  <c:v>-1.01</c:v>
                </c:pt>
                <c:pt idx="350">
                  <c:v>-1</c:v>
                </c:pt>
                <c:pt idx="351">
                  <c:v>-0.99</c:v>
                </c:pt>
                <c:pt idx="352">
                  <c:v>-0.98</c:v>
                </c:pt>
                <c:pt idx="353">
                  <c:v>-0.97000000000000064</c:v>
                </c:pt>
                <c:pt idx="354">
                  <c:v>-0.96000000000000063</c:v>
                </c:pt>
                <c:pt idx="355">
                  <c:v>-0.95000000000000062</c:v>
                </c:pt>
                <c:pt idx="356">
                  <c:v>-0.94000000000000061</c:v>
                </c:pt>
                <c:pt idx="357">
                  <c:v>-0.93</c:v>
                </c:pt>
                <c:pt idx="358">
                  <c:v>-0.92</c:v>
                </c:pt>
                <c:pt idx="359">
                  <c:v>-0.91</c:v>
                </c:pt>
                <c:pt idx="360">
                  <c:v>-0.9</c:v>
                </c:pt>
                <c:pt idx="361">
                  <c:v>-0.89</c:v>
                </c:pt>
                <c:pt idx="362">
                  <c:v>-0.88</c:v>
                </c:pt>
                <c:pt idx="363">
                  <c:v>-0.87000000000000111</c:v>
                </c:pt>
                <c:pt idx="364">
                  <c:v>-0.86000000000000065</c:v>
                </c:pt>
                <c:pt idx="365">
                  <c:v>-0.85000000000000064</c:v>
                </c:pt>
                <c:pt idx="366">
                  <c:v>-0.84000000000000064</c:v>
                </c:pt>
                <c:pt idx="367">
                  <c:v>-0.83000000000000063</c:v>
                </c:pt>
                <c:pt idx="368">
                  <c:v>-0.82000000000000062</c:v>
                </c:pt>
                <c:pt idx="369">
                  <c:v>-0.81</c:v>
                </c:pt>
                <c:pt idx="370">
                  <c:v>-0.8</c:v>
                </c:pt>
                <c:pt idx="371">
                  <c:v>-0.79</c:v>
                </c:pt>
                <c:pt idx="372">
                  <c:v>-0.78</c:v>
                </c:pt>
                <c:pt idx="373">
                  <c:v>-0.77000000000000124</c:v>
                </c:pt>
                <c:pt idx="374">
                  <c:v>-0.76000000000000123</c:v>
                </c:pt>
                <c:pt idx="375">
                  <c:v>-0.75000000000000122</c:v>
                </c:pt>
                <c:pt idx="376">
                  <c:v>-0.7400000000000011</c:v>
                </c:pt>
                <c:pt idx="377">
                  <c:v>-0.73000000000000065</c:v>
                </c:pt>
                <c:pt idx="378">
                  <c:v>-0.72000000000000064</c:v>
                </c:pt>
                <c:pt idx="379">
                  <c:v>-0.71000000000000063</c:v>
                </c:pt>
                <c:pt idx="380">
                  <c:v>-0.70000000000000062</c:v>
                </c:pt>
                <c:pt idx="381">
                  <c:v>-0.69000000000000061</c:v>
                </c:pt>
                <c:pt idx="382">
                  <c:v>-0.68</c:v>
                </c:pt>
                <c:pt idx="383">
                  <c:v>-0.67000000000000148</c:v>
                </c:pt>
                <c:pt idx="384">
                  <c:v>-0.66000000000000136</c:v>
                </c:pt>
                <c:pt idx="385">
                  <c:v>-0.65000000000000135</c:v>
                </c:pt>
                <c:pt idx="386">
                  <c:v>-0.64000000000000123</c:v>
                </c:pt>
                <c:pt idx="387">
                  <c:v>-0.63000000000000123</c:v>
                </c:pt>
                <c:pt idx="388">
                  <c:v>-0.62000000000000111</c:v>
                </c:pt>
                <c:pt idx="389">
                  <c:v>-0.61000000000000065</c:v>
                </c:pt>
                <c:pt idx="390">
                  <c:v>-0.60000000000000064</c:v>
                </c:pt>
                <c:pt idx="391">
                  <c:v>-0.59</c:v>
                </c:pt>
                <c:pt idx="392">
                  <c:v>-0.58000000000000007</c:v>
                </c:pt>
                <c:pt idx="393">
                  <c:v>-0.56999999999999995</c:v>
                </c:pt>
                <c:pt idx="394">
                  <c:v>-0.56000000000000005</c:v>
                </c:pt>
                <c:pt idx="395">
                  <c:v>-0.55000000000000004</c:v>
                </c:pt>
                <c:pt idx="396">
                  <c:v>-0.54</c:v>
                </c:pt>
                <c:pt idx="397">
                  <c:v>-0.53</c:v>
                </c:pt>
                <c:pt idx="398">
                  <c:v>-0.52</c:v>
                </c:pt>
                <c:pt idx="399">
                  <c:v>-0.51</c:v>
                </c:pt>
                <c:pt idx="400">
                  <c:v>-0.5</c:v>
                </c:pt>
                <c:pt idx="401">
                  <c:v>-0.49000000000000032</c:v>
                </c:pt>
                <c:pt idx="402">
                  <c:v>-0.48000000000000032</c:v>
                </c:pt>
                <c:pt idx="403">
                  <c:v>-0.47000000000000008</c:v>
                </c:pt>
                <c:pt idx="404">
                  <c:v>-0.46</c:v>
                </c:pt>
                <c:pt idx="405">
                  <c:v>-0.45</c:v>
                </c:pt>
                <c:pt idx="406">
                  <c:v>-0.44</c:v>
                </c:pt>
                <c:pt idx="407">
                  <c:v>-0.43000000000000038</c:v>
                </c:pt>
                <c:pt idx="408">
                  <c:v>-0.42000000000000032</c:v>
                </c:pt>
                <c:pt idx="409">
                  <c:v>-0.41000000000000031</c:v>
                </c:pt>
                <c:pt idx="410">
                  <c:v>-0.4</c:v>
                </c:pt>
                <c:pt idx="411">
                  <c:v>-0.39000000000000062</c:v>
                </c:pt>
                <c:pt idx="412">
                  <c:v>-0.38000000000000062</c:v>
                </c:pt>
                <c:pt idx="413">
                  <c:v>-0.37000000000000038</c:v>
                </c:pt>
                <c:pt idx="414">
                  <c:v>-0.36000000000000032</c:v>
                </c:pt>
                <c:pt idx="415">
                  <c:v>-0.35000000000000031</c:v>
                </c:pt>
                <c:pt idx="416">
                  <c:v>-0.34</c:v>
                </c:pt>
                <c:pt idx="417">
                  <c:v>-0.33000000000000074</c:v>
                </c:pt>
                <c:pt idx="418">
                  <c:v>-0.32000000000000062</c:v>
                </c:pt>
                <c:pt idx="419">
                  <c:v>-0.31000000000000055</c:v>
                </c:pt>
                <c:pt idx="420">
                  <c:v>-0.30000000000000032</c:v>
                </c:pt>
                <c:pt idx="421">
                  <c:v>-0.29000000000000031</c:v>
                </c:pt>
                <c:pt idx="422">
                  <c:v>-0.28000000000000008</c:v>
                </c:pt>
                <c:pt idx="423">
                  <c:v>-0.27</c:v>
                </c:pt>
                <c:pt idx="424">
                  <c:v>-0.26</c:v>
                </c:pt>
                <c:pt idx="425">
                  <c:v>-0.25</c:v>
                </c:pt>
                <c:pt idx="426">
                  <c:v>-0.24000000000000021</c:v>
                </c:pt>
                <c:pt idx="427">
                  <c:v>-0.23</c:v>
                </c:pt>
                <c:pt idx="428">
                  <c:v>-0.22</c:v>
                </c:pt>
                <c:pt idx="429">
                  <c:v>-0.21000000000000021</c:v>
                </c:pt>
                <c:pt idx="430">
                  <c:v>-0.2</c:v>
                </c:pt>
                <c:pt idx="431">
                  <c:v>-0.19</c:v>
                </c:pt>
                <c:pt idx="432">
                  <c:v>-0.18000000000000024</c:v>
                </c:pt>
                <c:pt idx="433">
                  <c:v>-0.17</c:v>
                </c:pt>
                <c:pt idx="434">
                  <c:v>-0.16</c:v>
                </c:pt>
                <c:pt idx="435">
                  <c:v>-0.15000000000000024</c:v>
                </c:pt>
                <c:pt idx="436">
                  <c:v>-0.14000000000000001</c:v>
                </c:pt>
                <c:pt idx="437">
                  <c:v>-0.13</c:v>
                </c:pt>
                <c:pt idx="438">
                  <c:v>-0.12000000000000002</c:v>
                </c:pt>
                <c:pt idx="439">
                  <c:v>-0.11</c:v>
                </c:pt>
                <c:pt idx="440">
                  <c:v>-0.1</c:v>
                </c:pt>
                <c:pt idx="441">
                  <c:v>-9.0000000000000024E-2</c:v>
                </c:pt>
                <c:pt idx="442">
                  <c:v>-8.0000000000000043E-2</c:v>
                </c:pt>
                <c:pt idx="443">
                  <c:v>-7.0000000000000021E-2</c:v>
                </c:pt>
                <c:pt idx="444">
                  <c:v>-6.0000000000000032E-2</c:v>
                </c:pt>
                <c:pt idx="445">
                  <c:v>-0.05</c:v>
                </c:pt>
                <c:pt idx="446">
                  <c:v>-4.0000000000000022E-2</c:v>
                </c:pt>
                <c:pt idx="447">
                  <c:v>-3.0000000000000002E-2</c:v>
                </c:pt>
                <c:pt idx="448">
                  <c:v>-2.0000000000000011E-2</c:v>
                </c:pt>
                <c:pt idx="449">
                  <c:v>-1.0000000000000005E-2</c:v>
                </c:pt>
                <c:pt idx="450">
                  <c:v>0</c:v>
                </c:pt>
                <c:pt idx="451">
                  <c:v>1.0000000000000005E-2</c:v>
                </c:pt>
                <c:pt idx="452">
                  <c:v>2.0000000000000011E-2</c:v>
                </c:pt>
                <c:pt idx="453">
                  <c:v>3.0000000000000002E-2</c:v>
                </c:pt>
                <c:pt idx="454">
                  <c:v>4.0000000000000022E-2</c:v>
                </c:pt>
                <c:pt idx="455">
                  <c:v>0.05</c:v>
                </c:pt>
                <c:pt idx="456">
                  <c:v>6.0000000000000032E-2</c:v>
                </c:pt>
                <c:pt idx="457">
                  <c:v>7.0000000000000021E-2</c:v>
                </c:pt>
                <c:pt idx="458">
                  <c:v>8.0000000000000043E-2</c:v>
                </c:pt>
                <c:pt idx="459">
                  <c:v>9.0000000000000024E-2</c:v>
                </c:pt>
                <c:pt idx="460">
                  <c:v>0.1</c:v>
                </c:pt>
                <c:pt idx="461">
                  <c:v>0.11</c:v>
                </c:pt>
                <c:pt idx="462">
                  <c:v>0.12000000000000002</c:v>
                </c:pt>
                <c:pt idx="463">
                  <c:v>0.13</c:v>
                </c:pt>
                <c:pt idx="464">
                  <c:v>0.14000000000000001</c:v>
                </c:pt>
                <c:pt idx="465">
                  <c:v>0.15000000000000024</c:v>
                </c:pt>
                <c:pt idx="466">
                  <c:v>0.16</c:v>
                </c:pt>
                <c:pt idx="467">
                  <c:v>0.17</c:v>
                </c:pt>
                <c:pt idx="468">
                  <c:v>0.18000000000000024</c:v>
                </c:pt>
                <c:pt idx="469">
                  <c:v>0.19</c:v>
                </c:pt>
                <c:pt idx="470">
                  <c:v>0.2</c:v>
                </c:pt>
                <c:pt idx="471">
                  <c:v>0.21000000000000021</c:v>
                </c:pt>
                <c:pt idx="472">
                  <c:v>0.22</c:v>
                </c:pt>
                <c:pt idx="473">
                  <c:v>0.23</c:v>
                </c:pt>
                <c:pt idx="474">
                  <c:v>0.24000000000000021</c:v>
                </c:pt>
                <c:pt idx="475">
                  <c:v>0.25</c:v>
                </c:pt>
                <c:pt idx="476">
                  <c:v>0.26</c:v>
                </c:pt>
                <c:pt idx="477">
                  <c:v>0.27</c:v>
                </c:pt>
                <c:pt idx="478">
                  <c:v>0.28000000000000008</c:v>
                </c:pt>
                <c:pt idx="479">
                  <c:v>0.29000000000000031</c:v>
                </c:pt>
                <c:pt idx="480">
                  <c:v>0.30000000000000032</c:v>
                </c:pt>
                <c:pt idx="481">
                  <c:v>0.31000000000000055</c:v>
                </c:pt>
                <c:pt idx="482">
                  <c:v>0.32000000000000062</c:v>
                </c:pt>
                <c:pt idx="483">
                  <c:v>0.33000000000000074</c:v>
                </c:pt>
                <c:pt idx="484">
                  <c:v>0.34</c:v>
                </c:pt>
                <c:pt idx="485">
                  <c:v>0.35000000000000031</c:v>
                </c:pt>
                <c:pt idx="486">
                  <c:v>0.36000000000000032</c:v>
                </c:pt>
                <c:pt idx="487">
                  <c:v>0.37000000000000038</c:v>
                </c:pt>
                <c:pt idx="488">
                  <c:v>0.38000000000000062</c:v>
                </c:pt>
                <c:pt idx="489">
                  <c:v>0.39000000000000062</c:v>
                </c:pt>
                <c:pt idx="490">
                  <c:v>0.4</c:v>
                </c:pt>
                <c:pt idx="491">
                  <c:v>0.41000000000000031</c:v>
                </c:pt>
                <c:pt idx="492">
                  <c:v>0.42000000000000032</c:v>
                </c:pt>
                <c:pt idx="493">
                  <c:v>0.43000000000000038</c:v>
                </c:pt>
                <c:pt idx="494">
                  <c:v>0.44</c:v>
                </c:pt>
                <c:pt idx="495">
                  <c:v>0.45</c:v>
                </c:pt>
                <c:pt idx="496">
                  <c:v>0.46</c:v>
                </c:pt>
                <c:pt idx="497">
                  <c:v>0.47000000000000008</c:v>
                </c:pt>
                <c:pt idx="498">
                  <c:v>0.48000000000000032</c:v>
                </c:pt>
                <c:pt idx="499">
                  <c:v>0.49000000000000032</c:v>
                </c:pt>
                <c:pt idx="500">
                  <c:v>0.5</c:v>
                </c:pt>
                <c:pt idx="501">
                  <c:v>0.51</c:v>
                </c:pt>
                <c:pt idx="502">
                  <c:v>0.52</c:v>
                </c:pt>
                <c:pt idx="503">
                  <c:v>0.53</c:v>
                </c:pt>
                <c:pt idx="504">
                  <c:v>0.54</c:v>
                </c:pt>
                <c:pt idx="505">
                  <c:v>0.55000000000000004</c:v>
                </c:pt>
                <c:pt idx="506">
                  <c:v>0.56000000000000005</c:v>
                </c:pt>
                <c:pt idx="507">
                  <c:v>0.56999999999999995</c:v>
                </c:pt>
                <c:pt idx="508">
                  <c:v>0.58000000000000007</c:v>
                </c:pt>
                <c:pt idx="509">
                  <c:v>0.59</c:v>
                </c:pt>
                <c:pt idx="510">
                  <c:v>0.60000000000000064</c:v>
                </c:pt>
                <c:pt idx="511">
                  <c:v>0.61000000000000065</c:v>
                </c:pt>
                <c:pt idx="512">
                  <c:v>0.62000000000000111</c:v>
                </c:pt>
                <c:pt idx="513">
                  <c:v>0.63000000000000123</c:v>
                </c:pt>
                <c:pt idx="514">
                  <c:v>0.64000000000000123</c:v>
                </c:pt>
                <c:pt idx="515">
                  <c:v>0.65000000000000135</c:v>
                </c:pt>
                <c:pt idx="516">
                  <c:v>0.66000000000000136</c:v>
                </c:pt>
                <c:pt idx="517">
                  <c:v>0.67000000000000148</c:v>
                </c:pt>
                <c:pt idx="518">
                  <c:v>0.68</c:v>
                </c:pt>
                <c:pt idx="519">
                  <c:v>0.69000000000000061</c:v>
                </c:pt>
                <c:pt idx="520">
                  <c:v>0.70000000000000062</c:v>
                </c:pt>
                <c:pt idx="521">
                  <c:v>0.71000000000000063</c:v>
                </c:pt>
                <c:pt idx="522">
                  <c:v>0.72000000000000064</c:v>
                </c:pt>
                <c:pt idx="523">
                  <c:v>0.73000000000000065</c:v>
                </c:pt>
                <c:pt idx="524">
                  <c:v>0.7400000000000011</c:v>
                </c:pt>
                <c:pt idx="525">
                  <c:v>0.75000000000000122</c:v>
                </c:pt>
                <c:pt idx="526">
                  <c:v>0.76000000000000123</c:v>
                </c:pt>
                <c:pt idx="527">
                  <c:v>0.77000000000000124</c:v>
                </c:pt>
                <c:pt idx="528">
                  <c:v>0.78</c:v>
                </c:pt>
                <c:pt idx="529">
                  <c:v>0.79</c:v>
                </c:pt>
                <c:pt idx="530">
                  <c:v>0.8</c:v>
                </c:pt>
                <c:pt idx="531">
                  <c:v>0.81</c:v>
                </c:pt>
                <c:pt idx="532">
                  <c:v>0.82000000000000062</c:v>
                </c:pt>
                <c:pt idx="533">
                  <c:v>0.83000000000000063</c:v>
                </c:pt>
                <c:pt idx="534">
                  <c:v>0.84000000000000064</c:v>
                </c:pt>
                <c:pt idx="535">
                  <c:v>0.85000000000000064</c:v>
                </c:pt>
                <c:pt idx="536">
                  <c:v>0.86000000000000065</c:v>
                </c:pt>
                <c:pt idx="537">
                  <c:v>0.87000000000000111</c:v>
                </c:pt>
                <c:pt idx="538">
                  <c:v>0.88</c:v>
                </c:pt>
                <c:pt idx="539">
                  <c:v>0.89</c:v>
                </c:pt>
                <c:pt idx="540">
                  <c:v>0.9</c:v>
                </c:pt>
                <c:pt idx="541">
                  <c:v>0.91</c:v>
                </c:pt>
                <c:pt idx="542">
                  <c:v>0.92</c:v>
                </c:pt>
                <c:pt idx="543">
                  <c:v>0.93</c:v>
                </c:pt>
                <c:pt idx="544">
                  <c:v>0.94000000000000061</c:v>
                </c:pt>
                <c:pt idx="545">
                  <c:v>0.95000000000000062</c:v>
                </c:pt>
                <c:pt idx="546">
                  <c:v>0.96000000000000063</c:v>
                </c:pt>
                <c:pt idx="547">
                  <c:v>0.97000000000000064</c:v>
                </c:pt>
                <c:pt idx="548">
                  <c:v>0.98</c:v>
                </c:pt>
                <c:pt idx="549">
                  <c:v>0.99</c:v>
                </c:pt>
                <c:pt idx="550">
                  <c:v>1</c:v>
                </c:pt>
                <c:pt idx="551">
                  <c:v>1.01</c:v>
                </c:pt>
                <c:pt idx="552">
                  <c:v>1.02</c:v>
                </c:pt>
                <c:pt idx="553">
                  <c:v>1.03</c:v>
                </c:pt>
                <c:pt idx="554">
                  <c:v>1.04</c:v>
                </c:pt>
                <c:pt idx="555">
                  <c:v>1.05</c:v>
                </c:pt>
                <c:pt idx="556">
                  <c:v>1.06</c:v>
                </c:pt>
                <c:pt idx="557">
                  <c:v>1.07</c:v>
                </c:pt>
                <c:pt idx="558">
                  <c:v>1.08</c:v>
                </c:pt>
                <c:pt idx="559">
                  <c:v>1.0900000000000001</c:v>
                </c:pt>
                <c:pt idx="560">
                  <c:v>1.1000000000000001</c:v>
                </c:pt>
                <c:pt idx="561">
                  <c:v>1.1100000000000001</c:v>
                </c:pt>
                <c:pt idx="562">
                  <c:v>1.1200000000000001</c:v>
                </c:pt>
                <c:pt idx="563">
                  <c:v>1.1299999999999975</c:v>
                </c:pt>
                <c:pt idx="564">
                  <c:v>1.1399999999999975</c:v>
                </c:pt>
                <c:pt idx="565">
                  <c:v>1.1499999999999975</c:v>
                </c:pt>
                <c:pt idx="566">
                  <c:v>1.1599999999999975</c:v>
                </c:pt>
                <c:pt idx="567">
                  <c:v>1.1700000000000021</c:v>
                </c:pt>
                <c:pt idx="568">
                  <c:v>1.1800000000000022</c:v>
                </c:pt>
                <c:pt idx="569">
                  <c:v>1.1900000000000022</c:v>
                </c:pt>
                <c:pt idx="570">
                  <c:v>1.2</c:v>
                </c:pt>
                <c:pt idx="571">
                  <c:v>1.21</c:v>
                </c:pt>
                <c:pt idx="572">
                  <c:v>1.22</c:v>
                </c:pt>
                <c:pt idx="573">
                  <c:v>1.23</c:v>
                </c:pt>
                <c:pt idx="574">
                  <c:v>1.24</c:v>
                </c:pt>
                <c:pt idx="575">
                  <c:v>1.25</c:v>
                </c:pt>
                <c:pt idx="576">
                  <c:v>1.26</c:v>
                </c:pt>
                <c:pt idx="577">
                  <c:v>1.27</c:v>
                </c:pt>
                <c:pt idx="578">
                  <c:v>1.28</c:v>
                </c:pt>
                <c:pt idx="579">
                  <c:v>1.29</c:v>
                </c:pt>
                <c:pt idx="580">
                  <c:v>1.3</c:v>
                </c:pt>
                <c:pt idx="581">
                  <c:v>1.31</c:v>
                </c:pt>
                <c:pt idx="582">
                  <c:v>1.32</c:v>
                </c:pt>
                <c:pt idx="583">
                  <c:v>1.33</c:v>
                </c:pt>
                <c:pt idx="584">
                  <c:v>1.34</c:v>
                </c:pt>
                <c:pt idx="585">
                  <c:v>1.35</c:v>
                </c:pt>
                <c:pt idx="586">
                  <c:v>1.36</c:v>
                </c:pt>
                <c:pt idx="587">
                  <c:v>1.37</c:v>
                </c:pt>
                <c:pt idx="588">
                  <c:v>1.3800000000000001</c:v>
                </c:pt>
                <c:pt idx="589">
                  <c:v>1.3900000000000001</c:v>
                </c:pt>
                <c:pt idx="590">
                  <c:v>1.4</c:v>
                </c:pt>
                <c:pt idx="591">
                  <c:v>1.41</c:v>
                </c:pt>
                <c:pt idx="592">
                  <c:v>1.42</c:v>
                </c:pt>
                <c:pt idx="593">
                  <c:v>1.43</c:v>
                </c:pt>
                <c:pt idx="594">
                  <c:v>1.44</c:v>
                </c:pt>
                <c:pt idx="595">
                  <c:v>1.45</c:v>
                </c:pt>
                <c:pt idx="596">
                  <c:v>1.46</c:v>
                </c:pt>
                <c:pt idx="597">
                  <c:v>1.47</c:v>
                </c:pt>
                <c:pt idx="598">
                  <c:v>1.48</c:v>
                </c:pt>
                <c:pt idx="599">
                  <c:v>1.49</c:v>
                </c:pt>
                <c:pt idx="600">
                  <c:v>1.5</c:v>
                </c:pt>
                <c:pt idx="601">
                  <c:v>1.51</c:v>
                </c:pt>
                <c:pt idx="602">
                  <c:v>1.52</c:v>
                </c:pt>
                <c:pt idx="603">
                  <c:v>1.53</c:v>
                </c:pt>
                <c:pt idx="604">
                  <c:v>1.54</c:v>
                </c:pt>
                <c:pt idx="605">
                  <c:v>1.55</c:v>
                </c:pt>
                <c:pt idx="606">
                  <c:v>1.56</c:v>
                </c:pt>
                <c:pt idx="607">
                  <c:v>1.57</c:v>
                </c:pt>
                <c:pt idx="608">
                  <c:v>1.58</c:v>
                </c:pt>
                <c:pt idx="609">
                  <c:v>1.59</c:v>
                </c:pt>
                <c:pt idx="610">
                  <c:v>1.6</c:v>
                </c:pt>
                <c:pt idx="611">
                  <c:v>1.61</c:v>
                </c:pt>
                <c:pt idx="612">
                  <c:v>1.62</c:v>
                </c:pt>
                <c:pt idx="613">
                  <c:v>1.6300000000000001</c:v>
                </c:pt>
                <c:pt idx="614">
                  <c:v>1.6400000000000001</c:v>
                </c:pt>
                <c:pt idx="615">
                  <c:v>1.6500000000000001</c:v>
                </c:pt>
                <c:pt idx="616">
                  <c:v>1.6600000000000001</c:v>
                </c:pt>
                <c:pt idx="617">
                  <c:v>1.6700000000000021</c:v>
                </c:pt>
                <c:pt idx="618">
                  <c:v>1.6800000000000022</c:v>
                </c:pt>
                <c:pt idx="619">
                  <c:v>1.6900000000000022</c:v>
                </c:pt>
                <c:pt idx="620">
                  <c:v>1.7</c:v>
                </c:pt>
                <c:pt idx="621">
                  <c:v>1.71</c:v>
                </c:pt>
                <c:pt idx="622">
                  <c:v>1.72</c:v>
                </c:pt>
                <c:pt idx="623">
                  <c:v>1.73</c:v>
                </c:pt>
                <c:pt idx="624">
                  <c:v>1.74</c:v>
                </c:pt>
                <c:pt idx="625">
                  <c:v>1.75</c:v>
                </c:pt>
                <c:pt idx="626">
                  <c:v>1.76</c:v>
                </c:pt>
                <c:pt idx="627">
                  <c:v>1.77</c:v>
                </c:pt>
                <c:pt idx="628">
                  <c:v>1.78</c:v>
                </c:pt>
                <c:pt idx="629">
                  <c:v>1.79</c:v>
                </c:pt>
                <c:pt idx="630">
                  <c:v>1.8</c:v>
                </c:pt>
                <c:pt idx="631">
                  <c:v>1.81</c:v>
                </c:pt>
                <c:pt idx="632">
                  <c:v>1.82</c:v>
                </c:pt>
                <c:pt idx="633">
                  <c:v>1.83</c:v>
                </c:pt>
                <c:pt idx="634">
                  <c:v>1.84</c:v>
                </c:pt>
                <c:pt idx="635">
                  <c:v>1.85</c:v>
                </c:pt>
                <c:pt idx="636">
                  <c:v>1.86</c:v>
                </c:pt>
                <c:pt idx="637">
                  <c:v>1.87</c:v>
                </c:pt>
                <c:pt idx="638">
                  <c:v>1.8800000000000001</c:v>
                </c:pt>
                <c:pt idx="639">
                  <c:v>1.8900000000000001</c:v>
                </c:pt>
                <c:pt idx="640">
                  <c:v>1.9000000000000001</c:v>
                </c:pt>
                <c:pt idx="641">
                  <c:v>1.9100000000000001</c:v>
                </c:pt>
                <c:pt idx="642">
                  <c:v>1.9200000000000021</c:v>
                </c:pt>
                <c:pt idx="643">
                  <c:v>1.9300000000000022</c:v>
                </c:pt>
                <c:pt idx="644">
                  <c:v>1.9400000000000022</c:v>
                </c:pt>
                <c:pt idx="645">
                  <c:v>1.9500000000000022</c:v>
                </c:pt>
                <c:pt idx="646">
                  <c:v>1.9600000000000022</c:v>
                </c:pt>
                <c:pt idx="647">
                  <c:v>1.9700000000000022</c:v>
                </c:pt>
                <c:pt idx="648">
                  <c:v>1.9800000000000024</c:v>
                </c:pt>
                <c:pt idx="649">
                  <c:v>1.9900000000000024</c:v>
                </c:pt>
                <c:pt idx="650">
                  <c:v>2</c:v>
                </c:pt>
                <c:pt idx="651">
                  <c:v>2.0099999999999998</c:v>
                </c:pt>
                <c:pt idx="652">
                  <c:v>2.02</c:v>
                </c:pt>
                <c:pt idx="653">
                  <c:v>2.0299999999999998</c:v>
                </c:pt>
                <c:pt idx="654">
                  <c:v>2.04</c:v>
                </c:pt>
                <c:pt idx="655">
                  <c:v>2.0499999999999998</c:v>
                </c:pt>
                <c:pt idx="656">
                  <c:v>2.06</c:v>
                </c:pt>
                <c:pt idx="657">
                  <c:v>2.0699999999999998</c:v>
                </c:pt>
                <c:pt idx="658">
                  <c:v>2.08</c:v>
                </c:pt>
                <c:pt idx="659">
                  <c:v>2.09</c:v>
                </c:pt>
                <c:pt idx="660">
                  <c:v>2.1</c:v>
                </c:pt>
                <c:pt idx="661">
                  <c:v>2.11</c:v>
                </c:pt>
                <c:pt idx="662">
                  <c:v>2.12</c:v>
                </c:pt>
                <c:pt idx="663">
                  <c:v>2.13</c:v>
                </c:pt>
                <c:pt idx="664">
                  <c:v>2.14</c:v>
                </c:pt>
                <c:pt idx="665">
                  <c:v>2.15</c:v>
                </c:pt>
                <c:pt idx="666">
                  <c:v>2.16</c:v>
                </c:pt>
                <c:pt idx="667">
                  <c:v>2.17</c:v>
                </c:pt>
                <c:pt idx="668">
                  <c:v>2.1800000000000002</c:v>
                </c:pt>
                <c:pt idx="669">
                  <c:v>2.19</c:v>
                </c:pt>
                <c:pt idx="670">
                  <c:v>2.2000000000000002</c:v>
                </c:pt>
                <c:pt idx="671">
                  <c:v>2.21</c:v>
                </c:pt>
                <c:pt idx="672">
                  <c:v>2.2200000000000002</c:v>
                </c:pt>
                <c:pt idx="673">
                  <c:v>2.23</c:v>
                </c:pt>
                <c:pt idx="674">
                  <c:v>2.2400000000000002</c:v>
                </c:pt>
                <c:pt idx="675">
                  <c:v>2.25</c:v>
                </c:pt>
                <c:pt idx="676">
                  <c:v>2.2599999999999998</c:v>
                </c:pt>
                <c:pt idx="677">
                  <c:v>2.27</c:v>
                </c:pt>
                <c:pt idx="678">
                  <c:v>2.2799999999999998</c:v>
                </c:pt>
                <c:pt idx="679">
                  <c:v>2.29</c:v>
                </c:pt>
                <c:pt idx="680">
                  <c:v>2.2999999999999998</c:v>
                </c:pt>
                <c:pt idx="681">
                  <c:v>2.3099999999999987</c:v>
                </c:pt>
                <c:pt idx="682">
                  <c:v>2.3199999999999967</c:v>
                </c:pt>
                <c:pt idx="683">
                  <c:v>2.3299999999999987</c:v>
                </c:pt>
                <c:pt idx="684">
                  <c:v>2.34</c:v>
                </c:pt>
                <c:pt idx="685">
                  <c:v>2.3499999999999988</c:v>
                </c:pt>
                <c:pt idx="686">
                  <c:v>2.36</c:v>
                </c:pt>
                <c:pt idx="687">
                  <c:v>2.3699999999999997</c:v>
                </c:pt>
                <c:pt idx="688">
                  <c:v>2.38</c:v>
                </c:pt>
                <c:pt idx="689">
                  <c:v>2.3899999999999997</c:v>
                </c:pt>
                <c:pt idx="690">
                  <c:v>2.4</c:v>
                </c:pt>
                <c:pt idx="691">
                  <c:v>2.4099999999999997</c:v>
                </c:pt>
                <c:pt idx="692">
                  <c:v>2.42</c:v>
                </c:pt>
                <c:pt idx="693">
                  <c:v>2.4299999999999997</c:v>
                </c:pt>
                <c:pt idx="694">
                  <c:v>2.44</c:v>
                </c:pt>
                <c:pt idx="695">
                  <c:v>2.4499999999999997</c:v>
                </c:pt>
                <c:pt idx="696">
                  <c:v>2.46</c:v>
                </c:pt>
                <c:pt idx="697">
                  <c:v>2.4699999999999998</c:v>
                </c:pt>
                <c:pt idx="698">
                  <c:v>2.48</c:v>
                </c:pt>
                <c:pt idx="699">
                  <c:v>2.4899999999999998</c:v>
                </c:pt>
                <c:pt idx="700">
                  <c:v>2.5</c:v>
                </c:pt>
                <c:pt idx="701">
                  <c:v>2.5099999999999998</c:v>
                </c:pt>
                <c:pt idx="702">
                  <c:v>2.52</c:v>
                </c:pt>
                <c:pt idx="703">
                  <c:v>2.5299999999999998</c:v>
                </c:pt>
                <c:pt idx="704">
                  <c:v>2.54</c:v>
                </c:pt>
                <c:pt idx="705">
                  <c:v>2.5499999999999998</c:v>
                </c:pt>
                <c:pt idx="706">
                  <c:v>2.56</c:v>
                </c:pt>
                <c:pt idx="707">
                  <c:v>2.57</c:v>
                </c:pt>
                <c:pt idx="708">
                  <c:v>2.58</c:v>
                </c:pt>
                <c:pt idx="709">
                  <c:v>2.59</c:v>
                </c:pt>
                <c:pt idx="710">
                  <c:v>2.6</c:v>
                </c:pt>
                <c:pt idx="711">
                  <c:v>2.61</c:v>
                </c:pt>
                <c:pt idx="712">
                  <c:v>2.62</c:v>
                </c:pt>
                <c:pt idx="713">
                  <c:v>2.63</c:v>
                </c:pt>
                <c:pt idx="714">
                  <c:v>2.64</c:v>
                </c:pt>
                <c:pt idx="715">
                  <c:v>2.65</c:v>
                </c:pt>
                <c:pt idx="716">
                  <c:v>2.66</c:v>
                </c:pt>
                <c:pt idx="717">
                  <c:v>2.67</c:v>
                </c:pt>
                <c:pt idx="718">
                  <c:v>2.68</c:v>
                </c:pt>
                <c:pt idx="719">
                  <c:v>2.69</c:v>
                </c:pt>
                <c:pt idx="720">
                  <c:v>2.7</c:v>
                </c:pt>
                <c:pt idx="721">
                  <c:v>2.71</c:v>
                </c:pt>
                <c:pt idx="722">
                  <c:v>2.72</c:v>
                </c:pt>
                <c:pt idx="723">
                  <c:v>2.73</c:v>
                </c:pt>
                <c:pt idx="724">
                  <c:v>2.74</c:v>
                </c:pt>
                <c:pt idx="725">
                  <c:v>2.75</c:v>
                </c:pt>
                <c:pt idx="726">
                  <c:v>2.7600000000000002</c:v>
                </c:pt>
                <c:pt idx="727">
                  <c:v>2.77</c:v>
                </c:pt>
                <c:pt idx="728">
                  <c:v>2.7800000000000002</c:v>
                </c:pt>
                <c:pt idx="729">
                  <c:v>2.79</c:v>
                </c:pt>
                <c:pt idx="730">
                  <c:v>2.8</c:v>
                </c:pt>
                <c:pt idx="731">
                  <c:v>2.8099999999999987</c:v>
                </c:pt>
                <c:pt idx="732">
                  <c:v>2.82</c:v>
                </c:pt>
                <c:pt idx="733">
                  <c:v>2.8299999999999987</c:v>
                </c:pt>
                <c:pt idx="734">
                  <c:v>2.84</c:v>
                </c:pt>
                <c:pt idx="735">
                  <c:v>2.8499999999999988</c:v>
                </c:pt>
                <c:pt idx="736">
                  <c:v>2.86</c:v>
                </c:pt>
                <c:pt idx="737">
                  <c:v>2.8699999999999997</c:v>
                </c:pt>
                <c:pt idx="738">
                  <c:v>2.88</c:v>
                </c:pt>
                <c:pt idx="739">
                  <c:v>2.8899999999999997</c:v>
                </c:pt>
                <c:pt idx="740">
                  <c:v>2.9</c:v>
                </c:pt>
                <c:pt idx="741">
                  <c:v>2.9099999999999997</c:v>
                </c:pt>
                <c:pt idx="742">
                  <c:v>2.92</c:v>
                </c:pt>
                <c:pt idx="743">
                  <c:v>2.9299999999999997</c:v>
                </c:pt>
                <c:pt idx="744">
                  <c:v>2.94</c:v>
                </c:pt>
                <c:pt idx="745">
                  <c:v>2.9499999999999997</c:v>
                </c:pt>
                <c:pt idx="746">
                  <c:v>2.96</c:v>
                </c:pt>
                <c:pt idx="747">
                  <c:v>2.9699999999999998</c:v>
                </c:pt>
                <c:pt idx="748">
                  <c:v>2.98</c:v>
                </c:pt>
                <c:pt idx="749">
                  <c:v>2.9899999999999998</c:v>
                </c:pt>
                <c:pt idx="750">
                  <c:v>3</c:v>
                </c:pt>
                <c:pt idx="751">
                  <c:v>3.01</c:v>
                </c:pt>
                <c:pt idx="752">
                  <c:v>3.02</c:v>
                </c:pt>
                <c:pt idx="753">
                  <c:v>3.03</c:v>
                </c:pt>
                <c:pt idx="754">
                  <c:v>3.04</c:v>
                </c:pt>
                <c:pt idx="755">
                  <c:v>3.05</c:v>
                </c:pt>
                <c:pt idx="756">
                  <c:v>3.06</c:v>
                </c:pt>
                <c:pt idx="757">
                  <c:v>3.07</c:v>
                </c:pt>
                <c:pt idx="758">
                  <c:v>3.08</c:v>
                </c:pt>
                <c:pt idx="759">
                  <c:v>3.09</c:v>
                </c:pt>
                <c:pt idx="760">
                  <c:v>3.1</c:v>
                </c:pt>
                <c:pt idx="761">
                  <c:v>3.11</c:v>
                </c:pt>
                <c:pt idx="762">
                  <c:v>3.12</c:v>
                </c:pt>
                <c:pt idx="763">
                  <c:v>3.13</c:v>
                </c:pt>
                <c:pt idx="764">
                  <c:v>3.14</c:v>
                </c:pt>
                <c:pt idx="765">
                  <c:v>3.15</c:v>
                </c:pt>
                <c:pt idx="766">
                  <c:v>3.16</c:v>
                </c:pt>
                <c:pt idx="767">
                  <c:v>3.17</c:v>
                </c:pt>
                <c:pt idx="768">
                  <c:v>3.18</c:v>
                </c:pt>
                <c:pt idx="769">
                  <c:v>3.19</c:v>
                </c:pt>
                <c:pt idx="770">
                  <c:v>3.2</c:v>
                </c:pt>
                <c:pt idx="771">
                  <c:v>3.21</c:v>
                </c:pt>
                <c:pt idx="772">
                  <c:v>3.22</c:v>
                </c:pt>
                <c:pt idx="773">
                  <c:v>3.23</c:v>
                </c:pt>
                <c:pt idx="774">
                  <c:v>3.24</c:v>
                </c:pt>
                <c:pt idx="775">
                  <c:v>3.25</c:v>
                </c:pt>
                <c:pt idx="776">
                  <c:v>3.2600000000000002</c:v>
                </c:pt>
                <c:pt idx="777">
                  <c:v>3.27</c:v>
                </c:pt>
                <c:pt idx="778">
                  <c:v>3.2800000000000002</c:v>
                </c:pt>
                <c:pt idx="779">
                  <c:v>3.29</c:v>
                </c:pt>
                <c:pt idx="780">
                  <c:v>3.3</c:v>
                </c:pt>
                <c:pt idx="781">
                  <c:v>3.3099999999999987</c:v>
                </c:pt>
                <c:pt idx="782">
                  <c:v>3.32</c:v>
                </c:pt>
                <c:pt idx="783">
                  <c:v>3.3299999999999987</c:v>
                </c:pt>
                <c:pt idx="784">
                  <c:v>3.34</c:v>
                </c:pt>
                <c:pt idx="785">
                  <c:v>3.3499999999999988</c:v>
                </c:pt>
                <c:pt idx="786">
                  <c:v>3.36</c:v>
                </c:pt>
                <c:pt idx="787">
                  <c:v>3.3699999999999997</c:v>
                </c:pt>
                <c:pt idx="788">
                  <c:v>3.38</c:v>
                </c:pt>
                <c:pt idx="789">
                  <c:v>3.3899999999999997</c:v>
                </c:pt>
                <c:pt idx="790">
                  <c:v>3.4</c:v>
                </c:pt>
                <c:pt idx="791">
                  <c:v>3.4099999999999997</c:v>
                </c:pt>
                <c:pt idx="792">
                  <c:v>3.42</c:v>
                </c:pt>
                <c:pt idx="793">
                  <c:v>3.4299999999999997</c:v>
                </c:pt>
                <c:pt idx="794">
                  <c:v>3.44</c:v>
                </c:pt>
                <c:pt idx="795">
                  <c:v>3.4499999999999997</c:v>
                </c:pt>
                <c:pt idx="796">
                  <c:v>3.46</c:v>
                </c:pt>
                <c:pt idx="797">
                  <c:v>3.4699999999999998</c:v>
                </c:pt>
                <c:pt idx="798">
                  <c:v>3.48</c:v>
                </c:pt>
                <c:pt idx="799">
                  <c:v>3.4899999999999998</c:v>
                </c:pt>
                <c:pt idx="800">
                  <c:v>3.5</c:v>
                </c:pt>
                <c:pt idx="801">
                  <c:v>3.51</c:v>
                </c:pt>
                <c:pt idx="802">
                  <c:v>3.52</c:v>
                </c:pt>
                <c:pt idx="803">
                  <c:v>3.53</c:v>
                </c:pt>
                <c:pt idx="804">
                  <c:v>3.54</c:v>
                </c:pt>
                <c:pt idx="805">
                  <c:v>3.55</c:v>
                </c:pt>
                <c:pt idx="806">
                  <c:v>3.56</c:v>
                </c:pt>
                <c:pt idx="807">
                  <c:v>3.57</c:v>
                </c:pt>
                <c:pt idx="808">
                  <c:v>3.58</c:v>
                </c:pt>
                <c:pt idx="809">
                  <c:v>3.59</c:v>
                </c:pt>
                <c:pt idx="810">
                  <c:v>3.6</c:v>
                </c:pt>
                <c:pt idx="811">
                  <c:v>3.61</c:v>
                </c:pt>
                <c:pt idx="812">
                  <c:v>3.62</c:v>
                </c:pt>
                <c:pt idx="813">
                  <c:v>3.63</c:v>
                </c:pt>
                <c:pt idx="814">
                  <c:v>3.64</c:v>
                </c:pt>
                <c:pt idx="815">
                  <c:v>3.65</c:v>
                </c:pt>
                <c:pt idx="816">
                  <c:v>3.66</c:v>
                </c:pt>
                <c:pt idx="817">
                  <c:v>3.67</c:v>
                </c:pt>
                <c:pt idx="818">
                  <c:v>3.6800000000000099</c:v>
                </c:pt>
                <c:pt idx="819">
                  <c:v>3.69</c:v>
                </c:pt>
                <c:pt idx="820">
                  <c:v>3.7000000000000099</c:v>
                </c:pt>
                <c:pt idx="821">
                  <c:v>3.71</c:v>
                </c:pt>
                <c:pt idx="822">
                  <c:v>3.7200000000000144</c:v>
                </c:pt>
                <c:pt idx="823">
                  <c:v>3.7300000000000102</c:v>
                </c:pt>
                <c:pt idx="824">
                  <c:v>3.7400000000000144</c:v>
                </c:pt>
                <c:pt idx="825">
                  <c:v>3.7500000000000102</c:v>
                </c:pt>
                <c:pt idx="826">
                  <c:v>3.7600000000000149</c:v>
                </c:pt>
                <c:pt idx="827">
                  <c:v>3.7700000000000098</c:v>
                </c:pt>
                <c:pt idx="828">
                  <c:v>3.7800000000000149</c:v>
                </c:pt>
                <c:pt idx="829">
                  <c:v>3.7900000000000098</c:v>
                </c:pt>
                <c:pt idx="830">
                  <c:v>3.80000000000001</c:v>
                </c:pt>
                <c:pt idx="831">
                  <c:v>3.8100000000000067</c:v>
                </c:pt>
                <c:pt idx="832">
                  <c:v>3.8200000000000101</c:v>
                </c:pt>
                <c:pt idx="833">
                  <c:v>3.8300000000000067</c:v>
                </c:pt>
                <c:pt idx="834">
                  <c:v>3.8400000000000101</c:v>
                </c:pt>
                <c:pt idx="835">
                  <c:v>3.8500000000000068</c:v>
                </c:pt>
                <c:pt idx="836">
                  <c:v>3.8600000000000101</c:v>
                </c:pt>
                <c:pt idx="837">
                  <c:v>3.8700000000000077</c:v>
                </c:pt>
                <c:pt idx="838">
                  <c:v>3.8800000000000101</c:v>
                </c:pt>
                <c:pt idx="839">
                  <c:v>3.8900000000000077</c:v>
                </c:pt>
                <c:pt idx="840">
                  <c:v>3.9000000000000101</c:v>
                </c:pt>
                <c:pt idx="841">
                  <c:v>3.9100000000000077</c:v>
                </c:pt>
                <c:pt idx="842">
                  <c:v>3.9200000000000101</c:v>
                </c:pt>
                <c:pt idx="843">
                  <c:v>3.9300000000000077</c:v>
                </c:pt>
                <c:pt idx="844">
                  <c:v>3.9400000000000102</c:v>
                </c:pt>
                <c:pt idx="845">
                  <c:v>3.9500000000000077</c:v>
                </c:pt>
                <c:pt idx="846">
                  <c:v>3.9600000000000102</c:v>
                </c:pt>
                <c:pt idx="847">
                  <c:v>3.97000000000001</c:v>
                </c:pt>
                <c:pt idx="848">
                  <c:v>3.9800000000000102</c:v>
                </c:pt>
                <c:pt idx="849">
                  <c:v>3.99000000000001</c:v>
                </c:pt>
                <c:pt idx="850">
                  <c:v>4.0000000000000098</c:v>
                </c:pt>
                <c:pt idx="851">
                  <c:v>4.0100000000000096</c:v>
                </c:pt>
                <c:pt idx="852">
                  <c:v>4.0200000000000085</c:v>
                </c:pt>
                <c:pt idx="853">
                  <c:v>4.03000000000001</c:v>
                </c:pt>
                <c:pt idx="854">
                  <c:v>4.0400000000000098</c:v>
                </c:pt>
                <c:pt idx="855">
                  <c:v>4.0500000000000096</c:v>
                </c:pt>
                <c:pt idx="856">
                  <c:v>4.0600000000000085</c:v>
                </c:pt>
                <c:pt idx="857">
                  <c:v>4.0700000000000101</c:v>
                </c:pt>
                <c:pt idx="858">
                  <c:v>4.0800000000000098</c:v>
                </c:pt>
                <c:pt idx="859">
                  <c:v>4.0900000000000096</c:v>
                </c:pt>
                <c:pt idx="860">
                  <c:v>4.1000000000000085</c:v>
                </c:pt>
                <c:pt idx="861">
                  <c:v>4.1100000000000145</c:v>
                </c:pt>
                <c:pt idx="862">
                  <c:v>4.1200000000000099</c:v>
                </c:pt>
                <c:pt idx="863">
                  <c:v>4.1300000000000097</c:v>
                </c:pt>
                <c:pt idx="864">
                  <c:v>4.1400000000000095</c:v>
                </c:pt>
                <c:pt idx="865">
                  <c:v>4.1500000000000075</c:v>
                </c:pt>
                <c:pt idx="866">
                  <c:v>4.1600000000000108</c:v>
                </c:pt>
                <c:pt idx="867">
                  <c:v>4.1700000000000204</c:v>
                </c:pt>
                <c:pt idx="868">
                  <c:v>4.1800000000000201</c:v>
                </c:pt>
                <c:pt idx="869">
                  <c:v>4.1900000000000155</c:v>
                </c:pt>
                <c:pt idx="870">
                  <c:v>4.2000000000000197</c:v>
                </c:pt>
                <c:pt idx="871">
                  <c:v>4.2100000000000204</c:v>
                </c:pt>
                <c:pt idx="872">
                  <c:v>4.2200000000000202</c:v>
                </c:pt>
                <c:pt idx="873">
                  <c:v>4.2300000000000288</c:v>
                </c:pt>
                <c:pt idx="874">
                  <c:v>4.2400000000000198</c:v>
                </c:pt>
                <c:pt idx="875">
                  <c:v>4.2500000000000204</c:v>
                </c:pt>
                <c:pt idx="876">
                  <c:v>4.2600000000000202</c:v>
                </c:pt>
                <c:pt idx="877">
                  <c:v>4.2700000000000289</c:v>
                </c:pt>
                <c:pt idx="878">
                  <c:v>4.2800000000000198</c:v>
                </c:pt>
                <c:pt idx="879">
                  <c:v>4.2900000000000196</c:v>
                </c:pt>
                <c:pt idx="880">
                  <c:v>4.3000000000000203</c:v>
                </c:pt>
                <c:pt idx="881">
                  <c:v>4.31000000000002</c:v>
                </c:pt>
                <c:pt idx="882">
                  <c:v>4.3200000000000145</c:v>
                </c:pt>
                <c:pt idx="883">
                  <c:v>4.3300000000000196</c:v>
                </c:pt>
                <c:pt idx="884">
                  <c:v>4.3400000000000203</c:v>
                </c:pt>
                <c:pt idx="885">
                  <c:v>4.3500000000000201</c:v>
                </c:pt>
                <c:pt idx="886">
                  <c:v>4.3600000000000145</c:v>
                </c:pt>
                <c:pt idx="887">
                  <c:v>4.3700000000000196</c:v>
                </c:pt>
                <c:pt idx="888">
                  <c:v>4.3800000000000203</c:v>
                </c:pt>
                <c:pt idx="889">
                  <c:v>4.3900000000000201</c:v>
                </c:pt>
                <c:pt idx="890">
                  <c:v>4.4000000000000199</c:v>
                </c:pt>
                <c:pt idx="891">
                  <c:v>4.4100000000000197</c:v>
                </c:pt>
                <c:pt idx="892">
                  <c:v>4.4200000000000204</c:v>
                </c:pt>
                <c:pt idx="893">
                  <c:v>4.4300000000000299</c:v>
                </c:pt>
                <c:pt idx="894">
                  <c:v>4.4400000000000199</c:v>
                </c:pt>
                <c:pt idx="895">
                  <c:v>4.4500000000000197</c:v>
                </c:pt>
                <c:pt idx="896">
                  <c:v>4.4600000000000204</c:v>
                </c:pt>
                <c:pt idx="897">
                  <c:v>4.4700000000000299</c:v>
                </c:pt>
                <c:pt idx="898">
                  <c:v>4.4800000000000288</c:v>
                </c:pt>
                <c:pt idx="899">
                  <c:v>4.4900000000000198</c:v>
                </c:pt>
                <c:pt idx="900">
                  <c:v>4.5000000000000204</c:v>
                </c:pt>
              </c:numCache>
            </c:numRef>
          </c:xVal>
          <c:yVal>
            <c:numRef>
              <c:f>Z!$D$2:$D$902</c:f>
              <c:numCache>
                <c:formatCode>0.0000</c:formatCode>
                <c:ptCount val="901"/>
                <c:pt idx="0">
                  <c:v>0</c:v>
                </c:pt>
                <c:pt idx="1">
                  <c:v>1.6348559184198393E-7</c:v>
                </c:pt>
                <c:pt idx="2">
                  <c:v>1.7099323512681548E-7</c:v>
                </c:pt>
                <c:pt idx="3">
                  <c:v>1.7882791025769583E-7</c:v>
                </c:pt>
                <c:pt idx="4">
                  <c:v>1.8700278692218686E-7</c:v>
                </c:pt>
                <c:pt idx="5">
                  <c:v>1.9553183661091904E-7</c:v>
                </c:pt>
                <c:pt idx="6">
                  <c:v>2.0442941628395897E-7</c:v>
                </c:pt>
                <c:pt idx="7">
                  <c:v>2.1371050829000051E-7</c:v>
                </c:pt>
                <c:pt idx="8">
                  <c:v>2.2339066185761544E-7</c:v>
                </c:pt>
                <c:pt idx="9">
                  <c:v>2.3348588717997395E-7</c:v>
                </c:pt>
                <c:pt idx="10">
                  <c:v>2.4401295795062461E-7</c:v>
                </c:pt>
                <c:pt idx="11">
                  <c:v>2.5498911471189117E-7</c:v>
                </c:pt>
                <c:pt idx="12">
                  <c:v>2.6643241368695812E-7</c:v>
                </c:pt>
                <c:pt idx="13">
                  <c:v>2.7836136784476125E-7</c:v>
                </c:pt>
                <c:pt idx="14">
                  <c:v>2.9079538410581439E-7</c:v>
                </c:pt>
                <c:pt idx="15">
                  <c:v>3.0375440396302007E-7</c:v>
                </c:pt>
                <c:pt idx="16">
                  <c:v>3.1725920390801645E-7</c:v>
                </c:pt>
                <c:pt idx="17">
                  <c:v>3.3133128929385813E-7</c:v>
                </c:pt>
                <c:pt idx="18">
                  <c:v>3.459929474036736E-7</c:v>
                </c:pt>
                <c:pt idx="19">
                  <c:v>3.6126726388197092E-7</c:v>
                </c:pt>
                <c:pt idx="20">
                  <c:v>3.7717816514515557E-7</c:v>
                </c:pt>
                <c:pt idx="21">
                  <c:v>3.9375043958678355E-7</c:v>
                </c:pt>
                <c:pt idx="22">
                  <c:v>4.1100977277164224E-7</c:v>
                </c:pt>
                <c:pt idx="23">
                  <c:v>4.2898269014824076E-7</c:v>
                </c:pt>
                <c:pt idx="24">
                  <c:v>4.4769679397038978E-7</c:v>
                </c:pt>
                <c:pt idx="25">
                  <c:v>4.6718060653372521E-7</c:v>
                </c:pt>
                <c:pt idx="26">
                  <c:v>4.8746354064377413E-7</c:v>
                </c:pt>
                <c:pt idx="27">
                  <c:v>5.0857627242884272E-7</c:v>
                </c:pt>
                <c:pt idx="28">
                  <c:v>5.3055034365812186E-7</c:v>
                </c:pt>
                <c:pt idx="29">
                  <c:v>5.5341846794121458E-7</c:v>
                </c:pt>
                <c:pt idx="30">
                  <c:v>5.7721461521609529E-7</c:v>
                </c:pt>
                <c:pt idx="31">
                  <c:v>6.0197372042658748E-7</c:v>
                </c:pt>
                <c:pt idx="32">
                  <c:v>6.2773205622424156E-7</c:v>
                </c:pt>
                <c:pt idx="33">
                  <c:v>6.5452715458658437E-7</c:v>
                </c:pt>
                <c:pt idx="34">
                  <c:v>6.8239776518375232E-7</c:v>
                </c:pt>
                <c:pt idx="35">
                  <c:v>7.1138401480652837E-7</c:v>
                </c:pt>
                <c:pt idx="36">
                  <c:v>7.4152733775534616E-7</c:v>
                </c:pt>
                <c:pt idx="37">
                  <c:v>7.7287065947118465E-7</c:v>
                </c:pt>
                <c:pt idx="38">
                  <c:v>8.0545821479205786E-7</c:v>
                </c:pt>
                <c:pt idx="39">
                  <c:v>8.3933593164609583E-7</c:v>
                </c:pt>
                <c:pt idx="40">
                  <c:v>8.7455104358369742E-7</c:v>
                </c:pt>
                <c:pt idx="41">
                  <c:v>9.1115253231244465E-7</c:v>
                </c:pt>
                <c:pt idx="42">
                  <c:v>9.4919093451828738E-7</c:v>
                </c:pt>
                <c:pt idx="43">
                  <c:v>9.8871848908111378E-7</c:v>
                </c:pt>
                <c:pt idx="44">
                  <c:v>1.0297890937760484E-6</c:v>
                </c:pt>
                <c:pt idx="45">
                  <c:v>1.0724585157717644E-6</c:v>
                </c:pt>
                <c:pt idx="46">
                  <c:v>1.1167842333126315E-6</c:v>
                </c:pt>
                <c:pt idx="47">
                  <c:v>1.1628257190476913E-6</c:v>
                </c:pt>
                <c:pt idx="48">
                  <c:v>1.2106442798254259E-6</c:v>
                </c:pt>
                <c:pt idx="49">
                  <c:v>1.2603032090163817E-6</c:v>
                </c:pt>
                <c:pt idx="50">
                  <c:v>1.3118679120793801E-6</c:v>
                </c:pt>
                <c:pt idx="51">
                  <c:v>1.3654057890999406E-6</c:v>
                </c:pt>
                <c:pt idx="52">
                  <c:v>1.4209864949155153E-6</c:v>
                </c:pt>
                <c:pt idx="53">
                  <c:v>1.4786817863488064E-6</c:v>
                </c:pt>
                <c:pt idx="54">
                  <c:v>1.5385657843314302E-6</c:v>
                </c:pt>
                <c:pt idx="55">
                  <c:v>1.6007149135077793E-6</c:v>
                </c:pt>
                <c:pt idx="56">
                  <c:v>1.6652079553036779E-6</c:v>
                </c:pt>
                <c:pt idx="57">
                  <c:v>1.7321262265612766E-6</c:v>
                </c:pt>
                <c:pt idx="58">
                  <c:v>1.801553524583009E-6</c:v>
                </c:pt>
                <c:pt idx="59">
                  <c:v>1.8735762506993959E-6</c:v>
                </c:pt>
                <c:pt idx="60">
                  <c:v>1.9482834584527793E-6</c:v>
                </c:pt>
                <c:pt idx="61">
                  <c:v>2.0257669745005253E-6</c:v>
                </c:pt>
                <c:pt idx="62">
                  <c:v>2.1061214074968961E-6</c:v>
                </c:pt>
                <c:pt idx="63">
                  <c:v>2.1894442319148106E-6</c:v>
                </c:pt>
                <c:pt idx="64">
                  <c:v>2.2758359046193337E-6</c:v>
                </c:pt>
                <c:pt idx="65">
                  <c:v>2.36539987863439E-6</c:v>
                </c:pt>
                <c:pt idx="66">
                  <c:v>2.4582427639030551E-6</c:v>
                </c:pt>
                <c:pt idx="67">
                  <c:v>2.5544743080807644E-6</c:v>
                </c:pt>
                <c:pt idx="68">
                  <c:v>2.6542075379776391E-6</c:v>
                </c:pt>
                <c:pt idx="69">
                  <c:v>2.7575588507078431E-6</c:v>
                </c:pt>
                <c:pt idx="70">
                  <c:v>2.8646480458860496E-6</c:v>
                </c:pt>
                <c:pt idx="71">
                  <c:v>2.9755984556345615E-6</c:v>
                </c:pt>
                <c:pt idx="72">
                  <c:v>3.0905370043132856E-6</c:v>
                </c:pt>
                <c:pt idx="73">
                  <c:v>3.2095943183208125E-6</c:v>
                </c:pt>
                <c:pt idx="74">
                  <c:v>3.3329047930408298E-6</c:v>
                </c:pt>
                <c:pt idx="75">
                  <c:v>3.460606706195983E-6</c:v>
                </c:pt>
                <c:pt idx="76">
                  <c:v>3.5928422713604822E-6</c:v>
                </c:pt>
                <c:pt idx="77">
                  <c:v>3.7297577943906794E-6</c:v>
                </c:pt>
                <c:pt idx="78">
                  <c:v>3.8715037071757205E-6</c:v>
                </c:pt>
                <c:pt idx="79">
                  <c:v>4.0182346985329169E-6</c:v>
                </c:pt>
                <c:pt idx="80">
                  <c:v>4.1701098042468259E-6</c:v>
                </c:pt>
                <c:pt idx="81">
                  <c:v>4.327292504435762E-6</c:v>
                </c:pt>
                <c:pt idx="82">
                  <c:v>4.489950833352918E-6</c:v>
                </c:pt>
                <c:pt idx="83">
                  <c:v>4.6582574704245999E-6</c:v>
                </c:pt>
                <c:pt idx="84">
                  <c:v>4.8323898520497104E-6</c:v>
                </c:pt>
                <c:pt idx="85">
                  <c:v>5.0125302827330861E-6</c:v>
                </c:pt>
                <c:pt idx="86">
                  <c:v>5.1988660253465942E-6</c:v>
                </c:pt>
                <c:pt idx="87">
                  <c:v>5.3915894293599202E-6</c:v>
                </c:pt>
                <c:pt idx="88">
                  <c:v>5.5908980307606508E-6</c:v>
                </c:pt>
                <c:pt idx="89">
                  <c:v>5.796994666962274E-6</c:v>
                </c:pt>
                <c:pt idx="90">
                  <c:v>6.0100875842739221E-6</c:v>
                </c:pt>
                <c:pt idx="91">
                  <c:v>6.230390563022356E-6</c:v>
                </c:pt>
                <c:pt idx="92">
                  <c:v>6.4581230254656979E-6</c:v>
                </c:pt>
                <c:pt idx="93">
                  <c:v>6.6935101586951381E-6</c:v>
                </c:pt>
                <c:pt idx="94">
                  <c:v>6.9367830280997755E-6</c:v>
                </c:pt>
                <c:pt idx="95">
                  <c:v>7.1881787008232486E-6</c:v>
                </c:pt>
                <c:pt idx="96">
                  <c:v>7.4479403745497892E-6</c:v>
                </c:pt>
                <c:pt idx="97">
                  <c:v>7.7163174714289998E-6</c:v>
                </c:pt>
                <c:pt idx="98">
                  <c:v>7.9935658154895149E-6</c:v>
                </c:pt>
                <c:pt idx="99">
                  <c:v>8.2799476958106715E-6</c:v>
                </c:pt>
                <c:pt idx="100">
                  <c:v>8.5757320430480177E-6</c:v>
                </c:pt>
                <c:pt idx="101">
                  <c:v>8.8811945342382429E-6</c:v>
                </c:pt>
                <c:pt idx="102">
                  <c:v>9.196617712814462E-6</c:v>
                </c:pt>
                <c:pt idx="103">
                  <c:v>9.5222911457027068E-6</c:v>
                </c:pt>
                <c:pt idx="104">
                  <c:v>9.8585115366756545E-6</c:v>
                </c:pt>
                <c:pt idx="105">
                  <c:v>1.0205582853028983E-5</c:v>
                </c:pt>
                <c:pt idx="106">
                  <c:v>1.0563816474795651E-5</c:v>
                </c:pt>
                <c:pt idx="107">
                  <c:v>1.093353131653714E-5</c:v>
                </c:pt>
                <c:pt idx="108">
                  <c:v>1.1315053973448562E-5</c:v>
                </c:pt>
                <c:pt idx="109">
                  <c:v>1.1708718838043821E-5</c:v>
                </c:pt>
                <c:pt idx="110">
                  <c:v>1.2114868257029363E-5</c:v>
                </c:pt>
                <c:pt idx="111">
                  <c:v>1.2533852662754999E-5</c:v>
                </c:pt>
                <c:pt idx="112">
                  <c:v>1.2966030693228925E-5</c:v>
                </c:pt>
                <c:pt idx="113">
                  <c:v>1.3411769367088825E-5</c:v>
                </c:pt>
                <c:pt idx="114">
                  <c:v>1.3871444182300711E-5</c:v>
                </c:pt>
                <c:pt idx="115">
                  <c:v>1.4345439282359473E-5</c:v>
                </c:pt>
                <c:pt idx="116">
                  <c:v>1.4834147585407481E-5</c:v>
                </c:pt>
                <c:pt idx="117">
                  <c:v>1.5337970932449707E-5</c:v>
                </c:pt>
                <c:pt idx="118">
                  <c:v>1.5857320210255278E-5</c:v>
                </c:pt>
                <c:pt idx="119">
                  <c:v>1.6392615515892258E-5</c:v>
                </c:pt>
                <c:pt idx="120">
                  <c:v>1.6944286275966175E-5</c:v>
                </c:pt>
                <c:pt idx="121">
                  <c:v>1.7512771401606608E-5</c:v>
                </c:pt>
                <c:pt idx="122">
                  <c:v>1.8098519421805337E-5</c:v>
                </c:pt>
                <c:pt idx="123">
                  <c:v>1.8701988621971965E-5</c:v>
                </c:pt>
                <c:pt idx="124">
                  <c:v>1.9323647194369251E-5</c:v>
                </c:pt>
                <c:pt idx="125">
                  <c:v>1.9963973366787889E-5</c:v>
                </c:pt>
                <c:pt idx="126">
                  <c:v>2.0623455543433757E-5</c:v>
                </c:pt>
                <c:pt idx="127">
                  <c:v>2.1302592453142975E-5</c:v>
                </c:pt>
                <c:pt idx="128">
                  <c:v>2.2001893272616379E-5</c:v>
                </c:pt>
                <c:pt idx="129">
                  <c:v>2.2721877779741228E-5</c:v>
                </c:pt>
                <c:pt idx="130">
                  <c:v>2.3463076476160202E-5</c:v>
                </c:pt>
                <c:pt idx="131">
                  <c:v>2.4226030729268605E-5</c:v>
                </c:pt>
                <c:pt idx="132">
                  <c:v>2.5011292909216228E-5</c:v>
                </c:pt>
                <c:pt idx="133">
                  <c:v>2.5819426513140684E-5</c:v>
                </c:pt>
                <c:pt idx="134">
                  <c:v>2.6651006307942852E-5</c:v>
                </c:pt>
                <c:pt idx="135">
                  <c:v>2.750661845318809E-5</c:v>
                </c:pt>
                <c:pt idx="136">
                  <c:v>2.8386860630114157E-5</c:v>
                </c:pt>
                <c:pt idx="137">
                  <c:v>2.9292342172970862E-5</c:v>
                </c:pt>
                <c:pt idx="138">
                  <c:v>3.0223684190255895E-5</c:v>
                </c:pt>
                <c:pt idx="139">
                  <c:v>3.1181519691836411E-5</c:v>
                </c:pt>
                <c:pt idx="140">
                  <c:v>3.2166493704410832E-5</c:v>
                </c:pt>
                <c:pt idx="141">
                  <c:v>3.3179263395855042E-5</c:v>
                </c:pt>
                <c:pt idx="142">
                  <c:v>3.4220498188908286E-5</c:v>
                </c:pt>
                <c:pt idx="143">
                  <c:v>3.5290879875860122E-5</c:v>
                </c:pt>
                <c:pt idx="144">
                  <c:v>3.6391102730126819E-5</c:v>
                </c:pt>
                <c:pt idx="145">
                  <c:v>3.7521873613832875E-5</c:v>
                </c:pt>
                <c:pt idx="146">
                  <c:v>3.8683912081616446E-5</c:v>
                </c:pt>
                <c:pt idx="147">
                  <c:v>3.9877950487765749E-5</c:v>
                </c:pt>
                <c:pt idx="148">
                  <c:v>4.1104734079922091E-5</c:v>
                </c:pt>
                <c:pt idx="149">
                  <c:v>4.2365021097334951E-5</c:v>
                </c:pt>
                <c:pt idx="150">
                  <c:v>4.3659582860677817E-5</c:v>
                </c:pt>
                <c:pt idx="151">
                  <c:v>4.498920386220034E-5</c:v>
                </c:pt>
                <c:pt idx="152">
                  <c:v>4.6354681847549387E-5</c:v>
                </c:pt>
                <c:pt idx="153">
                  <c:v>4.775682789737197E-5</c:v>
                </c:pt>
                <c:pt idx="154">
                  <c:v>4.9196466500922819E-5</c:v>
                </c:pt>
                <c:pt idx="155">
                  <c:v>5.0674435626785299E-5</c:v>
                </c:pt>
                <c:pt idx="156">
                  <c:v>5.2191586792149764E-5</c:v>
                </c:pt>
                <c:pt idx="157">
                  <c:v>5.3748785120211372E-5</c:v>
                </c:pt>
                <c:pt idx="158">
                  <c:v>5.534690939867926E-5</c:v>
                </c:pt>
                <c:pt idx="159">
                  <c:v>5.6986852130513923E-5</c:v>
                </c:pt>
                <c:pt idx="160">
                  <c:v>5.8669519577225784E-5</c:v>
                </c:pt>
                <c:pt idx="161">
                  <c:v>6.0395831804283242E-5</c:v>
                </c:pt>
                <c:pt idx="162">
                  <c:v>6.2166722706202934E-5</c:v>
                </c:pt>
                <c:pt idx="163">
                  <c:v>6.3983140045409433E-5</c:v>
                </c:pt>
                <c:pt idx="164">
                  <c:v>6.5846045465112191E-5</c:v>
                </c:pt>
                <c:pt idx="165">
                  <c:v>6.7756414508624317E-5</c:v>
                </c:pt>
                <c:pt idx="166">
                  <c:v>6.9715236628798145E-5</c:v>
                </c:pt>
                <c:pt idx="167">
                  <c:v>7.1723515189581376E-5</c:v>
                </c:pt>
                <c:pt idx="168">
                  <c:v>7.3782267457467556E-5</c:v>
                </c:pt>
                <c:pt idx="169">
                  <c:v>7.5892524596943655E-5</c:v>
                </c:pt>
                <c:pt idx="170">
                  <c:v>7.805533164173565E-5</c:v>
                </c:pt>
                <c:pt idx="171">
                  <c:v>8.0271747477045352E-5</c:v>
                </c:pt>
                <c:pt idx="172">
                  <c:v>8.2542844796585073E-5</c:v>
                </c:pt>
                <c:pt idx="173">
                  <c:v>8.4869710063495527E-5</c:v>
                </c:pt>
                <c:pt idx="174">
                  <c:v>8.7253443460944045E-5</c:v>
                </c:pt>
                <c:pt idx="175">
                  <c:v>8.9695158828618065E-5</c:v>
                </c:pt>
                <c:pt idx="176">
                  <c:v>9.219598359599993E-5</c:v>
                </c:pt>
                <c:pt idx="177">
                  <c:v>9.475705870720716E-5</c:v>
                </c:pt>
                <c:pt idx="178">
                  <c:v>9.7379538533504145E-5</c:v>
                </c:pt>
                <c:pt idx="179">
                  <c:v>1.0006459077793743E-4</c:v>
                </c:pt>
                <c:pt idx="180">
                  <c:v>1.0281339637141531E-4</c:v>
                </c:pt>
                <c:pt idx="181">
                  <c:v>1.0562714935902246E-4</c:v>
                </c:pt>
                <c:pt idx="182">
                  <c:v>1.0850705677545348E-4</c:v>
                </c:pt>
                <c:pt idx="183">
                  <c:v>1.1145433851045283E-4</c:v>
                </c:pt>
                <c:pt idx="184">
                  <c:v>1.144702271671522E-4</c:v>
                </c:pt>
                <c:pt idx="185">
                  <c:v>1.1755596790574703E-4</c:v>
                </c:pt>
                <c:pt idx="186">
                  <c:v>1.2071281827774616E-4</c:v>
                </c:pt>
                <c:pt idx="187">
                  <c:v>1.23942048052994E-4</c:v>
                </c:pt>
                <c:pt idx="188">
                  <c:v>1.2724493903226719E-4</c:v>
                </c:pt>
                <c:pt idx="189">
                  <c:v>1.3062278484599093E-4</c:v>
                </c:pt>
                <c:pt idx="190">
                  <c:v>1.3407689075128925E-4</c:v>
                </c:pt>
                <c:pt idx="191">
                  <c:v>1.3760857340761116E-4</c:v>
                </c:pt>
                <c:pt idx="192">
                  <c:v>1.4121916064424589E-4</c:v>
                </c:pt>
                <c:pt idx="193">
                  <c:v>1.4490999122052095E-4</c:v>
                </c:pt>
                <c:pt idx="194">
                  <c:v>1.4868241456467176E-4</c:v>
                </c:pt>
                <c:pt idx="195">
                  <c:v>1.5253779051083204E-4</c:v>
                </c:pt>
                <c:pt idx="196">
                  <c:v>1.5647748901581604E-4</c:v>
                </c:pt>
                <c:pt idx="197">
                  <c:v>1.6050288986813079E-4</c:v>
                </c:pt>
                <c:pt idx="198">
                  <c:v>1.6461538238199473E-4</c:v>
                </c:pt>
                <c:pt idx="199">
                  <c:v>1.6881636507992708E-4</c:v>
                </c:pt>
                <c:pt idx="200">
                  <c:v>1.7310724536345761E-4</c:v>
                </c:pt>
                <c:pt idx="201">
                  <c:v>1.7748943916728879E-4</c:v>
                </c:pt>
                <c:pt idx="202">
                  <c:v>1.8196437060336059E-4</c:v>
                </c:pt>
                <c:pt idx="203">
                  <c:v>1.8653347159403041E-4</c:v>
                </c:pt>
                <c:pt idx="204">
                  <c:v>1.9119818148349873E-4</c:v>
                </c:pt>
                <c:pt idx="205">
                  <c:v>1.9595994664722889E-4</c:v>
                </c:pt>
                <c:pt idx="206">
                  <c:v>2.0082022007705862E-4</c:v>
                </c:pt>
                <c:pt idx="207">
                  <c:v>2.0578046096086941E-4</c:v>
                </c:pt>
                <c:pt idx="208">
                  <c:v>2.1084213424460562E-4</c:v>
                </c:pt>
                <c:pt idx="209">
                  <c:v>2.1600671017962868E-4</c:v>
                </c:pt>
                <c:pt idx="210">
                  <c:v>2.2127566386254184E-4</c:v>
                </c:pt>
                <c:pt idx="211">
                  <c:v>2.2665047474945834E-4</c:v>
                </c:pt>
                <c:pt idx="212">
                  <c:v>2.3213262617116756E-4</c:v>
                </c:pt>
                <c:pt idx="213">
                  <c:v>2.3772360482044008E-4</c:v>
                </c:pt>
                <c:pt idx="214">
                  <c:v>2.4342490023576691E-4</c:v>
                </c:pt>
                <c:pt idx="215">
                  <c:v>2.4923800426568453E-4</c:v>
                </c:pt>
                <c:pt idx="216">
                  <c:v>2.5516441051998129E-4</c:v>
                </c:pt>
                <c:pt idx="217">
                  <c:v>2.6120561380571505E-4</c:v>
                </c:pt>
                <c:pt idx="218">
                  <c:v>2.6736310955555268E-4</c:v>
                </c:pt>
                <c:pt idx="219">
                  <c:v>2.7363839323113568E-4</c:v>
                </c:pt>
                <c:pt idx="220">
                  <c:v>2.8003295972500817E-4</c:v>
                </c:pt>
                <c:pt idx="221">
                  <c:v>2.865483027356681E-4</c:v>
                </c:pt>
                <c:pt idx="222">
                  <c:v>2.9318591414129202E-4</c:v>
                </c:pt>
                <c:pt idx="223">
                  <c:v>2.9994728335058785E-4</c:v>
                </c:pt>
                <c:pt idx="224">
                  <c:v>3.0683389664354469E-4</c:v>
                </c:pt>
                <c:pt idx="225">
                  <c:v>3.1384723649763389E-4</c:v>
                </c:pt>
                <c:pt idx="226">
                  <c:v>3.2098878090192138E-4</c:v>
                </c:pt>
                <c:pt idx="227">
                  <c:v>3.2826000265540121E-4</c:v>
                </c:pt>
                <c:pt idx="228">
                  <c:v>3.356623686542332E-4</c:v>
                </c:pt>
                <c:pt idx="229">
                  <c:v>3.4319733916365896E-4</c:v>
                </c:pt>
                <c:pt idx="230">
                  <c:v>3.5086636707870665E-4</c:v>
                </c:pt>
                <c:pt idx="231">
                  <c:v>3.586708971702334E-4</c:v>
                </c:pt>
                <c:pt idx="232">
                  <c:v>3.6661236532031858E-4</c:v>
                </c:pt>
                <c:pt idx="233">
                  <c:v>3.7469219774322195E-4</c:v>
                </c:pt>
                <c:pt idx="234">
                  <c:v>3.8291181019312092E-4</c:v>
                </c:pt>
                <c:pt idx="235">
                  <c:v>3.9127260716498362E-4</c:v>
                </c:pt>
                <c:pt idx="236">
                  <c:v>3.9977598107565718E-4</c:v>
                </c:pt>
                <c:pt idx="237">
                  <c:v>4.0842331143897844E-4</c:v>
                </c:pt>
                <c:pt idx="238">
                  <c:v>4.1721596402788402E-4</c:v>
                </c:pt>
                <c:pt idx="239">
                  <c:v>4.2615529002421173E-4</c:v>
                </c:pt>
                <c:pt idx="240">
                  <c:v>4.3524262515926004E-4</c:v>
                </c:pt>
                <c:pt idx="241">
                  <c:v>4.4447928884250418E-4</c:v>
                </c:pt>
                <c:pt idx="242">
                  <c:v>4.5386658327884019E-4</c:v>
                </c:pt>
                <c:pt idx="243">
                  <c:v>4.6340579257942002E-4</c:v>
                </c:pt>
                <c:pt idx="244">
                  <c:v>4.7309818185958807E-4</c:v>
                </c:pt>
                <c:pt idx="245">
                  <c:v>4.8294499632772824E-4</c:v>
                </c:pt>
                <c:pt idx="246">
                  <c:v>4.9294746036565584E-4</c:v>
                </c:pt>
                <c:pt idx="247">
                  <c:v>5.0310677660214828E-4</c:v>
                </c:pt>
                <c:pt idx="248">
                  <c:v>5.1342412497468182E-4</c:v>
                </c:pt>
                <c:pt idx="249">
                  <c:v>5.239006617846491E-4</c:v>
                </c:pt>
                <c:pt idx="250">
                  <c:v>5.3453751874765873E-4</c:v>
                </c:pt>
                <c:pt idx="251">
                  <c:v>5.4533580203253314E-4</c:v>
                </c:pt>
                <c:pt idx="252">
                  <c:v>5.5629659129674547E-4</c:v>
                </c:pt>
                <c:pt idx="253">
                  <c:v>5.6742093871387097E-4</c:v>
                </c:pt>
                <c:pt idx="254">
                  <c:v>5.7870986799790733E-4</c:v>
                </c:pt>
                <c:pt idx="255">
                  <c:v>5.9016437341830432E-4</c:v>
                </c:pt>
                <c:pt idx="256">
                  <c:v>6.0178541881406034E-4</c:v>
                </c:pt>
                <c:pt idx="257">
                  <c:v>6.1357393660221914E-4</c:v>
                </c:pt>
                <c:pt idx="258">
                  <c:v>6.2553082678196267E-4</c:v>
                </c:pt>
                <c:pt idx="259">
                  <c:v>6.3765695593565139E-4</c:v>
                </c:pt>
                <c:pt idx="260">
                  <c:v>6.4995315622939931E-4</c:v>
                </c:pt>
                <c:pt idx="261">
                  <c:v>6.6242022440743506E-4</c:v>
                </c:pt>
                <c:pt idx="262">
                  <c:v>6.7505892079045113E-4</c:v>
                </c:pt>
                <c:pt idx="263">
                  <c:v>6.8786996826619988E-4</c:v>
                </c:pt>
                <c:pt idx="264">
                  <c:v>7.0085405128661579E-4</c:v>
                </c:pt>
                <c:pt idx="265">
                  <c:v>7.1401181486097098E-4</c:v>
                </c:pt>
                <c:pt idx="266">
                  <c:v>7.2734386355011475E-4</c:v>
                </c:pt>
                <c:pt idx="267">
                  <c:v>7.4085076046459671E-4</c:v>
                </c:pt>
                <c:pt idx="268">
                  <c:v>7.5453302626160589E-4</c:v>
                </c:pt>
                <c:pt idx="269">
                  <c:v>7.6839113814874981E-4</c:v>
                </c:pt>
                <c:pt idx="270">
                  <c:v>7.824255288871885E-4</c:v>
                </c:pt>
                <c:pt idx="271">
                  <c:v>7.9663658580031633E-4</c:v>
                </c:pt>
                <c:pt idx="272">
                  <c:v>8.1102464979066196E-4</c:v>
                </c:pt>
                <c:pt idx="273">
                  <c:v>8.2559001435456275E-4</c:v>
                </c:pt>
                <c:pt idx="274">
                  <c:v>8.4033292461127562E-4</c:v>
                </c:pt>
                <c:pt idx="275">
                  <c:v>8.5525357633442966E-4</c:v>
                </c:pt>
                <c:pt idx="276">
                  <c:v>8.7035211499020271E-4</c:v>
                </c:pt>
                <c:pt idx="277">
                  <c:v>8.8562863478758693E-4</c:v>
                </c:pt>
                <c:pt idx="278">
                  <c:v>9.0108317773407627E-4</c:v>
                </c:pt>
                <c:pt idx="279">
                  <c:v>9.1671573270302262E-4</c:v>
                </c:pt>
                <c:pt idx="280">
                  <c:v>9.3252623451112399E-4</c:v>
                </c:pt>
                <c:pt idx="281">
                  <c:v>9.4851456300682412E-4</c:v>
                </c:pt>
                <c:pt idx="282">
                  <c:v>9.6468054217013755E-4</c:v>
                </c:pt>
                <c:pt idx="283">
                  <c:v>9.8102393922727747E-4</c:v>
                </c:pt>
                <c:pt idx="284">
                  <c:v>9.9754446377554114E-4</c:v>
                </c:pt>
                <c:pt idx="285">
                  <c:v>1.0142417669252205E-3</c:v>
                </c:pt>
                <c:pt idx="286">
                  <c:v>1.0311154404558677E-3</c:v>
                </c:pt>
                <c:pt idx="287">
                  <c:v>1.0481650159854805E-3</c:v>
                </c:pt>
                <c:pt idx="288">
                  <c:v>1.065389964162614E-3</c:v>
                </c:pt>
                <c:pt idx="289">
                  <c:v>1.0827896938676584E-3</c:v>
                </c:pt>
                <c:pt idx="290">
                  <c:v>1.1003635514382805E-3</c:v>
                </c:pt>
                <c:pt idx="291">
                  <c:v>1.1181108199115389E-3</c:v>
                </c:pt>
                <c:pt idx="292">
                  <c:v>1.1360307182846101E-3</c:v>
                </c:pt>
                <c:pt idx="293">
                  <c:v>1.1541224007989325E-3</c:v>
                </c:pt>
                <c:pt idx="294">
                  <c:v>1.172384956239949E-3</c:v>
                </c:pt>
                <c:pt idx="295">
                  <c:v>1.1908174072659018E-3</c:v>
                </c:pt>
                <c:pt idx="296">
                  <c:v>1.2094187097531081E-3</c:v>
                </c:pt>
                <c:pt idx="297">
                  <c:v>1.2281877521664881E-3</c:v>
                </c:pt>
                <c:pt idx="298">
                  <c:v>1.2471233549573579E-3</c:v>
                </c:pt>
                <c:pt idx="299">
                  <c:v>1.2662242699805761E-3</c:v>
                </c:pt>
                <c:pt idx="300">
                  <c:v>1.2854891799416489E-3</c:v>
                </c:pt>
                <c:pt idx="301">
                  <c:v>1.3049166978673639E-3</c:v>
                </c:pt>
                <c:pt idx="302">
                  <c:v>1.3245053666063363E-3</c:v>
                </c:pt>
                <c:pt idx="303">
                  <c:v>1.3442536583537807E-3</c:v>
                </c:pt>
                <c:pt idx="304">
                  <c:v>1.3641599742082523E-3</c:v>
                </c:pt>
                <c:pt idx="305">
                  <c:v>1.3842226437547093E-3</c:v>
                </c:pt>
                <c:pt idx="306">
                  <c:v>1.4044399246787625E-3</c:v>
                </c:pt>
                <c:pt idx="307">
                  <c:v>1.4248100024116805E-3</c:v>
                </c:pt>
                <c:pt idx="308">
                  <c:v>1.4453309898074806E-3</c:v>
                </c:pt>
                <c:pt idx="309">
                  <c:v>1.4660009268459052E-3</c:v>
                </c:pt>
                <c:pt idx="310">
                  <c:v>1.4868177803788487E-3</c:v>
                </c:pt>
                <c:pt idx="311">
                  <c:v>1.5077794438977943E-3</c:v>
                </c:pt>
                <c:pt idx="312">
                  <c:v>1.5288837373452781E-3</c:v>
                </c:pt>
                <c:pt idx="313">
                  <c:v>1.550128406952792E-3</c:v>
                </c:pt>
                <c:pt idx="314">
                  <c:v>1.571511125117998E-3</c:v>
                </c:pt>
                <c:pt idx="315">
                  <c:v>1.593029490316922E-3</c:v>
                </c:pt>
                <c:pt idx="316">
                  <c:v>1.6146810270505382E-3</c:v>
                </c:pt>
                <c:pt idx="317">
                  <c:v>1.6364631858283324E-3</c:v>
                </c:pt>
                <c:pt idx="318">
                  <c:v>1.6583733431910811E-3</c:v>
                </c:pt>
                <c:pt idx="319">
                  <c:v>1.6804088017671238E-3</c:v>
                </c:pt>
                <c:pt idx="320">
                  <c:v>1.7025667903712849E-3</c:v>
                </c:pt>
                <c:pt idx="321">
                  <c:v>1.7248444641375675E-3</c:v>
                </c:pt>
                <c:pt idx="322">
                  <c:v>1.7472389046941927E-3</c:v>
                </c:pt>
                <c:pt idx="323">
                  <c:v>1.7697471203770338E-3</c:v>
                </c:pt>
                <c:pt idx="324">
                  <c:v>1.792366046481367E-3</c:v>
                </c:pt>
                <c:pt idx="325">
                  <c:v>1.8150925455548981E-3</c:v>
                </c:pt>
                <c:pt idx="326">
                  <c:v>1.8379234077314788E-3</c:v>
                </c:pt>
                <c:pt idx="327">
                  <c:v>1.8608553511050331E-3</c:v>
                </c:pt>
                <c:pt idx="328">
                  <c:v>1.8838850221429841E-3</c:v>
                </c:pt>
                <c:pt idx="329">
                  <c:v>1.9070089961423823E-3</c:v>
                </c:pt>
                <c:pt idx="330">
                  <c:v>1.9302237777310037E-3</c:v>
                </c:pt>
                <c:pt idx="331">
                  <c:v>1.9535258014005174E-3</c:v>
                </c:pt>
                <c:pt idx="332">
                  <c:v>1.9769114320920033E-3</c:v>
                </c:pt>
                <c:pt idx="333">
                  <c:v>2.0003769658175699E-3</c:v>
                </c:pt>
                <c:pt idx="334">
                  <c:v>2.0239186303251402E-3</c:v>
                </c:pt>
                <c:pt idx="335">
                  <c:v>2.047532585806932E-3</c:v>
                </c:pt>
                <c:pt idx="336">
                  <c:v>2.0712149256478796E-3</c:v>
                </c:pt>
                <c:pt idx="337">
                  <c:v>2.0949616772194604E-3</c:v>
                </c:pt>
                <c:pt idx="338">
                  <c:v>2.118768802712894E-3</c:v>
                </c:pt>
                <c:pt idx="339">
                  <c:v>2.1426322000166519E-3</c:v>
                </c:pt>
                <c:pt idx="340">
                  <c:v>2.166547703635452E-3</c:v>
                </c:pt>
                <c:pt idx="341">
                  <c:v>2.1905110856528303E-3</c:v>
                </c:pt>
                <c:pt idx="342">
                  <c:v>2.214518056733678E-3</c:v>
                </c:pt>
                <c:pt idx="343">
                  <c:v>2.2385642671701829E-3</c:v>
                </c:pt>
                <c:pt idx="344">
                  <c:v>2.262645307970268E-3</c:v>
                </c:pt>
                <c:pt idx="345">
                  <c:v>2.2867567119862005E-3</c:v>
                </c:pt>
                <c:pt idx="346">
                  <c:v>2.3108939550855472E-3</c:v>
                </c:pt>
                <c:pt idx="347">
                  <c:v>2.3350524573624298E-3</c:v>
                </c:pt>
                <c:pt idx="348">
                  <c:v>2.3592275843911112E-3</c:v>
                </c:pt>
                <c:pt idx="349">
                  <c:v>2.3834146485197725E-3</c:v>
                </c:pt>
                <c:pt idx="350">
                  <c:v>2.4076089102024211E-3</c:v>
                </c:pt>
                <c:pt idx="351">
                  <c:v>2.4318055793738328E-3</c:v>
                </c:pt>
                <c:pt idx="352">
                  <c:v>2.4559998168616247E-3</c:v>
                </c:pt>
                <c:pt idx="353">
                  <c:v>2.480186735837062E-3</c:v>
                </c:pt>
                <c:pt idx="354">
                  <c:v>2.5043614033082306E-3</c:v>
                </c:pt>
                <c:pt idx="355">
                  <c:v>2.5285188416440752E-3</c:v>
                </c:pt>
                <c:pt idx="356">
                  <c:v>2.5526540301428198E-3</c:v>
                </c:pt>
                <c:pt idx="357">
                  <c:v>2.5767619066332514E-3</c:v>
                </c:pt>
                <c:pt idx="358">
                  <c:v>2.6008373691138774E-3</c:v>
                </c:pt>
                <c:pt idx="359">
                  <c:v>2.6248752774253952E-3</c:v>
                </c:pt>
                <c:pt idx="360">
                  <c:v>2.6488704549623224E-3</c:v>
                </c:pt>
                <c:pt idx="361">
                  <c:v>2.6728176904131638E-3</c:v>
                </c:pt>
                <c:pt idx="362">
                  <c:v>2.6967117395394523E-3</c:v>
                </c:pt>
                <c:pt idx="363">
                  <c:v>2.7205473269840204E-3</c:v>
                </c:pt>
                <c:pt idx="364">
                  <c:v>2.7443191481123681E-3</c:v>
                </c:pt>
                <c:pt idx="365">
                  <c:v>2.7680218708838814E-3</c:v>
                </c:pt>
                <c:pt idx="366">
                  <c:v>2.7916501377574002E-3</c:v>
                </c:pt>
                <c:pt idx="367">
                  <c:v>2.8151985676186952E-3</c:v>
                </c:pt>
                <c:pt idx="368">
                  <c:v>2.8386617577446155E-3</c:v>
                </c:pt>
                <c:pt idx="369">
                  <c:v>2.862034285788578E-3</c:v>
                </c:pt>
                <c:pt idx="370">
                  <c:v>2.8853107117951036E-3</c:v>
                </c:pt>
                <c:pt idx="371">
                  <c:v>2.9084855802402609E-3</c:v>
                </c:pt>
                <c:pt idx="372">
                  <c:v>2.931553422096167E-3</c:v>
                </c:pt>
                <c:pt idx="373">
                  <c:v>2.9545087569165032E-3</c:v>
                </c:pt>
                <c:pt idx="374">
                  <c:v>2.9773460949498176E-3</c:v>
                </c:pt>
                <c:pt idx="375">
                  <c:v>3.0000599392687728E-3</c:v>
                </c:pt>
                <c:pt idx="376">
                  <c:v>3.0226447879223659E-3</c:v>
                </c:pt>
                <c:pt idx="377">
                  <c:v>3.0450951361068457E-3</c:v>
                </c:pt>
                <c:pt idx="378">
                  <c:v>3.0674054783537152E-3</c:v>
                </c:pt>
                <c:pt idx="379">
                  <c:v>3.0895703107355413E-3</c:v>
                </c:pt>
                <c:pt idx="380">
                  <c:v>3.1115841330863212E-3</c:v>
                </c:pt>
                <c:pt idx="381">
                  <c:v>3.1334414512364027E-3</c:v>
                </c:pt>
                <c:pt idx="382">
                  <c:v>3.1551367792611641E-3</c:v>
                </c:pt>
                <c:pt idx="383">
                  <c:v>3.1766646417394954E-3</c:v>
                </c:pt>
                <c:pt idx="384">
                  <c:v>3.1980195760260626E-3</c:v>
                </c:pt>
                <c:pt idx="385">
                  <c:v>3.2191961345285902E-3</c:v>
                </c:pt>
                <c:pt idx="386">
                  <c:v>3.2401888869968498E-3</c:v>
                </c:pt>
                <c:pt idx="387">
                  <c:v>3.260992422815977E-3</c:v>
                </c:pt>
                <c:pt idx="388">
                  <c:v>3.2816013533054698E-3</c:v>
                </c:pt>
                <c:pt idx="389">
                  <c:v>3.3020103140226631E-3</c:v>
                </c:pt>
                <c:pt idx="390">
                  <c:v>3.322213967068E-3</c:v>
                </c:pt>
                <c:pt idx="391">
                  <c:v>3.3422070033912732E-3</c:v>
                </c:pt>
                <c:pt idx="392">
                  <c:v>3.3619841450994812E-3</c:v>
                </c:pt>
                <c:pt idx="393">
                  <c:v>3.3815401477598206E-3</c:v>
                </c:pt>
                <c:pt idx="394">
                  <c:v>3.4008698027028252E-3</c:v>
                </c:pt>
                <c:pt idx="395">
                  <c:v>3.4199679393193132E-3</c:v>
                </c:pt>
                <c:pt idx="396">
                  <c:v>3.4388294273517417E-3</c:v>
                </c:pt>
                <c:pt idx="397">
                  <c:v>3.4574491791783397E-3</c:v>
                </c:pt>
                <c:pt idx="398">
                  <c:v>3.475822152089747E-3</c:v>
                </c:pt>
                <c:pt idx="399">
                  <c:v>3.493943350553314E-3</c:v>
                </c:pt>
                <c:pt idx="400">
                  <c:v>3.5118078284673911E-3</c:v>
                </c:pt>
                <c:pt idx="401">
                  <c:v>3.5294106914036671E-3</c:v>
                </c:pt>
                <c:pt idx="402">
                  <c:v>3.5467470988320808E-3</c:v>
                </c:pt>
                <c:pt idx="403">
                  <c:v>3.5638122663331838E-3</c:v>
                </c:pt>
                <c:pt idx="404">
                  <c:v>3.5806014677920552E-3</c:v>
                </c:pt>
                <c:pt idx="405">
                  <c:v>3.5971100375722471E-3</c:v>
                </c:pt>
                <c:pt idx="406">
                  <c:v>3.6133333726735663E-3</c:v>
                </c:pt>
                <c:pt idx="407">
                  <c:v>3.6292669348640949E-3</c:v>
                </c:pt>
                <c:pt idx="408">
                  <c:v>3.6449062527918047E-3</c:v>
                </c:pt>
                <c:pt idx="409">
                  <c:v>3.6602469240730739E-3</c:v>
                </c:pt>
                <c:pt idx="410">
                  <c:v>3.675284617353225E-3</c:v>
                </c:pt>
                <c:pt idx="411">
                  <c:v>3.6900150743417459E-3</c:v>
                </c:pt>
                <c:pt idx="412">
                  <c:v>3.704434111819652E-3</c:v>
                </c:pt>
                <c:pt idx="413">
                  <c:v>3.7185376236159675E-3</c:v>
                </c:pt>
                <c:pt idx="414">
                  <c:v>3.732321582555665E-3</c:v>
                </c:pt>
                <c:pt idx="415">
                  <c:v>3.745782042372206E-3</c:v>
                </c:pt>
                <c:pt idx="416">
                  <c:v>3.7589151395909241E-3</c:v>
                </c:pt>
                <c:pt idx="417">
                  <c:v>3.7717170953746118E-3</c:v>
                </c:pt>
                <c:pt idx="418">
                  <c:v>3.7841842173334124E-3</c:v>
                </c:pt>
                <c:pt idx="419">
                  <c:v>3.7963129013007801E-3</c:v>
                </c:pt>
                <c:pt idx="420">
                  <c:v>3.8080996330667194E-3</c:v>
                </c:pt>
                <c:pt idx="421">
                  <c:v>3.8195409900751978E-3</c:v>
                </c:pt>
                <c:pt idx="422">
                  <c:v>3.8306336430801212E-3</c:v>
                </c:pt>
                <c:pt idx="423">
                  <c:v>3.8413743577577885E-3</c:v>
                </c:pt>
                <c:pt idx="424">
                  <c:v>3.8517599962789584E-3</c:v>
                </c:pt>
                <c:pt idx="425">
                  <c:v>3.861787518836824E-3</c:v>
                </c:pt>
                <c:pt idx="426">
                  <c:v>3.8714539851278928E-3</c:v>
                </c:pt>
                <c:pt idx="427">
                  <c:v>3.880756555789908E-3</c:v>
                </c:pt>
                <c:pt idx="428">
                  <c:v>3.8896924937912303E-3</c:v>
                </c:pt>
                <c:pt idx="429">
                  <c:v>3.8982591657723618E-3</c:v>
                </c:pt>
                <c:pt idx="430">
                  <c:v>3.9064540433393392E-3</c:v>
                </c:pt>
                <c:pt idx="431">
                  <c:v>3.9142747043075053E-3</c:v>
                </c:pt>
                <c:pt idx="432">
                  <c:v>3.921718833894805E-3</c:v>
                </c:pt>
                <c:pt idx="433">
                  <c:v>3.9287842258623022E-3</c:v>
                </c:pt>
                <c:pt idx="434">
                  <c:v>3.9354687836055113E-3</c:v>
                </c:pt>
                <c:pt idx="435">
                  <c:v>3.9417705211903884E-3</c:v>
                </c:pt>
                <c:pt idx="436">
                  <c:v>3.9476875643360649E-3</c:v>
                </c:pt>
                <c:pt idx="437">
                  <c:v>3.9532181513453092E-3</c:v>
                </c:pt>
                <c:pt idx="438">
                  <c:v>3.9583606339772546E-3</c:v>
                </c:pt>
                <c:pt idx="439">
                  <c:v>3.9631134782670665E-3</c:v>
                </c:pt>
                <c:pt idx="440">
                  <c:v>3.967475265287854E-3</c:v>
                </c:pt>
                <c:pt idx="441">
                  <c:v>3.9714446918568402E-3</c:v>
                </c:pt>
                <c:pt idx="442">
                  <c:v>3.9750205711848192E-3</c:v>
                </c:pt>
                <c:pt idx="443">
                  <c:v>3.9782018334661995E-3</c:v>
                </c:pt>
                <c:pt idx="444">
                  <c:v>3.9809875264143011E-3</c:v>
                </c:pt>
                <c:pt idx="445">
                  <c:v>3.9833768157343614E-3</c:v>
                </c:pt>
                <c:pt idx="446">
                  <c:v>3.9853689855416955E-3</c:v>
                </c:pt>
                <c:pt idx="447">
                  <c:v>3.9869634387181829E-3</c:v>
                </c:pt>
                <c:pt idx="448">
                  <c:v>3.9881596972106692E-3</c:v>
                </c:pt>
                <c:pt idx="449">
                  <c:v>3.988957402270352E-3</c:v>
                </c:pt>
                <c:pt idx="450">
                  <c:v>3.9893563146316006E-3</c:v>
                </c:pt>
                <c:pt idx="451">
                  <c:v>3.9893563146316006E-3</c:v>
                </c:pt>
                <c:pt idx="452">
                  <c:v>3.988957402270352E-3</c:v>
                </c:pt>
                <c:pt idx="453">
                  <c:v>3.9881596972106692E-3</c:v>
                </c:pt>
                <c:pt idx="454">
                  <c:v>3.9869634387181829E-3</c:v>
                </c:pt>
                <c:pt idx="455">
                  <c:v>3.9853689855416955E-3</c:v>
                </c:pt>
                <c:pt idx="456">
                  <c:v>3.9833768157343614E-3</c:v>
                </c:pt>
                <c:pt idx="457">
                  <c:v>3.9809875264143011E-3</c:v>
                </c:pt>
                <c:pt idx="458">
                  <c:v>3.9782018334661995E-3</c:v>
                </c:pt>
                <c:pt idx="459">
                  <c:v>3.9750205711848192E-3</c:v>
                </c:pt>
                <c:pt idx="460">
                  <c:v>3.9714446918568402E-3</c:v>
                </c:pt>
                <c:pt idx="461">
                  <c:v>3.967475265287854E-3</c:v>
                </c:pt>
                <c:pt idx="462">
                  <c:v>3.9631134782670665E-3</c:v>
                </c:pt>
                <c:pt idx="463">
                  <c:v>3.9583606339772546E-3</c:v>
                </c:pt>
                <c:pt idx="464">
                  <c:v>3.9532181513453092E-3</c:v>
                </c:pt>
                <c:pt idx="465">
                  <c:v>3.9476875643360649E-3</c:v>
                </c:pt>
                <c:pt idx="466">
                  <c:v>3.9417705211903884E-3</c:v>
                </c:pt>
                <c:pt idx="467">
                  <c:v>3.9354687836055113E-3</c:v>
                </c:pt>
                <c:pt idx="468">
                  <c:v>3.9287842258623022E-3</c:v>
                </c:pt>
                <c:pt idx="469">
                  <c:v>3.921718833894805E-3</c:v>
                </c:pt>
                <c:pt idx="470">
                  <c:v>3.9142747043075053E-3</c:v>
                </c:pt>
                <c:pt idx="471">
                  <c:v>3.9064540433393392E-3</c:v>
                </c:pt>
                <c:pt idx="472">
                  <c:v>3.8982591657723618E-3</c:v>
                </c:pt>
                <c:pt idx="473">
                  <c:v>3.8896924937912303E-3</c:v>
                </c:pt>
                <c:pt idx="474">
                  <c:v>3.880756555789908E-3</c:v>
                </c:pt>
                <c:pt idx="475">
                  <c:v>3.8714539851278928E-3</c:v>
                </c:pt>
                <c:pt idx="476">
                  <c:v>3.861787518836824E-3</c:v>
                </c:pt>
                <c:pt idx="477">
                  <c:v>3.8517599962789584E-3</c:v>
                </c:pt>
                <c:pt idx="478">
                  <c:v>3.8413743577577885E-3</c:v>
                </c:pt>
                <c:pt idx="479">
                  <c:v>3.8306336430801212E-3</c:v>
                </c:pt>
                <c:pt idx="480">
                  <c:v>3.8195409900751978E-3</c:v>
                </c:pt>
                <c:pt idx="481">
                  <c:v>3.8080996330667194E-3</c:v>
                </c:pt>
                <c:pt idx="482">
                  <c:v>3.7963129013007801E-3</c:v>
                </c:pt>
                <c:pt idx="483">
                  <c:v>3.7841842173334124E-3</c:v>
                </c:pt>
                <c:pt idx="484">
                  <c:v>3.7717170953746118E-3</c:v>
                </c:pt>
                <c:pt idx="485">
                  <c:v>3.7589151395909241E-3</c:v>
                </c:pt>
                <c:pt idx="486">
                  <c:v>3.745782042372206E-3</c:v>
                </c:pt>
                <c:pt idx="487">
                  <c:v>3.732321582555665E-3</c:v>
                </c:pt>
                <c:pt idx="488">
                  <c:v>3.7185376236159675E-3</c:v>
                </c:pt>
                <c:pt idx="489">
                  <c:v>3.704434111819652E-3</c:v>
                </c:pt>
                <c:pt idx="490">
                  <c:v>3.6900150743417459E-3</c:v>
                </c:pt>
                <c:pt idx="491">
                  <c:v>3.675284617353225E-3</c:v>
                </c:pt>
                <c:pt idx="492">
                  <c:v>3.6602469240730739E-3</c:v>
                </c:pt>
                <c:pt idx="493">
                  <c:v>3.6449062527918047E-3</c:v>
                </c:pt>
                <c:pt idx="494">
                  <c:v>3.6292669348640949E-3</c:v>
                </c:pt>
                <c:pt idx="495">
                  <c:v>3.6133333726735663E-3</c:v>
                </c:pt>
                <c:pt idx="496">
                  <c:v>3.5971100375722471E-3</c:v>
                </c:pt>
                <c:pt idx="497">
                  <c:v>3.5806014677920552E-3</c:v>
                </c:pt>
                <c:pt idx="498">
                  <c:v>3.5638122663331838E-3</c:v>
                </c:pt>
                <c:pt idx="499">
                  <c:v>3.5467470988320808E-3</c:v>
                </c:pt>
                <c:pt idx="500">
                  <c:v>3.5294106914036671E-3</c:v>
                </c:pt>
                <c:pt idx="501">
                  <c:v>3.5118078284673911E-3</c:v>
                </c:pt>
                <c:pt idx="502">
                  <c:v>3.493943350553314E-3</c:v>
                </c:pt>
                <c:pt idx="503">
                  <c:v>3.475822152089747E-3</c:v>
                </c:pt>
                <c:pt idx="504">
                  <c:v>3.4574491791783397E-3</c:v>
                </c:pt>
                <c:pt idx="505">
                  <c:v>3.4388294273517417E-3</c:v>
                </c:pt>
                <c:pt idx="506">
                  <c:v>3.4199679393193132E-3</c:v>
                </c:pt>
                <c:pt idx="507">
                  <c:v>3.4008698027028252E-3</c:v>
                </c:pt>
                <c:pt idx="508">
                  <c:v>3.3815401477598206E-3</c:v>
                </c:pt>
                <c:pt idx="509">
                  <c:v>3.3619841450994812E-3</c:v>
                </c:pt>
                <c:pt idx="510">
                  <c:v>3.3422070033912732E-3</c:v>
                </c:pt>
                <c:pt idx="511">
                  <c:v>3.322213967068E-3</c:v>
                </c:pt>
                <c:pt idx="512">
                  <c:v>3.3020103140226631E-3</c:v>
                </c:pt>
                <c:pt idx="513">
                  <c:v>3.2816013533054698E-3</c:v>
                </c:pt>
                <c:pt idx="514">
                  <c:v>3.260992422815977E-3</c:v>
                </c:pt>
                <c:pt idx="515">
                  <c:v>3.2401888869968498E-3</c:v>
                </c:pt>
                <c:pt idx="516">
                  <c:v>3.2191961345285902E-3</c:v>
                </c:pt>
                <c:pt idx="517">
                  <c:v>3.1980195760260626E-3</c:v>
                </c:pt>
                <c:pt idx="518">
                  <c:v>3.1766646417394954E-3</c:v>
                </c:pt>
                <c:pt idx="519">
                  <c:v>3.1551367792611641E-3</c:v>
                </c:pt>
                <c:pt idx="520">
                  <c:v>3.1334414512364027E-3</c:v>
                </c:pt>
                <c:pt idx="521">
                  <c:v>3.1115841330863212E-3</c:v>
                </c:pt>
                <c:pt idx="522">
                  <c:v>3.0895703107355413E-3</c:v>
                </c:pt>
                <c:pt idx="523">
                  <c:v>3.0674054783537152E-3</c:v>
                </c:pt>
                <c:pt idx="524">
                  <c:v>3.0450951361068457E-3</c:v>
                </c:pt>
                <c:pt idx="525">
                  <c:v>3.0226447879223659E-3</c:v>
                </c:pt>
                <c:pt idx="526">
                  <c:v>3.0000599392687728E-3</c:v>
                </c:pt>
                <c:pt idx="527">
                  <c:v>2.9773460949498176E-3</c:v>
                </c:pt>
                <c:pt idx="528">
                  <c:v>2.9545087569165032E-3</c:v>
                </c:pt>
                <c:pt idx="529">
                  <c:v>2.931553422096167E-3</c:v>
                </c:pt>
                <c:pt idx="530">
                  <c:v>2.9084855802402609E-3</c:v>
                </c:pt>
                <c:pt idx="531">
                  <c:v>2.8853107117951036E-3</c:v>
                </c:pt>
                <c:pt idx="532">
                  <c:v>2.862034285788578E-3</c:v>
                </c:pt>
                <c:pt idx="533">
                  <c:v>2.8386617577446155E-3</c:v>
                </c:pt>
                <c:pt idx="534">
                  <c:v>2.8151985676186952E-3</c:v>
                </c:pt>
                <c:pt idx="535">
                  <c:v>2.7916501377574002E-3</c:v>
                </c:pt>
                <c:pt idx="536">
                  <c:v>2.7680218708838814E-3</c:v>
                </c:pt>
                <c:pt idx="537">
                  <c:v>2.7443191481123681E-3</c:v>
                </c:pt>
                <c:pt idx="538">
                  <c:v>2.7205473269840204E-3</c:v>
                </c:pt>
                <c:pt idx="539">
                  <c:v>2.6967117395394523E-3</c:v>
                </c:pt>
                <c:pt idx="540">
                  <c:v>2.6728176904131638E-3</c:v>
                </c:pt>
                <c:pt idx="541">
                  <c:v>2.6488704549623224E-3</c:v>
                </c:pt>
                <c:pt idx="542">
                  <c:v>2.6248752774253952E-3</c:v>
                </c:pt>
                <c:pt idx="543">
                  <c:v>2.6008373691138774E-3</c:v>
                </c:pt>
                <c:pt idx="544">
                  <c:v>2.5767619066332514E-3</c:v>
                </c:pt>
                <c:pt idx="545">
                  <c:v>2.5526540301428198E-3</c:v>
                </c:pt>
                <c:pt idx="546">
                  <c:v>2.5285188416440752E-3</c:v>
                </c:pt>
                <c:pt idx="547">
                  <c:v>2.5043614033082306E-3</c:v>
                </c:pt>
                <c:pt idx="548">
                  <c:v>2.480186735837062E-3</c:v>
                </c:pt>
                <c:pt idx="549">
                  <c:v>2.4559998168616247E-3</c:v>
                </c:pt>
                <c:pt idx="550">
                  <c:v>2.4318055793738328E-3</c:v>
                </c:pt>
                <c:pt idx="551">
                  <c:v>2.4076089102024211E-3</c:v>
                </c:pt>
                <c:pt idx="552">
                  <c:v>2.3834146485197725E-3</c:v>
                </c:pt>
                <c:pt idx="553">
                  <c:v>2.3592275843911112E-3</c:v>
                </c:pt>
                <c:pt idx="554">
                  <c:v>2.3350524573624298E-3</c:v>
                </c:pt>
                <c:pt idx="555">
                  <c:v>2.3108939550855472E-3</c:v>
                </c:pt>
                <c:pt idx="556">
                  <c:v>2.2867567119862005E-3</c:v>
                </c:pt>
                <c:pt idx="557">
                  <c:v>2.262645307970268E-3</c:v>
                </c:pt>
                <c:pt idx="558">
                  <c:v>2.2385642671701829E-3</c:v>
                </c:pt>
                <c:pt idx="559">
                  <c:v>2.214518056733678E-3</c:v>
                </c:pt>
                <c:pt idx="560">
                  <c:v>2.1905110856528303E-3</c:v>
                </c:pt>
                <c:pt idx="561">
                  <c:v>2.166547703635452E-3</c:v>
                </c:pt>
                <c:pt idx="562">
                  <c:v>2.1426322000166519E-3</c:v>
                </c:pt>
                <c:pt idx="563">
                  <c:v>2.118768802712894E-3</c:v>
                </c:pt>
                <c:pt idx="564">
                  <c:v>2.0949616772194604E-3</c:v>
                </c:pt>
                <c:pt idx="565">
                  <c:v>2.0712149256478796E-3</c:v>
                </c:pt>
                <c:pt idx="566">
                  <c:v>2.047532585806932E-3</c:v>
                </c:pt>
                <c:pt idx="567">
                  <c:v>2.0239186303251402E-3</c:v>
                </c:pt>
                <c:pt idx="568">
                  <c:v>2.0003769658175699E-3</c:v>
                </c:pt>
                <c:pt idx="569">
                  <c:v>1.9769114320920033E-3</c:v>
                </c:pt>
                <c:pt idx="570">
                  <c:v>1.9535258014005174E-3</c:v>
                </c:pt>
                <c:pt idx="571">
                  <c:v>1.9302237777310037E-3</c:v>
                </c:pt>
                <c:pt idx="572">
                  <c:v>1.9070089961423823E-3</c:v>
                </c:pt>
                <c:pt idx="573">
                  <c:v>1.8838850221429841E-3</c:v>
                </c:pt>
                <c:pt idx="574">
                  <c:v>1.8608553511050331E-3</c:v>
                </c:pt>
                <c:pt idx="575">
                  <c:v>1.8379234077314788E-3</c:v>
                </c:pt>
                <c:pt idx="576">
                  <c:v>1.8150925455548981E-3</c:v>
                </c:pt>
                <c:pt idx="577">
                  <c:v>1.792366046481367E-3</c:v>
                </c:pt>
                <c:pt idx="578">
                  <c:v>1.7697471203770338E-3</c:v>
                </c:pt>
                <c:pt idx="579">
                  <c:v>1.7472389046941927E-3</c:v>
                </c:pt>
                <c:pt idx="580">
                  <c:v>1.7248444641375675E-3</c:v>
                </c:pt>
                <c:pt idx="581">
                  <c:v>1.7025667903712849E-3</c:v>
                </c:pt>
                <c:pt idx="582">
                  <c:v>1.6804088017671238E-3</c:v>
                </c:pt>
                <c:pt idx="583">
                  <c:v>1.6583733431910811E-3</c:v>
                </c:pt>
                <c:pt idx="584">
                  <c:v>1.6364631858283324E-3</c:v>
                </c:pt>
                <c:pt idx="585">
                  <c:v>1.6146810270505382E-3</c:v>
                </c:pt>
                <c:pt idx="586">
                  <c:v>1.593029490316922E-3</c:v>
                </c:pt>
                <c:pt idx="587">
                  <c:v>1.571511125117998E-3</c:v>
                </c:pt>
                <c:pt idx="588">
                  <c:v>1.550128406952792E-3</c:v>
                </c:pt>
                <c:pt idx="589">
                  <c:v>1.5288837373452781E-3</c:v>
                </c:pt>
                <c:pt idx="590">
                  <c:v>1.5077794438977943E-3</c:v>
                </c:pt>
                <c:pt idx="591">
                  <c:v>1.4868177803788487E-3</c:v>
                </c:pt>
                <c:pt idx="592">
                  <c:v>1.4660009268459052E-3</c:v>
                </c:pt>
                <c:pt idx="593">
                  <c:v>1.4453309898074806E-3</c:v>
                </c:pt>
                <c:pt idx="594">
                  <c:v>1.4248100024116805E-3</c:v>
                </c:pt>
                <c:pt idx="595">
                  <c:v>1.4044399246787625E-3</c:v>
                </c:pt>
                <c:pt idx="596">
                  <c:v>1.3842226437547093E-3</c:v>
                </c:pt>
                <c:pt idx="597">
                  <c:v>1.3641599742082523E-3</c:v>
                </c:pt>
                <c:pt idx="598">
                  <c:v>1.3442536583537807E-3</c:v>
                </c:pt>
                <c:pt idx="599">
                  <c:v>1.3245053666063363E-3</c:v>
                </c:pt>
                <c:pt idx="600">
                  <c:v>1.3049166978673639E-3</c:v>
                </c:pt>
                <c:pt idx="601">
                  <c:v>1.2854891799416489E-3</c:v>
                </c:pt>
                <c:pt idx="602">
                  <c:v>1.2662242699805761E-3</c:v>
                </c:pt>
                <c:pt idx="603">
                  <c:v>1.2471233549573579E-3</c:v>
                </c:pt>
                <c:pt idx="604">
                  <c:v>1.2281877521664881E-3</c:v>
                </c:pt>
                <c:pt idx="605">
                  <c:v>1.2094187097531081E-3</c:v>
                </c:pt>
                <c:pt idx="606">
                  <c:v>1.1908174072659018E-3</c:v>
                </c:pt>
                <c:pt idx="607">
                  <c:v>1.172384956239949E-3</c:v>
                </c:pt>
                <c:pt idx="608">
                  <c:v>1.1541224007989325E-3</c:v>
                </c:pt>
                <c:pt idx="609">
                  <c:v>1.1360307182846101E-3</c:v>
                </c:pt>
                <c:pt idx="610">
                  <c:v>1.1181108199115389E-3</c:v>
                </c:pt>
                <c:pt idx="611">
                  <c:v>1.1003635514382805E-3</c:v>
                </c:pt>
                <c:pt idx="612">
                  <c:v>1.0827896938676584E-3</c:v>
                </c:pt>
                <c:pt idx="613">
                  <c:v>1.065389964162614E-3</c:v>
                </c:pt>
                <c:pt idx="614">
                  <c:v>1.0481650159854805E-3</c:v>
                </c:pt>
                <c:pt idx="615">
                  <c:v>1.0311154404558677E-3</c:v>
                </c:pt>
                <c:pt idx="616">
                  <c:v>1.0142417669252205E-3</c:v>
                </c:pt>
                <c:pt idx="617">
                  <c:v>9.9754446377554114E-4</c:v>
                </c:pt>
                <c:pt idx="618">
                  <c:v>9.8102393922727747E-4</c:v>
                </c:pt>
                <c:pt idx="619">
                  <c:v>9.6468054217013755E-4</c:v>
                </c:pt>
                <c:pt idx="620">
                  <c:v>9.4851456300682412E-4</c:v>
                </c:pt>
                <c:pt idx="621">
                  <c:v>9.3252623451112399E-4</c:v>
                </c:pt>
                <c:pt idx="622">
                  <c:v>9.1671573270302262E-4</c:v>
                </c:pt>
                <c:pt idx="623">
                  <c:v>9.0108317773407627E-4</c:v>
                </c:pt>
                <c:pt idx="624">
                  <c:v>8.8562863478758693E-4</c:v>
                </c:pt>
                <c:pt idx="625">
                  <c:v>8.7035211499020271E-4</c:v>
                </c:pt>
                <c:pt idx="626">
                  <c:v>8.5525357633442966E-4</c:v>
                </c:pt>
                <c:pt idx="627">
                  <c:v>8.4033292461127562E-4</c:v>
                </c:pt>
                <c:pt idx="628">
                  <c:v>8.2559001435456275E-4</c:v>
                </c:pt>
                <c:pt idx="629">
                  <c:v>8.1102464979066196E-4</c:v>
                </c:pt>
                <c:pt idx="630">
                  <c:v>7.9663658580031633E-4</c:v>
                </c:pt>
                <c:pt idx="631">
                  <c:v>7.824255288871885E-4</c:v>
                </c:pt>
                <c:pt idx="632">
                  <c:v>7.6839113814874981E-4</c:v>
                </c:pt>
                <c:pt idx="633">
                  <c:v>7.5453302626160589E-4</c:v>
                </c:pt>
                <c:pt idx="634">
                  <c:v>7.4085076046459671E-4</c:v>
                </c:pt>
                <c:pt idx="635">
                  <c:v>7.2734386355011475E-4</c:v>
                </c:pt>
                <c:pt idx="636">
                  <c:v>7.1401181486097098E-4</c:v>
                </c:pt>
                <c:pt idx="637">
                  <c:v>7.0085405128661579E-4</c:v>
                </c:pt>
                <c:pt idx="638">
                  <c:v>6.8786996826619988E-4</c:v>
                </c:pt>
                <c:pt idx="639">
                  <c:v>6.7505892079045113E-4</c:v>
                </c:pt>
                <c:pt idx="640">
                  <c:v>6.6242022440743506E-4</c:v>
                </c:pt>
                <c:pt idx="641">
                  <c:v>6.4995315622939931E-4</c:v>
                </c:pt>
                <c:pt idx="642">
                  <c:v>6.3765695593565139E-4</c:v>
                </c:pt>
                <c:pt idx="643">
                  <c:v>6.2553082678196267E-4</c:v>
                </c:pt>
                <c:pt idx="644">
                  <c:v>6.1357393660221914E-4</c:v>
                </c:pt>
                <c:pt idx="645">
                  <c:v>6.0178541881406034E-4</c:v>
                </c:pt>
                <c:pt idx="646">
                  <c:v>5.9016437341830432E-4</c:v>
                </c:pt>
                <c:pt idx="647">
                  <c:v>5.7870986799790733E-4</c:v>
                </c:pt>
                <c:pt idx="648">
                  <c:v>5.6742093871387097E-4</c:v>
                </c:pt>
                <c:pt idx="649">
                  <c:v>5.5629659129674547E-4</c:v>
                </c:pt>
                <c:pt idx="650">
                  <c:v>5.4533580203253314E-4</c:v>
                </c:pt>
                <c:pt idx="651">
                  <c:v>5.3453751874765873E-4</c:v>
                </c:pt>
                <c:pt idx="652">
                  <c:v>5.239006617846491E-4</c:v>
                </c:pt>
                <c:pt idx="653">
                  <c:v>5.1342412497468182E-4</c:v>
                </c:pt>
                <c:pt idx="654">
                  <c:v>5.0310677660214828E-4</c:v>
                </c:pt>
                <c:pt idx="655">
                  <c:v>4.9294746036565584E-4</c:v>
                </c:pt>
                <c:pt idx="656">
                  <c:v>4.8294499632772824E-4</c:v>
                </c:pt>
                <c:pt idx="657">
                  <c:v>4.7309818185958807E-4</c:v>
                </c:pt>
                <c:pt idx="658">
                  <c:v>4.6340579257942002E-4</c:v>
                </c:pt>
                <c:pt idx="659">
                  <c:v>4.5386658327884019E-4</c:v>
                </c:pt>
                <c:pt idx="660">
                  <c:v>4.4447928884250418E-4</c:v>
                </c:pt>
                <c:pt idx="661">
                  <c:v>4.3524262515926004E-4</c:v>
                </c:pt>
                <c:pt idx="662">
                  <c:v>4.2615529002421173E-4</c:v>
                </c:pt>
                <c:pt idx="663">
                  <c:v>4.1721596402788402E-4</c:v>
                </c:pt>
                <c:pt idx="664">
                  <c:v>4.0842331143897844E-4</c:v>
                </c:pt>
                <c:pt idx="665">
                  <c:v>3.9977598107565718E-4</c:v>
                </c:pt>
                <c:pt idx="666">
                  <c:v>3.9127260716498362E-4</c:v>
                </c:pt>
                <c:pt idx="667">
                  <c:v>3.8291181019312092E-4</c:v>
                </c:pt>
                <c:pt idx="668">
                  <c:v>3.7469219774322195E-4</c:v>
                </c:pt>
                <c:pt idx="669">
                  <c:v>3.6661236532031858E-4</c:v>
                </c:pt>
                <c:pt idx="670">
                  <c:v>3.586708971702334E-4</c:v>
                </c:pt>
                <c:pt idx="671">
                  <c:v>3.5086636707870665E-4</c:v>
                </c:pt>
                <c:pt idx="672">
                  <c:v>3.4319733916365896E-4</c:v>
                </c:pt>
                <c:pt idx="673">
                  <c:v>3.356623686542332E-4</c:v>
                </c:pt>
                <c:pt idx="674">
                  <c:v>3.2826000265540121E-4</c:v>
                </c:pt>
                <c:pt idx="675">
                  <c:v>3.2098878090192138E-4</c:v>
                </c:pt>
                <c:pt idx="676">
                  <c:v>3.1384723649763389E-4</c:v>
                </c:pt>
                <c:pt idx="677">
                  <c:v>3.0683389664354469E-4</c:v>
                </c:pt>
                <c:pt idx="678">
                  <c:v>2.9994728335058785E-4</c:v>
                </c:pt>
                <c:pt idx="679">
                  <c:v>2.9318591414129202E-4</c:v>
                </c:pt>
                <c:pt idx="680">
                  <c:v>2.865483027356681E-4</c:v>
                </c:pt>
                <c:pt idx="681">
                  <c:v>2.8003295972500817E-4</c:v>
                </c:pt>
                <c:pt idx="682">
                  <c:v>2.7363839323113568E-4</c:v>
                </c:pt>
                <c:pt idx="683">
                  <c:v>2.6736310955555268E-4</c:v>
                </c:pt>
                <c:pt idx="684">
                  <c:v>2.6120561380571505E-4</c:v>
                </c:pt>
                <c:pt idx="685">
                  <c:v>2.5516441051998129E-4</c:v>
                </c:pt>
                <c:pt idx="686">
                  <c:v>2.4923800426568453E-4</c:v>
                </c:pt>
                <c:pt idx="687">
                  <c:v>2.4342490023576691E-4</c:v>
                </c:pt>
                <c:pt idx="688">
                  <c:v>2.3772360482044008E-4</c:v>
                </c:pt>
                <c:pt idx="689">
                  <c:v>2.3213262617116756E-4</c:v>
                </c:pt>
                <c:pt idx="690">
                  <c:v>2.2665047474945834E-4</c:v>
                </c:pt>
                <c:pt idx="691">
                  <c:v>2.2127566386254184E-4</c:v>
                </c:pt>
                <c:pt idx="692">
                  <c:v>2.1600671017962868E-4</c:v>
                </c:pt>
                <c:pt idx="693">
                  <c:v>2.1084213424460562E-4</c:v>
                </c:pt>
                <c:pt idx="694">
                  <c:v>2.0578046096086941E-4</c:v>
                </c:pt>
                <c:pt idx="695">
                  <c:v>2.0082022007705862E-4</c:v>
                </c:pt>
                <c:pt idx="696">
                  <c:v>1.9595994664722889E-4</c:v>
                </c:pt>
                <c:pt idx="697">
                  <c:v>1.9119818148349873E-4</c:v>
                </c:pt>
                <c:pt idx="698">
                  <c:v>1.8653347159403041E-4</c:v>
                </c:pt>
                <c:pt idx="699">
                  <c:v>1.8196437060336059E-4</c:v>
                </c:pt>
                <c:pt idx="700">
                  <c:v>1.7748943916728879E-4</c:v>
                </c:pt>
                <c:pt idx="701">
                  <c:v>1.7310724536345761E-4</c:v>
                </c:pt>
                <c:pt idx="702">
                  <c:v>1.6881636507992708E-4</c:v>
                </c:pt>
                <c:pt idx="703">
                  <c:v>1.6461538238199473E-4</c:v>
                </c:pt>
                <c:pt idx="704">
                  <c:v>1.6050288986813079E-4</c:v>
                </c:pt>
                <c:pt idx="705">
                  <c:v>1.5647748901581604E-4</c:v>
                </c:pt>
                <c:pt idx="706">
                  <c:v>1.5253779051083204E-4</c:v>
                </c:pt>
                <c:pt idx="707">
                  <c:v>1.4868241456467176E-4</c:v>
                </c:pt>
                <c:pt idx="708">
                  <c:v>1.4490999122052095E-4</c:v>
                </c:pt>
                <c:pt idx="709">
                  <c:v>1.4121916064424589E-4</c:v>
                </c:pt>
                <c:pt idx="710">
                  <c:v>1.3760857340761116E-4</c:v>
                </c:pt>
                <c:pt idx="711">
                  <c:v>1.3407689075128925E-4</c:v>
                </c:pt>
                <c:pt idx="712">
                  <c:v>1.3062278484599093E-4</c:v>
                </c:pt>
                <c:pt idx="713">
                  <c:v>1.2724493903226719E-4</c:v>
                </c:pt>
                <c:pt idx="714">
                  <c:v>1.23942048052994E-4</c:v>
                </c:pt>
                <c:pt idx="715">
                  <c:v>1.2071281827774616E-4</c:v>
                </c:pt>
                <c:pt idx="716">
                  <c:v>1.1755596790574703E-4</c:v>
                </c:pt>
                <c:pt idx="717">
                  <c:v>1.144702271671522E-4</c:v>
                </c:pt>
                <c:pt idx="718">
                  <c:v>1.1145433851045283E-4</c:v>
                </c:pt>
                <c:pt idx="719">
                  <c:v>1.0850705677545348E-4</c:v>
                </c:pt>
                <c:pt idx="720">
                  <c:v>1.0562714935902246E-4</c:v>
                </c:pt>
                <c:pt idx="721">
                  <c:v>1.0281339637141531E-4</c:v>
                </c:pt>
                <c:pt idx="722">
                  <c:v>1.0006459077793743E-4</c:v>
                </c:pt>
                <c:pt idx="723">
                  <c:v>9.7379538533504145E-5</c:v>
                </c:pt>
                <c:pt idx="724">
                  <c:v>9.475705870720716E-5</c:v>
                </c:pt>
                <c:pt idx="725">
                  <c:v>9.219598359599993E-5</c:v>
                </c:pt>
                <c:pt idx="726">
                  <c:v>8.9695158828618065E-5</c:v>
                </c:pt>
                <c:pt idx="727">
                  <c:v>8.7253443460944045E-5</c:v>
                </c:pt>
                <c:pt idx="728">
                  <c:v>8.4869710063495527E-5</c:v>
                </c:pt>
                <c:pt idx="729">
                  <c:v>8.2542844796585073E-5</c:v>
                </c:pt>
                <c:pt idx="730">
                  <c:v>8.0271747477045352E-5</c:v>
                </c:pt>
                <c:pt idx="731">
                  <c:v>7.805533164173565E-5</c:v>
                </c:pt>
                <c:pt idx="732">
                  <c:v>7.5892524596943655E-5</c:v>
                </c:pt>
                <c:pt idx="733">
                  <c:v>7.3782267457467556E-5</c:v>
                </c:pt>
                <c:pt idx="734">
                  <c:v>7.1723515189581376E-5</c:v>
                </c:pt>
                <c:pt idx="735">
                  <c:v>6.9715236628798145E-5</c:v>
                </c:pt>
                <c:pt idx="736">
                  <c:v>6.7756414508624317E-5</c:v>
                </c:pt>
                <c:pt idx="737">
                  <c:v>6.5846045465112191E-5</c:v>
                </c:pt>
                <c:pt idx="738">
                  <c:v>6.3983140045409433E-5</c:v>
                </c:pt>
                <c:pt idx="739">
                  <c:v>6.2166722706202934E-5</c:v>
                </c:pt>
                <c:pt idx="740">
                  <c:v>6.0395831804283242E-5</c:v>
                </c:pt>
                <c:pt idx="741">
                  <c:v>5.8669519577225784E-5</c:v>
                </c:pt>
                <c:pt idx="742">
                  <c:v>5.6986852130513923E-5</c:v>
                </c:pt>
                <c:pt idx="743">
                  <c:v>5.534690939867926E-5</c:v>
                </c:pt>
                <c:pt idx="744">
                  <c:v>5.3748785120211372E-5</c:v>
                </c:pt>
                <c:pt idx="745">
                  <c:v>5.2191586792149764E-5</c:v>
                </c:pt>
                <c:pt idx="746">
                  <c:v>5.0674435626785299E-5</c:v>
                </c:pt>
                <c:pt idx="747">
                  <c:v>4.9196466500922819E-5</c:v>
                </c:pt>
                <c:pt idx="748">
                  <c:v>4.775682789737197E-5</c:v>
                </c:pt>
                <c:pt idx="749">
                  <c:v>4.6354681847549387E-5</c:v>
                </c:pt>
                <c:pt idx="750">
                  <c:v>4.498920386220034E-5</c:v>
                </c:pt>
                <c:pt idx="751">
                  <c:v>4.3659582860677817E-5</c:v>
                </c:pt>
                <c:pt idx="752">
                  <c:v>4.2365021097334951E-5</c:v>
                </c:pt>
                <c:pt idx="753">
                  <c:v>4.1104734079922091E-5</c:v>
                </c:pt>
                <c:pt idx="754">
                  <c:v>3.9877950487765749E-5</c:v>
                </c:pt>
                <c:pt idx="755">
                  <c:v>3.8683912081616446E-5</c:v>
                </c:pt>
                <c:pt idx="756">
                  <c:v>3.7521873613832875E-5</c:v>
                </c:pt>
                <c:pt idx="757">
                  <c:v>3.6391102730126819E-5</c:v>
                </c:pt>
                <c:pt idx="758">
                  <c:v>3.5290879875860122E-5</c:v>
                </c:pt>
                <c:pt idx="759">
                  <c:v>3.4220498188908286E-5</c:v>
                </c:pt>
                <c:pt idx="760">
                  <c:v>3.3179263395855042E-5</c:v>
                </c:pt>
                <c:pt idx="761">
                  <c:v>3.2166493704410832E-5</c:v>
                </c:pt>
                <c:pt idx="762">
                  <c:v>3.1181519691836411E-5</c:v>
                </c:pt>
                <c:pt idx="763">
                  <c:v>3.0223684190255895E-5</c:v>
                </c:pt>
                <c:pt idx="764">
                  <c:v>2.9292342172970862E-5</c:v>
                </c:pt>
                <c:pt idx="765">
                  <c:v>2.8386860630114157E-5</c:v>
                </c:pt>
                <c:pt idx="766">
                  <c:v>2.750661845318809E-5</c:v>
                </c:pt>
                <c:pt idx="767">
                  <c:v>2.6651006307942852E-5</c:v>
                </c:pt>
                <c:pt idx="768">
                  <c:v>2.5819426513140684E-5</c:v>
                </c:pt>
                <c:pt idx="769">
                  <c:v>2.5011292909216228E-5</c:v>
                </c:pt>
                <c:pt idx="770">
                  <c:v>2.4226030729268605E-5</c:v>
                </c:pt>
                <c:pt idx="771">
                  <c:v>2.3463076476160202E-5</c:v>
                </c:pt>
                <c:pt idx="772">
                  <c:v>2.2721877779741228E-5</c:v>
                </c:pt>
                <c:pt idx="773">
                  <c:v>2.2001893272616379E-5</c:v>
                </c:pt>
                <c:pt idx="774">
                  <c:v>2.1302592453142975E-5</c:v>
                </c:pt>
                <c:pt idx="775">
                  <c:v>2.0623455543433757E-5</c:v>
                </c:pt>
                <c:pt idx="776">
                  <c:v>1.9963973366787889E-5</c:v>
                </c:pt>
                <c:pt idx="777">
                  <c:v>1.9323647194369251E-5</c:v>
                </c:pt>
                <c:pt idx="778">
                  <c:v>1.8701988621971965E-5</c:v>
                </c:pt>
                <c:pt idx="779">
                  <c:v>1.8098519421805337E-5</c:v>
                </c:pt>
                <c:pt idx="780">
                  <c:v>1.7512771401606608E-5</c:v>
                </c:pt>
                <c:pt idx="781">
                  <c:v>1.6944286275966175E-5</c:v>
                </c:pt>
                <c:pt idx="782">
                  <c:v>1.6392615515892258E-5</c:v>
                </c:pt>
                <c:pt idx="783">
                  <c:v>1.5857320210255278E-5</c:v>
                </c:pt>
                <c:pt idx="784">
                  <c:v>1.5337970932449707E-5</c:v>
                </c:pt>
                <c:pt idx="785">
                  <c:v>1.4834147585407481E-5</c:v>
                </c:pt>
                <c:pt idx="786">
                  <c:v>1.4345439282359473E-5</c:v>
                </c:pt>
                <c:pt idx="787">
                  <c:v>1.3871444182300711E-5</c:v>
                </c:pt>
                <c:pt idx="788">
                  <c:v>1.3411769367088825E-5</c:v>
                </c:pt>
                <c:pt idx="789">
                  <c:v>1.2966030693228925E-5</c:v>
                </c:pt>
                <c:pt idx="790">
                  <c:v>1.2533852662754999E-5</c:v>
                </c:pt>
                <c:pt idx="791">
                  <c:v>1.2114868257029363E-5</c:v>
                </c:pt>
                <c:pt idx="792">
                  <c:v>1.1708718838043821E-5</c:v>
                </c:pt>
                <c:pt idx="793">
                  <c:v>1.1315053973448562E-5</c:v>
                </c:pt>
                <c:pt idx="794">
                  <c:v>1.093353131653714E-5</c:v>
                </c:pt>
                <c:pt idx="795">
                  <c:v>1.0563816474795651E-5</c:v>
                </c:pt>
                <c:pt idx="796">
                  <c:v>1.0205582853028983E-5</c:v>
                </c:pt>
                <c:pt idx="797">
                  <c:v>9.8585115366756545E-6</c:v>
                </c:pt>
                <c:pt idx="798">
                  <c:v>9.5222911457027068E-6</c:v>
                </c:pt>
                <c:pt idx="799">
                  <c:v>9.196617712814462E-6</c:v>
                </c:pt>
                <c:pt idx="800">
                  <c:v>8.8811945342382429E-6</c:v>
                </c:pt>
                <c:pt idx="801">
                  <c:v>8.5757320430480177E-6</c:v>
                </c:pt>
                <c:pt idx="802">
                  <c:v>8.2799476958106715E-6</c:v>
                </c:pt>
                <c:pt idx="803">
                  <c:v>7.9935658154895149E-6</c:v>
                </c:pt>
                <c:pt idx="804">
                  <c:v>7.7163174714289998E-6</c:v>
                </c:pt>
                <c:pt idx="805">
                  <c:v>7.4479403745497892E-6</c:v>
                </c:pt>
                <c:pt idx="806">
                  <c:v>7.1881787008232486E-6</c:v>
                </c:pt>
                <c:pt idx="807">
                  <c:v>6.9367830280997755E-6</c:v>
                </c:pt>
                <c:pt idx="808">
                  <c:v>6.6935101586951381E-6</c:v>
                </c:pt>
                <c:pt idx="809">
                  <c:v>6.4581230254656979E-6</c:v>
                </c:pt>
                <c:pt idx="810">
                  <c:v>6.230390563022356E-6</c:v>
                </c:pt>
                <c:pt idx="811">
                  <c:v>6.0100875842739221E-6</c:v>
                </c:pt>
                <c:pt idx="812">
                  <c:v>5.796994666962274E-6</c:v>
                </c:pt>
                <c:pt idx="813">
                  <c:v>5.5908980307606508E-6</c:v>
                </c:pt>
                <c:pt idx="814">
                  <c:v>5.3915894293599202E-6</c:v>
                </c:pt>
                <c:pt idx="815">
                  <c:v>5.1988660253465942E-6</c:v>
                </c:pt>
                <c:pt idx="816">
                  <c:v>5.0125302827330861E-6</c:v>
                </c:pt>
                <c:pt idx="817">
                  <c:v>4.8323898520497104E-6</c:v>
                </c:pt>
                <c:pt idx="818">
                  <c:v>4.6582574713127817E-6</c:v>
                </c:pt>
                <c:pt idx="819">
                  <c:v>4.4899508324647472E-6</c:v>
                </c:pt>
                <c:pt idx="820">
                  <c:v>4.3272925043247465E-6</c:v>
                </c:pt>
                <c:pt idx="821">
                  <c:v>4.1701098043578491E-6</c:v>
                </c:pt>
                <c:pt idx="822">
                  <c:v>4.0182347000872317E-6</c:v>
                </c:pt>
                <c:pt idx="823">
                  <c:v>3.8715037067316321E-6</c:v>
                </c:pt>
                <c:pt idx="824">
                  <c:v>3.729757790393874E-6</c:v>
                </c:pt>
                <c:pt idx="825">
                  <c:v>3.592842275690352E-6</c:v>
                </c:pt>
                <c:pt idx="826">
                  <c:v>3.4606067025322466E-6</c:v>
                </c:pt>
                <c:pt idx="827">
                  <c:v>3.3329047953723045E-6</c:v>
                </c:pt>
                <c:pt idx="828">
                  <c:v>3.2095943179877482E-6</c:v>
                </c:pt>
                <c:pt idx="829">
                  <c:v>3.0905370063116934E-6</c:v>
                </c:pt>
                <c:pt idx="830">
                  <c:v>2.97559845363616E-6</c:v>
                </c:pt>
                <c:pt idx="831">
                  <c:v>2.8646480452199153E-6</c:v>
                </c:pt>
                <c:pt idx="832">
                  <c:v>2.7575588488204678E-6</c:v>
                </c:pt>
                <c:pt idx="833">
                  <c:v>2.6542075410862636E-6</c:v>
                </c:pt>
                <c:pt idx="834">
                  <c:v>2.5544743075256533E-6</c:v>
                </c:pt>
                <c:pt idx="835">
                  <c:v>2.4582427600172771E-6</c:v>
                </c:pt>
                <c:pt idx="836">
                  <c:v>2.3653998831862985E-6</c:v>
                </c:pt>
                <c:pt idx="837">
                  <c:v>2.2758359059516017E-6</c:v>
                </c:pt>
                <c:pt idx="838">
                  <c:v>2.1894442290282282E-6</c:v>
                </c:pt>
                <c:pt idx="839">
                  <c:v>2.106121405054405E-6</c:v>
                </c:pt>
                <c:pt idx="840">
                  <c:v>2.0257669786083539E-6</c:v>
                </c:pt>
                <c:pt idx="841">
                  <c:v>1.9482834643369643E-6</c:v>
                </c:pt>
                <c:pt idx="842">
                  <c:v>1.87357624548135E-6</c:v>
                </c:pt>
                <c:pt idx="843">
                  <c:v>1.8015535212523382E-6</c:v>
                </c:pt>
                <c:pt idx="844">
                  <c:v>1.7321262271163851E-6</c:v>
                </c:pt>
                <c:pt idx="845">
                  <c:v>1.6652079666279547E-6</c:v>
                </c:pt>
                <c:pt idx="846">
                  <c:v>1.6007149055141705E-6</c:v>
                </c:pt>
                <c:pt idx="847">
                  <c:v>1.5385657823330281E-6</c:v>
                </c:pt>
                <c:pt idx="848">
                  <c:v>1.4786817855716494E-6</c:v>
                </c:pt>
                <c:pt idx="849">
                  <c:v>1.4209864861447524E-6</c:v>
                </c:pt>
                <c:pt idx="850">
                  <c:v>1.3654057978707048E-6</c:v>
                </c:pt>
                <c:pt idx="851">
                  <c:v>1.3118679104140462E-6</c:v>
                </c:pt>
                <c:pt idx="852">
                  <c:v>1.2603032178981621E-6</c:v>
                </c:pt>
                <c:pt idx="853">
                  <c:v>1.2106442602854983E-6</c:v>
                </c:pt>
                <c:pt idx="854">
                  <c:v>1.1628257328144561E-6</c:v>
                </c:pt>
                <c:pt idx="855">
                  <c:v>1.1167842379755687E-6</c:v>
                </c:pt>
                <c:pt idx="856">
                  <c:v>1.0724585153276714E-6</c:v>
                </c:pt>
                <c:pt idx="857">
                  <c:v>1.0297890941091141E-6</c:v>
                </c:pt>
                <c:pt idx="858">
                  <c:v>9.8871848408510911E-7</c:v>
                </c:pt>
                <c:pt idx="859">
                  <c:v>9.4919093229784229E-7</c:v>
                </c:pt>
                <c:pt idx="860">
                  <c:v>9.1115253331164558E-7</c:v>
                </c:pt>
                <c:pt idx="861">
                  <c:v>8.7455103858769296E-7</c:v>
                </c:pt>
                <c:pt idx="862">
                  <c:v>8.393359196556842E-7</c:v>
                </c:pt>
                <c:pt idx="863">
                  <c:v>8.0545825065226388E-7</c:v>
                </c:pt>
                <c:pt idx="864">
                  <c:v>7.7287062871800581E-7</c:v>
                </c:pt>
                <c:pt idx="865">
                  <c:v>7.4152734852451119E-7</c:v>
                </c:pt>
                <c:pt idx="866">
                  <c:v>7.1138402069070934E-7</c:v>
                </c:pt>
                <c:pt idx="867">
                  <c:v>6.8239774775325094E-7</c:v>
                </c:pt>
                <c:pt idx="868">
                  <c:v>6.5452717634695586E-7</c:v>
                </c:pt>
                <c:pt idx="869">
                  <c:v>6.2773205977695556E-7</c:v>
                </c:pt>
                <c:pt idx="870">
                  <c:v>6.0197371154480413E-7</c:v>
                </c:pt>
                <c:pt idx="871">
                  <c:v>5.7721459290061186E-7</c:v>
                </c:pt>
                <c:pt idx="872">
                  <c:v>5.5341848415047021E-7</c:v>
                </c:pt>
                <c:pt idx="873">
                  <c:v>5.3055034032745437E-7</c:v>
                </c:pt>
                <c:pt idx="874">
                  <c:v>5.0857625955025658E-7</c:v>
                </c:pt>
                <c:pt idx="875">
                  <c:v>4.8746354974760378E-7</c:v>
                </c:pt>
                <c:pt idx="876">
                  <c:v>4.6718059409922744E-7</c:v>
                </c:pt>
                <c:pt idx="877">
                  <c:v>4.4769682239209905E-7</c:v>
                </c:pt>
                <c:pt idx="878">
                  <c:v>4.289826965875343E-7</c:v>
                </c:pt>
                <c:pt idx="879">
                  <c:v>4.1100976788666093E-7</c:v>
                </c:pt>
                <c:pt idx="880">
                  <c:v>3.9375043270340085E-7</c:v>
                </c:pt>
                <c:pt idx="881">
                  <c:v>3.7717817069627074E-7</c:v>
                </c:pt>
                <c:pt idx="882">
                  <c:v>3.6126725777574502E-7</c:v>
                </c:pt>
                <c:pt idx="883">
                  <c:v>3.4599292020321024E-7</c:v>
                </c:pt>
                <c:pt idx="884">
                  <c:v>3.3133131793761211E-7</c:v>
                </c:pt>
                <c:pt idx="885">
                  <c:v>3.1725918459013725E-7</c:v>
                </c:pt>
                <c:pt idx="886">
                  <c:v>3.0375441728569705E-7</c:v>
                </c:pt>
                <c:pt idx="887">
                  <c:v>2.9079533847564803E-7</c:v>
                </c:pt>
                <c:pt idx="888">
                  <c:v>2.783614581058931E-7</c:v>
                </c:pt>
                <c:pt idx="889">
                  <c:v>2.6643239947610335E-7</c:v>
                </c:pt>
                <c:pt idx="890">
                  <c:v>2.5498908118315588E-7</c:v>
                </c:pt>
                <c:pt idx="891">
                  <c:v>2.4401295173337556E-7</c:v>
                </c:pt>
                <c:pt idx="892">
                  <c:v>2.3348591049465752E-7</c:v>
                </c:pt>
                <c:pt idx="893">
                  <c:v>2.2339061944709569E-7</c:v>
                </c:pt>
                <c:pt idx="894">
                  <c:v>2.1371053937624488E-7</c:v>
                </c:pt>
                <c:pt idx="895">
                  <c:v>2.0442944248522203E-7</c:v>
                </c:pt>
                <c:pt idx="896">
                  <c:v>1.9553179497755609E-7</c:v>
                </c:pt>
                <c:pt idx="897">
                  <c:v>1.8700280368655437E-7</c:v>
                </c:pt>
                <c:pt idx="898">
                  <c:v>1.7882791580881082E-7</c:v>
                </c:pt>
                <c:pt idx="899">
                  <c:v>1.7099327775937975E-7</c:v>
                </c:pt>
                <c:pt idx="900">
                  <c:v>1.634855878451812E-7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D115-47C7-8724-3B7CD5E11CB6}"/>
            </c:ext>
          </c:extLst>
        </c:ser>
        <c:ser>
          <c:idx val="3"/>
          <c:order val="1"/>
          <c:tx>
            <c:v>Z(0.8;1)</c:v>
          </c:tx>
          <c:marker>
            <c:symbol val="none"/>
          </c:marker>
          <c:xVal>
            <c:numRef>
              <c:f>Z!$H$2:$H$902</c:f>
              <c:numCache>
                <c:formatCode>0.00</c:formatCode>
                <c:ptCount val="901"/>
                <c:pt idx="0">
                  <c:v>-3.6999999999999797</c:v>
                </c:pt>
                <c:pt idx="1">
                  <c:v>-3.68999999999998</c:v>
                </c:pt>
                <c:pt idx="2">
                  <c:v>-3.6799999999999797</c:v>
                </c:pt>
                <c:pt idx="3">
                  <c:v>-3.6699999999999804</c:v>
                </c:pt>
                <c:pt idx="4">
                  <c:v>-3.6599999999999797</c:v>
                </c:pt>
                <c:pt idx="5">
                  <c:v>-3.6499999999999799</c:v>
                </c:pt>
                <c:pt idx="6">
                  <c:v>-3.6399999999999797</c:v>
                </c:pt>
                <c:pt idx="7">
                  <c:v>-3.6299999999999804</c:v>
                </c:pt>
                <c:pt idx="8">
                  <c:v>-3.6199999999999797</c:v>
                </c:pt>
                <c:pt idx="9">
                  <c:v>-3.6099999999999799</c:v>
                </c:pt>
                <c:pt idx="10">
                  <c:v>-3.5999999999999797</c:v>
                </c:pt>
                <c:pt idx="11">
                  <c:v>-3.5899999999999803</c:v>
                </c:pt>
                <c:pt idx="12">
                  <c:v>-3.5799999999999788</c:v>
                </c:pt>
                <c:pt idx="13">
                  <c:v>-3.5699999999999799</c:v>
                </c:pt>
                <c:pt idx="14">
                  <c:v>-3.5599999999999787</c:v>
                </c:pt>
                <c:pt idx="15">
                  <c:v>-3.5499999999999803</c:v>
                </c:pt>
                <c:pt idx="16">
                  <c:v>-3.5399999999999787</c:v>
                </c:pt>
                <c:pt idx="17">
                  <c:v>-3.5299999999999798</c:v>
                </c:pt>
                <c:pt idx="18">
                  <c:v>-3.5199999999999787</c:v>
                </c:pt>
                <c:pt idx="19">
                  <c:v>-3.5099999999999798</c:v>
                </c:pt>
                <c:pt idx="20">
                  <c:v>-3.4999999999999787</c:v>
                </c:pt>
                <c:pt idx="21">
                  <c:v>-3.4899999999999798</c:v>
                </c:pt>
                <c:pt idx="22">
                  <c:v>-3.4799999999999787</c:v>
                </c:pt>
                <c:pt idx="23">
                  <c:v>-3.4699999999999798</c:v>
                </c:pt>
                <c:pt idx="24">
                  <c:v>-3.4599999999999778</c:v>
                </c:pt>
                <c:pt idx="25">
                  <c:v>-3.4499999999999797</c:v>
                </c:pt>
                <c:pt idx="26">
                  <c:v>-3.4399999999999777</c:v>
                </c:pt>
                <c:pt idx="27">
                  <c:v>-3.4299999999999797</c:v>
                </c:pt>
                <c:pt idx="28">
                  <c:v>-3.4199999999999777</c:v>
                </c:pt>
                <c:pt idx="29">
                  <c:v>-3.4099999999999797</c:v>
                </c:pt>
                <c:pt idx="30">
                  <c:v>-3.3999999999999777</c:v>
                </c:pt>
                <c:pt idx="31">
                  <c:v>-3.3899999999999797</c:v>
                </c:pt>
                <c:pt idx="32">
                  <c:v>-3.3799999999999777</c:v>
                </c:pt>
                <c:pt idx="33">
                  <c:v>-3.3699999999999797</c:v>
                </c:pt>
                <c:pt idx="34">
                  <c:v>-3.3599999999999777</c:v>
                </c:pt>
                <c:pt idx="35">
                  <c:v>-3.3499999999999797</c:v>
                </c:pt>
                <c:pt idx="36">
                  <c:v>-3.3399999999999777</c:v>
                </c:pt>
                <c:pt idx="37">
                  <c:v>-3.3299999999999788</c:v>
                </c:pt>
                <c:pt idx="38">
                  <c:v>-3.3199999999999856</c:v>
                </c:pt>
                <c:pt idx="39">
                  <c:v>-3.3099999999999867</c:v>
                </c:pt>
                <c:pt idx="40">
                  <c:v>-3.2999999999999803</c:v>
                </c:pt>
                <c:pt idx="41">
                  <c:v>-3.2899999999999805</c:v>
                </c:pt>
                <c:pt idx="42">
                  <c:v>-3.2799999999999905</c:v>
                </c:pt>
                <c:pt idx="43">
                  <c:v>-3.2699999999999898</c:v>
                </c:pt>
                <c:pt idx="44">
                  <c:v>-3.25999999999999</c:v>
                </c:pt>
                <c:pt idx="45">
                  <c:v>-3.2499999999999902</c:v>
                </c:pt>
                <c:pt idx="46">
                  <c:v>-3.2399999999999904</c:v>
                </c:pt>
                <c:pt idx="47">
                  <c:v>-3.2299999999999898</c:v>
                </c:pt>
                <c:pt idx="48">
                  <c:v>-3.21999999999999</c:v>
                </c:pt>
                <c:pt idx="49">
                  <c:v>-3.2099999999999902</c:v>
                </c:pt>
                <c:pt idx="50">
                  <c:v>-3.1999999999999877</c:v>
                </c:pt>
                <c:pt idx="51">
                  <c:v>-3.1899999999999897</c:v>
                </c:pt>
                <c:pt idx="52">
                  <c:v>-3.1799999999999877</c:v>
                </c:pt>
                <c:pt idx="53">
                  <c:v>-3.1699999999999902</c:v>
                </c:pt>
                <c:pt idx="54">
                  <c:v>-3.1599999999999904</c:v>
                </c:pt>
                <c:pt idx="55">
                  <c:v>-3.1499999999999897</c:v>
                </c:pt>
                <c:pt idx="56">
                  <c:v>-3.1399999999999877</c:v>
                </c:pt>
                <c:pt idx="57">
                  <c:v>-3.1299999999999901</c:v>
                </c:pt>
                <c:pt idx="58">
                  <c:v>-3.1199999999999903</c:v>
                </c:pt>
                <c:pt idx="59">
                  <c:v>-3.1099999999999897</c:v>
                </c:pt>
                <c:pt idx="60">
                  <c:v>-3.0999999999999877</c:v>
                </c:pt>
                <c:pt idx="61">
                  <c:v>-3.0899999999999901</c:v>
                </c:pt>
                <c:pt idx="62">
                  <c:v>-3.0799999999999903</c:v>
                </c:pt>
                <c:pt idx="63">
                  <c:v>-3.0699999999999887</c:v>
                </c:pt>
                <c:pt idx="64">
                  <c:v>-3.0599999999999867</c:v>
                </c:pt>
                <c:pt idx="65">
                  <c:v>-3.0499999999999901</c:v>
                </c:pt>
                <c:pt idx="66">
                  <c:v>-3.0399999999999903</c:v>
                </c:pt>
                <c:pt idx="67">
                  <c:v>-3.0299999999999887</c:v>
                </c:pt>
                <c:pt idx="68">
                  <c:v>-3.0199999999999867</c:v>
                </c:pt>
                <c:pt idx="69">
                  <c:v>-3.00999999999999</c:v>
                </c:pt>
                <c:pt idx="70">
                  <c:v>-2.9999999999999867</c:v>
                </c:pt>
                <c:pt idx="71">
                  <c:v>-2.9899999999999887</c:v>
                </c:pt>
                <c:pt idx="72">
                  <c:v>-2.9799999999999867</c:v>
                </c:pt>
                <c:pt idx="73">
                  <c:v>-2.96999999999999</c:v>
                </c:pt>
                <c:pt idx="74">
                  <c:v>-2.9599999999999858</c:v>
                </c:pt>
                <c:pt idx="75">
                  <c:v>-2.9499999999999877</c:v>
                </c:pt>
                <c:pt idx="76">
                  <c:v>-2.9399999999999853</c:v>
                </c:pt>
                <c:pt idx="77">
                  <c:v>-2.9299999999999877</c:v>
                </c:pt>
                <c:pt idx="78">
                  <c:v>-2.92</c:v>
                </c:pt>
                <c:pt idx="79">
                  <c:v>-2.9099999999999997</c:v>
                </c:pt>
                <c:pt idx="80">
                  <c:v>-2.9000000000000004</c:v>
                </c:pt>
                <c:pt idx="81">
                  <c:v>-2.8899999999999997</c:v>
                </c:pt>
                <c:pt idx="82">
                  <c:v>-2.88</c:v>
                </c:pt>
                <c:pt idx="83">
                  <c:v>-2.8699999999999997</c:v>
                </c:pt>
                <c:pt idx="84">
                  <c:v>-2.8600000000000003</c:v>
                </c:pt>
                <c:pt idx="85">
                  <c:v>-2.8499999999999988</c:v>
                </c:pt>
                <c:pt idx="86">
                  <c:v>-2.84</c:v>
                </c:pt>
                <c:pt idx="87">
                  <c:v>-2.8299999999999987</c:v>
                </c:pt>
                <c:pt idx="88">
                  <c:v>-2.8200000000000003</c:v>
                </c:pt>
                <c:pt idx="89">
                  <c:v>-2.8099999999999987</c:v>
                </c:pt>
                <c:pt idx="90">
                  <c:v>-2.8</c:v>
                </c:pt>
                <c:pt idx="91">
                  <c:v>-2.79</c:v>
                </c:pt>
                <c:pt idx="92">
                  <c:v>-2.7800000000000002</c:v>
                </c:pt>
                <c:pt idx="93">
                  <c:v>-2.7699999999999996</c:v>
                </c:pt>
                <c:pt idx="94">
                  <c:v>-2.7600000000000002</c:v>
                </c:pt>
                <c:pt idx="95">
                  <c:v>-2.75</c:v>
                </c:pt>
                <c:pt idx="96">
                  <c:v>-2.74</c:v>
                </c:pt>
                <c:pt idx="97">
                  <c:v>-2.7299999999999995</c:v>
                </c:pt>
                <c:pt idx="98">
                  <c:v>-2.7199999999999998</c:v>
                </c:pt>
                <c:pt idx="99">
                  <c:v>-2.71</c:v>
                </c:pt>
                <c:pt idx="100">
                  <c:v>-2.7</c:v>
                </c:pt>
                <c:pt idx="101">
                  <c:v>-2.6900000000000004</c:v>
                </c:pt>
                <c:pt idx="102">
                  <c:v>-2.6799999999999997</c:v>
                </c:pt>
                <c:pt idx="103">
                  <c:v>-2.67</c:v>
                </c:pt>
                <c:pt idx="104">
                  <c:v>-2.66</c:v>
                </c:pt>
                <c:pt idx="105">
                  <c:v>-2.6500000000000004</c:v>
                </c:pt>
                <c:pt idx="106">
                  <c:v>-2.6399999999999997</c:v>
                </c:pt>
                <c:pt idx="107">
                  <c:v>-2.63</c:v>
                </c:pt>
                <c:pt idx="108">
                  <c:v>-2.62</c:v>
                </c:pt>
                <c:pt idx="109">
                  <c:v>-2.6100000000000003</c:v>
                </c:pt>
                <c:pt idx="110">
                  <c:v>-2.5999999999999988</c:v>
                </c:pt>
                <c:pt idx="111">
                  <c:v>-2.59</c:v>
                </c:pt>
                <c:pt idx="112">
                  <c:v>-2.58</c:v>
                </c:pt>
                <c:pt idx="113">
                  <c:v>-2.5700000000000003</c:v>
                </c:pt>
                <c:pt idx="114">
                  <c:v>-2.5599999999999987</c:v>
                </c:pt>
                <c:pt idx="115">
                  <c:v>-2.5499999999999998</c:v>
                </c:pt>
                <c:pt idx="116">
                  <c:v>-2.54</c:v>
                </c:pt>
                <c:pt idx="117">
                  <c:v>-2.5299999999999998</c:v>
                </c:pt>
                <c:pt idx="118">
                  <c:v>-2.5199999999999987</c:v>
                </c:pt>
                <c:pt idx="119">
                  <c:v>-2.5099999999999998</c:v>
                </c:pt>
                <c:pt idx="120">
                  <c:v>-2.5</c:v>
                </c:pt>
                <c:pt idx="121">
                  <c:v>-2.4899999999999998</c:v>
                </c:pt>
                <c:pt idx="122">
                  <c:v>-2.4799999999999978</c:v>
                </c:pt>
                <c:pt idx="123">
                  <c:v>-2.4699999999999998</c:v>
                </c:pt>
                <c:pt idx="124">
                  <c:v>-2.46</c:v>
                </c:pt>
                <c:pt idx="125">
                  <c:v>-2.4499999999999997</c:v>
                </c:pt>
                <c:pt idx="126">
                  <c:v>-2.4400000000000004</c:v>
                </c:pt>
                <c:pt idx="127">
                  <c:v>-2.4299999999999997</c:v>
                </c:pt>
                <c:pt idx="128">
                  <c:v>-2.42</c:v>
                </c:pt>
                <c:pt idx="129">
                  <c:v>-2.4099999999999997</c:v>
                </c:pt>
                <c:pt idx="130">
                  <c:v>-2.4000000000000004</c:v>
                </c:pt>
                <c:pt idx="131">
                  <c:v>-2.3899999999999997</c:v>
                </c:pt>
                <c:pt idx="132">
                  <c:v>-2.38</c:v>
                </c:pt>
                <c:pt idx="133">
                  <c:v>-2.3699999999999997</c:v>
                </c:pt>
                <c:pt idx="134">
                  <c:v>-2.3600000000000003</c:v>
                </c:pt>
                <c:pt idx="135">
                  <c:v>-2.3499999999999988</c:v>
                </c:pt>
                <c:pt idx="136">
                  <c:v>-2.34</c:v>
                </c:pt>
                <c:pt idx="137">
                  <c:v>-2.3299999999999987</c:v>
                </c:pt>
                <c:pt idx="138">
                  <c:v>-2.3200000000000003</c:v>
                </c:pt>
                <c:pt idx="139">
                  <c:v>-2.3099999999999987</c:v>
                </c:pt>
                <c:pt idx="140">
                  <c:v>-2.2999999999999998</c:v>
                </c:pt>
                <c:pt idx="141">
                  <c:v>-2.29</c:v>
                </c:pt>
                <c:pt idx="142">
                  <c:v>-2.2800000000000002</c:v>
                </c:pt>
                <c:pt idx="143">
                  <c:v>-2.2699999999999996</c:v>
                </c:pt>
                <c:pt idx="144">
                  <c:v>-2.2599999999999998</c:v>
                </c:pt>
                <c:pt idx="145">
                  <c:v>-2.25</c:v>
                </c:pt>
                <c:pt idx="146">
                  <c:v>-2.2400000000000002</c:v>
                </c:pt>
                <c:pt idx="147">
                  <c:v>-2.2299999999999995</c:v>
                </c:pt>
                <c:pt idx="148">
                  <c:v>-2.2199999999999998</c:v>
                </c:pt>
                <c:pt idx="149">
                  <c:v>-2.21</c:v>
                </c:pt>
                <c:pt idx="150">
                  <c:v>-2.2000000000000002</c:v>
                </c:pt>
                <c:pt idx="151">
                  <c:v>-2.1900000000000004</c:v>
                </c:pt>
                <c:pt idx="152">
                  <c:v>-2.1799999999999997</c:v>
                </c:pt>
                <c:pt idx="153">
                  <c:v>-2.17</c:v>
                </c:pt>
                <c:pt idx="154">
                  <c:v>-2.16</c:v>
                </c:pt>
                <c:pt idx="155">
                  <c:v>-2.1500000000000004</c:v>
                </c:pt>
                <c:pt idx="156">
                  <c:v>-2.1399999999999997</c:v>
                </c:pt>
                <c:pt idx="157">
                  <c:v>-2.13</c:v>
                </c:pt>
                <c:pt idx="158">
                  <c:v>-2.12</c:v>
                </c:pt>
                <c:pt idx="159">
                  <c:v>-2.1100000000000003</c:v>
                </c:pt>
                <c:pt idx="160">
                  <c:v>-2.0999999999999988</c:v>
                </c:pt>
                <c:pt idx="161">
                  <c:v>-2.09</c:v>
                </c:pt>
                <c:pt idx="162">
                  <c:v>-2.08</c:v>
                </c:pt>
                <c:pt idx="163">
                  <c:v>-2.0700000000000003</c:v>
                </c:pt>
                <c:pt idx="164">
                  <c:v>-2.0599999999999987</c:v>
                </c:pt>
                <c:pt idx="165">
                  <c:v>-2.0499999999999998</c:v>
                </c:pt>
                <c:pt idx="166">
                  <c:v>-2.04</c:v>
                </c:pt>
                <c:pt idx="167">
                  <c:v>-2.0299999999999998</c:v>
                </c:pt>
                <c:pt idx="168">
                  <c:v>-2.0199999999999987</c:v>
                </c:pt>
                <c:pt idx="169">
                  <c:v>-2.0099999999999998</c:v>
                </c:pt>
                <c:pt idx="170">
                  <c:v>-1.9999999999999998</c:v>
                </c:pt>
                <c:pt idx="171">
                  <c:v>-1.9900000000000024</c:v>
                </c:pt>
                <c:pt idx="172">
                  <c:v>-1.9799999999999998</c:v>
                </c:pt>
                <c:pt idx="173">
                  <c:v>-1.9700000000000022</c:v>
                </c:pt>
                <c:pt idx="174">
                  <c:v>-1.9599999999999975</c:v>
                </c:pt>
                <c:pt idx="175">
                  <c:v>-1.9500000000000022</c:v>
                </c:pt>
                <c:pt idx="176">
                  <c:v>-1.9400000000000024</c:v>
                </c:pt>
                <c:pt idx="177">
                  <c:v>-1.9300000000000022</c:v>
                </c:pt>
                <c:pt idx="178">
                  <c:v>-1.9200000000000021</c:v>
                </c:pt>
                <c:pt idx="179">
                  <c:v>-1.9100000000000001</c:v>
                </c:pt>
                <c:pt idx="180">
                  <c:v>-1.9000000000000001</c:v>
                </c:pt>
                <c:pt idx="181">
                  <c:v>-1.8900000000000001</c:v>
                </c:pt>
                <c:pt idx="182">
                  <c:v>-1.8800000000000001</c:v>
                </c:pt>
                <c:pt idx="183">
                  <c:v>-1.8699999999999974</c:v>
                </c:pt>
                <c:pt idx="184">
                  <c:v>-1.86</c:v>
                </c:pt>
                <c:pt idx="185">
                  <c:v>-1.8499999999999972</c:v>
                </c:pt>
                <c:pt idx="186">
                  <c:v>-1.84</c:v>
                </c:pt>
                <c:pt idx="187">
                  <c:v>-1.8299999999999972</c:v>
                </c:pt>
                <c:pt idx="188">
                  <c:v>-1.82</c:v>
                </c:pt>
                <c:pt idx="189">
                  <c:v>-1.8099999999999969</c:v>
                </c:pt>
                <c:pt idx="190">
                  <c:v>-1.8</c:v>
                </c:pt>
                <c:pt idx="191">
                  <c:v>-1.7899999999999967</c:v>
                </c:pt>
                <c:pt idx="192">
                  <c:v>-1.78</c:v>
                </c:pt>
                <c:pt idx="193">
                  <c:v>-1.7699999999999967</c:v>
                </c:pt>
                <c:pt idx="194">
                  <c:v>-1.76</c:v>
                </c:pt>
                <c:pt idx="195">
                  <c:v>-1.749999999999996</c:v>
                </c:pt>
                <c:pt idx="196">
                  <c:v>-1.74</c:v>
                </c:pt>
                <c:pt idx="197">
                  <c:v>-1.7299999999999958</c:v>
                </c:pt>
                <c:pt idx="198">
                  <c:v>-1.72</c:v>
                </c:pt>
                <c:pt idx="199">
                  <c:v>-1.7099999999999953</c:v>
                </c:pt>
                <c:pt idx="200">
                  <c:v>-1.7</c:v>
                </c:pt>
                <c:pt idx="201">
                  <c:v>-1.6900000000000024</c:v>
                </c:pt>
                <c:pt idx="202">
                  <c:v>-1.6800000000000022</c:v>
                </c:pt>
                <c:pt idx="203">
                  <c:v>-1.6700000000000021</c:v>
                </c:pt>
                <c:pt idx="204">
                  <c:v>-1.6600000000000001</c:v>
                </c:pt>
                <c:pt idx="205">
                  <c:v>-1.6500000000000001</c:v>
                </c:pt>
                <c:pt idx="206">
                  <c:v>-1.6400000000000001</c:v>
                </c:pt>
                <c:pt idx="207">
                  <c:v>-1.6300000000000001</c:v>
                </c:pt>
                <c:pt idx="208">
                  <c:v>-1.6199999999999974</c:v>
                </c:pt>
                <c:pt idx="209">
                  <c:v>-1.61</c:v>
                </c:pt>
                <c:pt idx="210">
                  <c:v>-1.5999999999999972</c:v>
                </c:pt>
                <c:pt idx="211">
                  <c:v>-1.59</c:v>
                </c:pt>
                <c:pt idx="212">
                  <c:v>-1.5799999999999972</c:v>
                </c:pt>
                <c:pt idx="213">
                  <c:v>-1.57</c:v>
                </c:pt>
                <c:pt idx="214">
                  <c:v>-1.5599999999999969</c:v>
                </c:pt>
                <c:pt idx="215">
                  <c:v>-1.55</c:v>
                </c:pt>
                <c:pt idx="216">
                  <c:v>-1.5399999999999967</c:v>
                </c:pt>
                <c:pt idx="217">
                  <c:v>-1.53</c:v>
                </c:pt>
                <c:pt idx="218">
                  <c:v>-1.5199999999999967</c:v>
                </c:pt>
                <c:pt idx="219">
                  <c:v>-1.51</c:v>
                </c:pt>
                <c:pt idx="220">
                  <c:v>-1.499999999999996</c:v>
                </c:pt>
                <c:pt idx="221">
                  <c:v>-1.49</c:v>
                </c:pt>
                <c:pt idx="222">
                  <c:v>-1.4799999999999958</c:v>
                </c:pt>
                <c:pt idx="223">
                  <c:v>-1.47</c:v>
                </c:pt>
                <c:pt idx="224">
                  <c:v>-1.4599999999999953</c:v>
                </c:pt>
                <c:pt idx="225">
                  <c:v>-1.45</c:v>
                </c:pt>
                <c:pt idx="226">
                  <c:v>-1.4400000000000002</c:v>
                </c:pt>
                <c:pt idx="227">
                  <c:v>-1.43</c:v>
                </c:pt>
                <c:pt idx="228">
                  <c:v>-1.4200000000000002</c:v>
                </c:pt>
                <c:pt idx="229">
                  <c:v>-1.41</c:v>
                </c:pt>
                <c:pt idx="230">
                  <c:v>-1.4</c:v>
                </c:pt>
                <c:pt idx="231">
                  <c:v>-1.3900000000000001</c:v>
                </c:pt>
                <c:pt idx="232">
                  <c:v>-1.3800000000000001</c:v>
                </c:pt>
                <c:pt idx="233">
                  <c:v>-1.3699999999999974</c:v>
                </c:pt>
                <c:pt idx="234">
                  <c:v>-1.36</c:v>
                </c:pt>
                <c:pt idx="235">
                  <c:v>-1.3499999999999972</c:v>
                </c:pt>
                <c:pt idx="236">
                  <c:v>-1.34</c:v>
                </c:pt>
                <c:pt idx="237">
                  <c:v>-1.3299999999999972</c:v>
                </c:pt>
                <c:pt idx="238">
                  <c:v>-1.32</c:v>
                </c:pt>
                <c:pt idx="239">
                  <c:v>-1.3099999999999969</c:v>
                </c:pt>
                <c:pt idx="240">
                  <c:v>-1.3</c:v>
                </c:pt>
                <c:pt idx="241">
                  <c:v>-1.2899999999999967</c:v>
                </c:pt>
                <c:pt idx="242">
                  <c:v>-1.28</c:v>
                </c:pt>
                <c:pt idx="243">
                  <c:v>-1.2699999999999967</c:v>
                </c:pt>
                <c:pt idx="244">
                  <c:v>-1.26</c:v>
                </c:pt>
                <c:pt idx="245">
                  <c:v>-1.249999999999996</c:v>
                </c:pt>
                <c:pt idx="246">
                  <c:v>-1.24</c:v>
                </c:pt>
                <c:pt idx="247">
                  <c:v>-1.2299999999999958</c:v>
                </c:pt>
                <c:pt idx="248">
                  <c:v>-1.22</c:v>
                </c:pt>
                <c:pt idx="249">
                  <c:v>-1.2099999999999953</c:v>
                </c:pt>
                <c:pt idx="250">
                  <c:v>-1.2</c:v>
                </c:pt>
                <c:pt idx="251">
                  <c:v>-1.1900000000000022</c:v>
                </c:pt>
                <c:pt idx="252">
                  <c:v>-1.1800000000000022</c:v>
                </c:pt>
                <c:pt idx="253">
                  <c:v>-1.1700000000000021</c:v>
                </c:pt>
                <c:pt idx="254">
                  <c:v>-1.1599999999999975</c:v>
                </c:pt>
                <c:pt idx="255">
                  <c:v>-1.1499999999999975</c:v>
                </c:pt>
                <c:pt idx="256">
                  <c:v>-1.1399999999999975</c:v>
                </c:pt>
                <c:pt idx="257">
                  <c:v>-1.1299999999999975</c:v>
                </c:pt>
                <c:pt idx="258">
                  <c:v>-1.1199999999999974</c:v>
                </c:pt>
                <c:pt idx="259">
                  <c:v>-1.1099999999999972</c:v>
                </c:pt>
                <c:pt idx="260">
                  <c:v>-1.0999999999999972</c:v>
                </c:pt>
                <c:pt idx="261">
                  <c:v>-1.0899999999999972</c:v>
                </c:pt>
                <c:pt idx="262">
                  <c:v>-1.0799999999999972</c:v>
                </c:pt>
                <c:pt idx="263">
                  <c:v>-1.07</c:v>
                </c:pt>
                <c:pt idx="264">
                  <c:v>-1.06</c:v>
                </c:pt>
                <c:pt idx="265">
                  <c:v>-1.05</c:v>
                </c:pt>
                <c:pt idx="266">
                  <c:v>-1.04</c:v>
                </c:pt>
                <c:pt idx="267">
                  <c:v>-1.03</c:v>
                </c:pt>
                <c:pt idx="268">
                  <c:v>-1.02</c:v>
                </c:pt>
                <c:pt idx="269">
                  <c:v>-1.01</c:v>
                </c:pt>
                <c:pt idx="270">
                  <c:v>-1</c:v>
                </c:pt>
                <c:pt idx="271">
                  <c:v>-0.99</c:v>
                </c:pt>
                <c:pt idx="272">
                  <c:v>-0.98</c:v>
                </c:pt>
                <c:pt idx="273">
                  <c:v>-0.97000000000000064</c:v>
                </c:pt>
                <c:pt idx="274">
                  <c:v>-0.96000000000000063</c:v>
                </c:pt>
                <c:pt idx="275">
                  <c:v>-0.95000000000000062</c:v>
                </c:pt>
                <c:pt idx="276">
                  <c:v>-0.94000000000000061</c:v>
                </c:pt>
                <c:pt idx="277">
                  <c:v>-0.92999999999999994</c:v>
                </c:pt>
                <c:pt idx="278">
                  <c:v>-0.91999999999999993</c:v>
                </c:pt>
                <c:pt idx="279">
                  <c:v>-0.90999999999999992</c:v>
                </c:pt>
                <c:pt idx="280">
                  <c:v>-0.89999999999999991</c:v>
                </c:pt>
                <c:pt idx="281">
                  <c:v>-0.8899999999999999</c:v>
                </c:pt>
                <c:pt idx="282">
                  <c:v>-0.88</c:v>
                </c:pt>
                <c:pt idx="283">
                  <c:v>-0.87000000000000099</c:v>
                </c:pt>
                <c:pt idx="284">
                  <c:v>-0.86000000000000065</c:v>
                </c:pt>
                <c:pt idx="285">
                  <c:v>-0.85000000000000064</c:v>
                </c:pt>
                <c:pt idx="286">
                  <c:v>-0.84000000000000064</c:v>
                </c:pt>
                <c:pt idx="287">
                  <c:v>-0.82999999999999985</c:v>
                </c:pt>
                <c:pt idx="288">
                  <c:v>-0.82000000000000062</c:v>
                </c:pt>
                <c:pt idx="289">
                  <c:v>-0.81</c:v>
                </c:pt>
                <c:pt idx="290">
                  <c:v>-0.8</c:v>
                </c:pt>
                <c:pt idx="291">
                  <c:v>-0.79</c:v>
                </c:pt>
                <c:pt idx="292">
                  <c:v>-0.78</c:v>
                </c:pt>
                <c:pt idx="293">
                  <c:v>-0.77000000000000124</c:v>
                </c:pt>
                <c:pt idx="294">
                  <c:v>-0.76000000000000123</c:v>
                </c:pt>
                <c:pt idx="295">
                  <c:v>-0.75000000000000122</c:v>
                </c:pt>
                <c:pt idx="296">
                  <c:v>-0.7400000000000011</c:v>
                </c:pt>
                <c:pt idx="297">
                  <c:v>-0.73000000000000065</c:v>
                </c:pt>
                <c:pt idx="298">
                  <c:v>-0.72000000000000064</c:v>
                </c:pt>
                <c:pt idx="299">
                  <c:v>-0.71000000000000063</c:v>
                </c:pt>
                <c:pt idx="300">
                  <c:v>-0.70000000000000062</c:v>
                </c:pt>
                <c:pt idx="301">
                  <c:v>-0.69000000000000061</c:v>
                </c:pt>
                <c:pt idx="302">
                  <c:v>-0.68</c:v>
                </c:pt>
                <c:pt idx="303">
                  <c:v>-0.67000000000000126</c:v>
                </c:pt>
                <c:pt idx="304">
                  <c:v>-0.66000000000000125</c:v>
                </c:pt>
                <c:pt idx="305">
                  <c:v>-0.65000000000000124</c:v>
                </c:pt>
                <c:pt idx="306">
                  <c:v>-0.64000000000000112</c:v>
                </c:pt>
                <c:pt idx="307">
                  <c:v>-0.63000000000000111</c:v>
                </c:pt>
                <c:pt idx="308">
                  <c:v>-0.62000000000000099</c:v>
                </c:pt>
                <c:pt idx="309">
                  <c:v>-0.61000000000000065</c:v>
                </c:pt>
                <c:pt idx="310">
                  <c:v>-0.59999999999999987</c:v>
                </c:pt>
                <c:pt idx="311">
                  <c:v>-0.58999999999999986</c:v>
                </c:pt>
                <c:pt idx="312">
                  <c:v>-0.57999999999999985</c:v>
                </c:pt>
                <c:pt idx="313">
                  <c:v>-0.57000000000000062</c:v>
                </c:pt>
                <c:pt idx="314">
                  <c:v>-0.56000000000000005</c:v>
                </c:pt>
                <c:pt idx="315">
                  <c:v>-0.55000000000000004</c:v>
                </c:pt>
                <c:pt idx="316">
                  <c:v>-0.54</c:v>
                </c:pt>
                <c:pt idx="317">
                  <c:v>-0.53</c:v>
                </c:pt>
                <c:pt idx="318">
                  <c:v>-0.52</c:v>
                </c:pt>
                <c:pt idx="319">
                  <c:v>-0.51</c:v>
                </c:pt>
                <c:pt idx="320">
                  <c:v>-0.5</c:v>
                </c:pt>
                <c:pt idx="321">
                  <c:v>-0.49000000000000032</c:v>
                </c:pt>
                <c:pt idx="322">
                  <c:v>-0.48000000000000032</c:v>
                </c:pt>
                <c:pt idx="323">
                  <c:v>-0.47000000000000008</c:v>
                </c:pt>
                <c:pt idx="324">
                  <c:v>-0.46</c:v>
                </c:pt>
                <c:pt idx="325">
                  <c:v>-0.45</c:v>
                </c:pt>
                <c:pt idx="326">
                  <c:v>-0.44000000000000006</c:v>
                </c:pt>
                <c:pt idx="327">
                  <c:v>-0.43000000000000038</c:v>
                </c:pt>
                <c:pt idx="328">
                  <c:v>-0.42000000000000032</c:v>
                </c:pt>
                <c:pt idx="329">
                  <c:v>-0.41000000000000031</c:v>
                </c:pt>
                <c:pt idx="330">
                  <c:v>-0.4</c:v>
                </c:pt>
                <c:pt idx="331">
                  <c:v>-0.39000000000000057</c:v>
                </c:pt>
                <c:pt idx="332">
                  <c:v>-0.38000000000000056</c:v>
                </c:pt>
                <c:pt idx="333">
                  <c:v>-0.37000000000000038</c:v>
                </c:pt>
                <c:pt idx="334">
                  <c:v>-0.36000000000000032</c:v>
                </c:pt>
                <c:pt idx="335">
                  <c:v>-0.35000000000000031</c:v>
                </c:pt>
                <c:pt idx="336">
                  <c:v>-0.34000000000000008</c:v>
                </c:pt>
                <c:pt idx="337">
                  <c:v>-0.33000000000000063</c:v>
                </c:pt>
                <c:pt idx="338">
                  <c:v>-0.32000000000000067</c:v>
                </c:pt>
                <c:pt idx="339">
                  <c:v>-0.31000000000000061</c:v>
                </c:pt>
                <c:pt idx="340">
                  <c:v>-0.30000000000000032</c:v>
                </c:pt>
                <c:pt idx="341">
                  <c:v>-0.29000000000000031</c:v>
                </c:pt>
                <c:pt idx="342">
                  <c:v>-0.28000000000000008</c:v>
                </c:pt>
                <c:pt idx="343">
                  <c:v>-0.27</c:v>
                </c:pt>
                <c:pt idx="344">
                  <c:v>-0.26</c:v>
                </c:pt>
                <c:pt idx="345">
                  <c:v>-0.25</c:v>
                </c:pt>
                <c:pt idx="346">
                  <c:v>-0.24000000000000021</c:v>
                </c:pt>
                <c:pt idx="347">
                  <c:v>-0.23</c:v>
                </c:pt>
                <c:pt idx="348">
                  <c:v>-0.22000000000000003</c:v>
                </c:pt>
                <c:pt idx="349">
                  <c:v>-0.21000000000000021</c:v>
                </c:pt>
                <c:pt idx="350">
                  <c:v>-0.2</c:v>
                </c:pt>
                <c:pt idx="351">
                  <c:v>-0.19</c:v>
                </c:pt>
                <c:pt idx="352">
                  <c:v>-0.18000000000000024</c:v>
                </c:pt>
                <c:pt idx="353">
                  <c:v>-0.17</c:v>
                </c:pt>
                <c:pt idx="354">
                  <c:v>-0.16000000000000003</c:v>
                </c:pt>
                <c:pt idx="355">
                  <c:v>-0.15000000000000022</c:v>
                </c:pt>
                <c:pt idx="356">
                  <c:v>-0.14000000000000001</c:v>
                </c:pt>
                <c:pt idx="357">
                  <c:v>-0.13</c:v>
                </c:pt>
                <c:pt idx="358">
                  <c:v>-0.12000000000000002</c:v>
                </c:pt>
                <c:pt idx="359">
                  <c:v>-0.10999999999999999</c:v>
                </c:pt>
                <c:pt idx="360">
                  <c:v>-0.1</c:v>
                </c:pt>
                <c:pt idx="361">
                  <c:v>-9.0000000000000024E-2</c:v>
                </c:pt>
                <c:pt idx="362">
                  <c:v>-8.0000000000000043E-2</c:v>
                </c:pt>
                <c:pt idx="363">
                  <c:v>-6.9999999999999993E-2</c:v>
                </c:pt>
                <c:pt idx="364">
                  <c:v>-6.0000000000000032E-2</c:v>
                </c:pt>
                <c:pt idx="365">
                  <c:v>-4.9999999999999933E-2</c:v>
                </c:pt>
                <c:pt idx="366">
                  <c:v>-3.9999999999999931E-2</c:v>
                </c:pt>
                <c:pt idx="367">
                  <c:v>-2.9999999999999916E-2</c:v>
                </c:pt>
                <c:pt idx="368">
                  <c:v>-1.9999999999999907E-2</c:v>
                </c:pt>
                <c:pt idx="369">
                  <c:v>-1.0000000000000021E-2</c:v>
                </c:pt>
                <c:pt idx="370">
                  <c:v>0</c:v>
                </c:pt>
                <c:pt idx="371">
                  <c:v>1.0000000000000021E-2</c:v>
                </c:pt>
                <c:pt idx="372">
                  <c:v>2.0000000000000032E-2</c:v>
                </c:pt>
                <c:pt idx="373">
                  <c:v>3.0000000000000051E-2</c:v>
                </c:pt>
                <c:pt idx="374">
                  <c:v>4.0000000000000063E-2</c:v>
                </c:pt>
                <c:pt idx="375">
                  <c:v>5.0000000000000093E-2</c:v>
                </c:pt>
                <c:pt idx="376">
                  <c:v>6.0000000000000102E-2</c:v>
                </c:pt>
                <c:pt idx="377">
                  <c:v>7.000000000000009E-2</c:v>
                </c:pt>
                <c:pt idx="378">
                  <c:v>8.0000000000000127E-2</c:v>
                </c:pt>
                <c:pt idx="379">
                  <c:v>9.0000000000000094E-2</c:v>
                </c:pt>
                <c:pt idx="380">
                  <c:v>0.10000000000000009</c:v>
                </c:pt>
                <c:pt idx="381">
                  <c:v>0.1100000000000001</c:v>
                </c:pt>
                <c:pt idx="382">
                  <c:v>0.12000000000000002</c:v>
                </c:pt>
                <c:pt idx="383">
                  <c:v>0.13</c:v>
                </c:pt>
                <c:pt idx="384">
                  <c:v>0.14000000000000001</c:v>
                </c:pt>
                <c:pt idx="385">
                  <c:v>0.15000000000000024</c:v>
                </c:pt>
                <c:pt idx="386">
                  <c:v>0.16000000000000003</c:v>
                </c:pt>
                <c:pt idx="387">
                  <c:v>0.17000000000000004</c:v>
                </c:pt>
                <c:pt idx="388">
                  <c:v>0.18000000000000024</c:v>
                </c:pt>
                <c:pt idx="389">
                  <c:v>0.19000000000000006</c:v>
                </c:pt>
                <c:pt idx="390">
                  <c:v>0.20000000000000009</c:v>
                </c:pt>
                <c:pt idx="391">
                  <c:v>0.21000000000000021</c:v>
                </c:pt>
                <c:pt idx="392">
                  <c:v>0.22000000000000008</c:v>
                </c:pt>
                <c:pt idx="393">
                  <c:v>0.23000000000000009</c:v>
                </c:pt>
                <c:pt idx="394">
                  <c:v>0.24000000000000021</c:v>
                </c:pt>
                <c:pt idx="395">
                  <c:v>0.25</c:v>
                </c:pt>
                <c:pt idx="396">
                  <c:v>0.26</c:v>
                </c:pt>
                <c:pt idx="397">
                  <c:v>0.27</c:v>
                </c:pt>
                <c:pt idx="398">
                  <c:v>0.28000000000000008</c:v>
                </c:pt>
                <c:pt idx="399">
                  <c:v>0.29000000000000031</c:v>
                </c:pt>
                <c:pt idx="400">
                  <c:v>0.30000000000000032</c:v>
                </c:pt>
                <c:pt idx="401">
                  <c:v>0.31000000000000061</c:v>
                </c:pt>
                <c:pt idx="402">
                  <c:v>0.32000000000000067</c:v>
                </c:pt>
                <c:pt idx="403">
                  <c:v>0.33000000000000085</c:v>
                </c:pt>
                <c:pt idx="404">
                  <c:v>0.34</c:v>
                </c:pt>
                <c:pt idx="405">
                  <c:v>0.35000000000000031</c:v>
                </c:pt>
                <c:pt idx="406">
                  <c:v>0.36000000000000032</c:v>
                </c:pt>
                <c:pt idx="407">
                  <c:v>0.37000000000000038</c:v>
                </c:pt>
                <c:pt idx="408">
                  <c:v>0.38000000000000067</c:v>
                </c:pt>
                <c:pt idx="409">
                  <c:v>0.39000000000000068</c:v>
                </c:pt>
                <c:pt idx="410">
                  <c:v>0.4</c:v>
                </c:pt>
                <c:pt idx="411">
                  <c:v>0.41000000000000031</c:v>
                </c:pt>
                <c:pt idx="412">
                  <c:v>0.42000000000000032</c:v>
                </c:pt>
                <c:pt idx="413">
                  <c:v>0.43000000000000038</c:v>
                </c:pt>
                <c:pt idx="414">
                  <c:v>0.44000000000000006</c:v>
                </c:pt>
                <c:pt idx="415">
                  <c:v>0.45000000000000007</c:v>
                </c:pt>
                <c:pt idx="416">
                  <c:v>0.46</c:v>
                </c:pt>
                <c:pt idx="417">
                  <c:v>0.47000000000000008</c:v>
                </c:pt>
                <c:pt idx="418">
                  <c:v>0.48000000000000032</c:v>
                </c:pt>
                <c:pt idx="419">
                  <c:v>0.49000000000000032</c:v>
                </c:pt>
                <c:pt idx="420">
                  <c:v>0.5</c:v>
                </c:pt>
                <c:pt idx="421">
                  <c:v>0.51</c:v>
                </c:pt>
                <c:pt idx="422">
                  <c:v>0.52</c:v>
                </c:pt>
                <c:pt idx="423">
                  <c:v>0.53</c:v>
                </c:pt>
                <c:pt idx="424">
                  <c:v>0.54</c:v>
                </c:pt>
                <c:pt idx="425">
                  <c:v>0.55000000000000004</c:v>
                </c:pt>
                <c:pt idx="426">
                  <c:v>0.56000000000000005</c:v>
                </c:pt>
                <c:pt idx="427">
                  <c:v>0.57000000000000062</c:v>
                </c:pt>
                <c:pt idx="428">
                  <c:v>0.58000000000000007</c:v>
                </c:pt>
                <c:pt idx="429">
                  <c:v>0.59000000000000008</c:v>
                </c:pt>
                <c:pt idx="430">
                  <c:v>0.60000000000000064</c:v>
                </c:pt>
                <c:pt idx="431">
                  <c:v>0.61000000000000065</c:v>
                </c:pt>
                <c:pt idx="432">
                  <c:v>0.62000000000000122</c:v>
                </c:pt>
                <c:pt idx="433">
                  <c:v>0.63000000000000123</c:v>
                </c:pt>
                <c:pt idx="434">
                  <c:v>0.64000000000000123</c:v>
                </c:pt>
                <c:pt idx="435">
                  <c:v>0.65000000000000135</c:v>
                </c:pt>
                <c:pt idx="436">
                  <c:v>0.66000000000000136</c:v>
                </c:pt>
                <c:pt idx="437">
                  <c:v>0.67000000000000148</c:v>
                </c:pt>
                <c:pt idx="438">
                  <c:v>0.68</c:v>
                </c:pt>
                <c:pt idx="439">
                  <c:v>0.69000000000000061</c:v>
                </c:pt>
                <c:pt idx="440">
                  <c:v>0.70000000000000062</c:v>
                </c:pt>
                <c:pt idx="441">
                  <c:v>0.71000000000000063</c:v>
                </c:pt>
                <c:pt idx="442">
                  <c:v>0.72000000000000064</c:v>
                </c:pt>
                <c:pt idx="443">
                  <c:v>0.73000000000000065</c:v>
                </c:pt>
                <c:pt idx="444">
                  <c:v>0.7400000000000011</c:v>
                </c:pt>
                <c:pt idx="445">
                  <c:v>0.75000000000000122</c:v>
                </c:pt>
                <c:pt idx="446">
                  <c:v>0.76000000000000123</c:v>
                </c:pt>
                <c:pt idx="447">
                  <c:v>0.77000000000000124</c:v>
                </c:pt>
                <c:pt idx="448">
                  <c:v>0.78</c:v>
                </c:pt>
                <c:pt idx="449">
                  <c:v>0.79</c:v>
                </c:pt>
                <c:pt idx="450">
                  <c:v>0.8</c:v>
                </c:pt>
                <c:pt idx="451">
                  <c:v>0.81</c:v>
                </c:pt>
                <c:pt idx="452">
                  <c:v>0.82000000000000062</c:v>
                </c:pt>
                <c:pt idx="453">
                  <c:v>0.83000000000000063</c:v>
                </c:pt>
                <c:pt idx="454">
                  <c:v>0.84000000000000064</c:v>
                </c:pt>
                <c:pt idx="455">
                  <c:v>0.85000000000000064</c:v>
                </c:pt>
                <c:pt idx="456">
                  <c:v>0.86000000000000065</c:v>
                </c:pt>
                <c:pt idx="457">
                  <c:v>0.87000000000000122</c:v>
                </c:pt>
                <c:pt idx="458">
                  <c:v>0.88</c:v>
                </c:pt>
                <c:pt idx="459">
                  <c:v>0.89</c:v>
                </c:pt>
                <c:pt idx="460">
                  <c:v>0.9</c:v>
                </c:pt>
                <c:pt idx="461">
                  <c:v>0.91</c:v>
                </c:pt>
                <c:pt idx="462">
                  <c:v>0.92</c:v>
                </c:pt>
                <c:pt idx="463">
                  <c:v>0.93</c:v>
                </c:pt>
                <c:pt idx="464">
                  <c:v>0.94000000000000061</c:v>
                </c:pt>
                <c:pt idx="465">
                  <c:v>0.95000000000000062</c:v>
                </c:pt>
                <c:pt idx="466">
                  <c:v>0.96000000000000063</c:v>
                </c:pt>
                <c:pt idx="467">
                  <c:v>0.97000000000000064</c:v>
                </c:pt>
                <c:pt idx="468">
                  <c:v>0.98</c:v>
                </c:pt>
                <c:pt idx="469">
                  <c:v>0.99</c:v>
                </c:pt>
                <c:pt idx="470">
                  <c:v>1</c:v>
                </c:pt>
                <c:pt idx="471">
                  <c:v>1.01</c:v>
                </c:pt>
                <c:pt idx="472">
                  <c:v>1.02</c:v>
                </c:pt>
                <c:pt idx="473">
                  <c:v>1.03</c:v>
                </c:pt>
                <c:pt idx="474">
                  <c:v>1.04</c:v>
                </c:pt>
                <c:pt idx="475">
                  <c:v>1.05</c:v>
                </c:pt>
                <c:pt idx="476">
                  <c:v>1.06</c:v>
                </c:pt>
                <c:pt idx="477">
                  <c:v>1.07</c:v>
                </c:pt>
                <c:pt idx="478">
                  <c:v>1.08</c:v>
                </c:pt>
                <c:pt idx="479">
                  <c:v>1.0900000000000001</c:v>
                </c:pt>
                <c:pt idx="480">
                  <c:v>1.1000000000000001</c:v>
                </c:pt>
                <c:pt idx="481">
                  <c:v>1.1100000000000001</c:v>
                </c:pt>
                <c:pt idx="482">
                  <c:v>1.1200000000000001</c:v>
                </c:pt>
                <c:pt idx="483">
                  <c:v>1.1300000000000001</c:v>
                </c:pt>
                <c:pt idx="484">
                  <c:v>1.1400000000000001</c:v>
                </c:pt>
                <c:pt idx="485">
                  <c:v>1.1499999999999975</c:v>
                </c:pt>
                <c:pt idx="486">
                  <c:v>1.1600000000000001</c:v>
                </c:pt>
                <c:pt idx="487">
                  <c:v>1.1700000000000021</c:v>
                </c:pt>
                <c:pt idx="488">
                  <c:v>1.1800000000000024</c:v>
                </c:pt>
                <c:pt idx="489">
                  <c:v>1.1900000000000022</c:v>
                </c:pt>
                <c:pt idx="490">
                  <c:v>1.2000000000000002</c:v>
                </c:pt>
                <c:pt idx="491">
                  <c:v>1.21</c:v>
                </c:pt>
                <c:pt idx="492">
                  <c:v>1.22</c:v>
                </c:pt>
                <c:pt idx="493">
                  <c:v>1.23</c:v>
                </c:pt>
                <c:pt idx="494">
                  <c:v>1.24</c:v>
                </c:pt>
                <c:pt idx="495">
                  <c:v>1.25</c:v>
                </c:pt>
                <c:pt idx="496">
                  <c:v>1.26</c:v>
                </c:pt>
                <c:pt idx="497">
                  <c:v>1.27</c:v>
                </c:pt>
                <c:pt idx="498">
                  <c:v>1.28</c:v>
                </c:pt>
                <c:pt idx="499">
                  <c:v>1.29</c:v>
                </c:pt>
                <c:pt idx="500">
                  <c:v>1.3</c:v>
                </c:pt>
                <c:pt idx="501">
                  <c:v>1.31</c:v>
                </c:pt>
                <c:pt idx="502">
                  <c:v>1.32</c:v>
                </c:pt>
                <c:pt idx="503">
                  <c:v>1.33</c:v>
                </c:pt>
                <c:pt idx="504">
                  <c:v>1.34</c:v>
                </c:pt>
                <c:pt idx="505">
                  <c:v>1.35</c:v>
                </c:pt>
                <c:pt idx="506">
                  <c:v>1.36</c:v>
                </c:pt>
                <c:pt idx="507">
                  <c:v>1.37</c:v>
                </c:pt>
                <c:pt idx="508">
                  <c:v>1.3800000000000001</c:v>
                </c:pt>
                <c:pt idx="509">
                  <c:v>1.3900000000000001</c:v>
                </c:pt>
                <c:pt idx="510">
                  <c:v>1.4</c:v>
                </c:pt>
                <c:pt idx="511">
                  <c:v>1.41</c:v>
                </c:pt>
                <c:pt idx="512">
                  <c:v>1.42</c:v>
                </c:pt>
                <c:pt idx="513">
                  <c:v>1.4300000000000002</c:v>
                </c:pt>
                <c:pt idx="514">
                  <c:v>1.44</c:v>
                </c:pt>
                <c:pt idx="515">
                  <c:v>1.4500000000000002</c:v>
                </c:pt>
                <c:pt idx="516">
                  <c:v>1.46</c:v>
                </c:pt>
                <c:pt idx="517">
                  <c:v>1.4700000000000002</c:v>
                </c:pt>
                <c:pt idx="518">
                  <c:v>1.48</c:v>
                </c:pt>
                <c:pt idx="519">
                  <c:v>1.49</c:v>
                </c:pt>
                <c:pt idx="520">
                  <c:v>1.5</c:v>
                </c:pt>
                <c:pt idx="521">
                  <c:v>1.51</c:v>
                </c:pt>
                <c:pt idx="522">
                  <c:v>1.52</c:v>
                </c:pt>
                <c:pt idx="523">
                  <c:v>1.53</c:v>
                </c:pt>
                <c:pt idx="524">
                  <c:v>1.54</c:v>
                </c:pt>
                <c:pt idx="525">
                  <c:v>1.55</c:v>
                </c:pt>
                <c:pt idx="526">
                  <c:v>1.56</c:v>
                </c:pt>
                <c:pt idx="527">
                  <c:v>1.57</c:v>
                </c:pt>
                <c:pt idx="528">
                  <c:v>1.58</c:v>
                </c:pt>
                <c:pt idx="529">
                  <c:v>1.59</c:v>
                </c:pt>
                <c:pt idx="530">
                  <c:v>1.6</c:v>
                </c:pt>
                <c:pt idx="531">
                  <c:v>1.61</c:v>
                </c:pt>
                <c:pt idx="532">
                  <c:v>1.62</c:v>
                </c:pt>
                <c:pt idx="533">
                  <c:v>1.6300000000000001</c:v>
                </c:pt>
                <c:pt idx="534">
                  <c:v>1.6400000000000001</c:v>
                </c:pt>
                <c:pt idx="535">
                  <c:v>1.6500000000000001</c:v>
                </c:pt>
                <c:pt idx="536">
                  <c:v>1.6600000000000001</c:v>
                </c:pt>
                <c:pt idx="537">
                  <c:v>1.6700000000000021</c:v>
                </c:pt>
                <c:pt idx="538">
                  <c:v>1.6800000000000024</c:v>
                </c:pt>
                <c:pt idx="539">
                  <c:v>1.6900000000000022</c:v>
                </c:pt>
                <c:pt idx="540">
                  <c:v>1.7000000000000002</c:v>
                </c:pt>
                <c:pt idx="541">
                  <c:v>1.71</c:v>
                </c:pt>
                <c:pt idx="542">
                  <c:v>1.7200000000000002</c:v>
                </c:pt>
                <c:pt idx="543">
                  <c:v>1.73</c:v>
                </c:pt>
                <c:pt idx="544">
                  <c:v>1.74</c:v>
                </c:pt>
                <c:pt idx="545">
                  <c:v>1.75</c:v>
                </c:pt>
                <c:pt idx="546">
                  <c:v>1.76</c:v>
                </c:pt>
                <c:pt idx="547">
                  <c:v>1.77</c:v>
                </c:pt>
                <c:pt idx="548">
                  <c:v>1.78</c:v>
                </c:pt>
                <c:pt idx="549">
                  <c:v>1.79</c:v>
                </c:pt>
                <c:pt idx="550">
                  <c:v>1.8</c:v>
                </c:pt>
                <c:pt idx="551">
                  <c:v>1.81</c:v>
                </c:pt>
                <c:pt idx="552">
                  <c:v>1.82</c:v>
                </c:pt>
                <c:pt idx="553">
                  <c:v>1.83</c:v>
                </c:pt>
                <c:pt idx="554">
                  <c:v>1.84</c:v>
                </c:pt>
                <c:pt idx="555">
                  <c:v>1.85</c:v>
                </c:pt>
                <c:pt idx="556">
                  <c:v>1.86</c:v>
                </c:pt>
                <c:pt idx="557">
                  <c:v>1.87</c:v>
                </c:pt>
                <c:pt idx="558">
                  <c:v>1.8800000000000001</c:v>
                </c:pt>
                <c:pt idx="559">
                  <c:v>1.8900000000000001</c:v>
                </c:pt>
                <c:pt idx="560">
                  <c:v>1.9000000000000001</c:v>
                </c:pt>
                <c:pt idx="561">
                  <c:v>1.9100000000000001</c:v>
                </c:pt>
                <c:pt idx="562">
                  <c:v>1.9200000000000021</c:v>
                </c:pt>
                <c:pt idx="563">
                  <c:v>1.9300000000000022</c:v>
                </c:pt>
                <c:pt idx="564">
                  <c:v>1.9400000000000022</c:v>
                </c:pt>
                <c:pt idx="565">
                  <c:v>1.9500000000000022</c:v>
                </c:pt>
                <c:pt idx="566">
                  <c:v>1.9600000000000022</c:v>
                </c:pt>
                <c:pt idx="567">
                  <c:v>1.9700000000000022</c:v>
                </c:pt>
                <c:pt idx="568">
                  <c:v>1.9800000000000024</c:v>
                </c:pt>
                <c:pt idx="569">
                  <c:v>1.9900000000000024</c:v>
                </c:pt>
                <c:pt idx="570">
                  <c:v>2</c:v>
                </c:pt>
                <c:pt idx="571">
                  <c:v>2.0099999999999998</c:v>
                </c:pt>
                <c:pt idx="572">
                  <c:v>2.02</c:v>
                </c:pt>
                <c:pt idx="573">
                  <c:v>2.0299999999999998</c:v>
                </c:pt>
                <c:pt idx="574">
                  <c:v>2.04</c:v>
                </c:pt>
                <c:pt idx="575">
                  <c:v>2.0499999999999998</c:v>
                </c:pt>
                <c:pt idx="576">
                  <c:v>2.06</c:v>
                </c:pt>
                <c:pt idx="577">
                  <c:v>2.0700000000000003</c:v>
                </c:pt>
                <c:pt idx="578">
                  <c:v>2.08</c:v>
                </c:pt>
                <c:pt idx="579">
                  <c:v>2.09</c:v>
                </c:pt>
                <c:pt idx="580">
                  <c:v>2.1</c:v>
                </c:pt>
                <c:pt idx="581">
                  <c:v>2.1100000000000003</c:v>
                </c:pt>
                <c:pt idx="582">
                  <c:v>2.12</c:v>
                </c:pt>
                <c:pt idx="583">
                  <c:v>2.13</c:v>
                </c:pt>
                <c:pt idx="584">
                  <c:v>2.14</c:v>
                </c:pt>
                <c:pt idx="585">
                  <c:v>2.1500000000000004</c:v>
                </c:pt>
                <c:pt idx="586">
                  <c:v>2.16</c:v>
                </c:pt>
                <c:pt idx="587">
                  <c:v>2.17</c:v>
                </c:pt>
                <c:pt idx="588">
                  <c:v>2.1799999999999997</c:v>
                </c:pt>
                <c:pt idx="589">
                  <c:v>2.19</c:v>
                </c:pt>
                <c:pt idx="590">
                  <c:v>2.2000000000000002</c:v>
                </c:pt>
                <c:pt idx="591">
                  <c:v>2.21</c:v>
                </c:pt>
                <c:pt idx="592">
                  <c:v>2.2199999999999998</c:v>
                </c:pt>
                <c:pt idx="593">
                  <c:v>2.23</c:v>
                </c:pt>
                <c:pt idx="594">
                  <c:v>2.2400000000000002</c:v>
                </c:pt>
                <c:pt idx="595">
                  <c:v>2.25</c:v>
                </c:pt>
                <c:pt idx="596">
                  <c:v>2.2599999999999998</c:v>
                </c:pt>
                <c:pt idx="597">
                  <c:v>2.27</c:v>
                </c:pt>
                <c:pt idx="598">
                  <c:v>2.2800000000000002</c:v>
                </c:pt>
                <c:pt idx="599">
                  <c:v>2.29</c:v>
                </c:pt>
                <c:pt idx="600">
                  <c:v>2.2999999999999998</c:v>
                </c:pt>
                <c:pt idx="601">
                  <c:v>2.3099999999999987</c:v>
                </c:pt>
                <c:pt idx="602">
                  <c:v>2.3200000000000003</c:v>
                </c:pt>
                <c:pt idx="603">
                  <c:v>2.3299999999999987</c:v>
                </c:pt>
                <c:pt idx="604">
                  <c:v>2.34</c:v>
                </c:pt>
                <c:pt idx="605">
                  <c:v>2.3499999999999988</c:v>
                </c:pt>
                <c:pt idx="606">
                  <c:v>2.3600000000000003</c:v>
                </c:pt>
                <c:pt idx="607">
                  <c:v>2.3699999999999997</c:v>
                </c:pt>
                <c:pt idx="608">
                  <c:v>2.38</c:v>
                </c:pt>
                <c:pt idx="609">
                  <c:v>2.3899999999999997</c:v>
                </c:pt>
                <c:pt idx="610">
                  <c:v>2.4000000000000004</c:v>
                </c:pt>
                <c:pt idx="611">
                  <c:v>2.4099999999999997</c:v>
                </c:pt>
                <c:pt idx="612">
                  <c:v>2.42</c:v>
                </c:pt>
                <c:pt idx="613">
                  <c:v>2.4299999999999997</c:v>
                </c:pt>
                <c:pt idx="614">
                  <c:v>2.44</c:v>
                </c:pt>
                <c:pt idx="615">
                  <c:v>2.4499999999999997</c:v>
                </c:pt>
                <c:pt idx="616">
                  <c:v>2.46</c:v>
                </c:pt>
                <c:pt idx="617">
                  <c:v>2.4699999999999998</c:v>
                </c:pt>
                <c:pt idx="618">
                  <c:v>2.48</c:v>
                </c:pt>
                <c:pt idx="619">
                  <c:v>2.4899999999999998</c:v>
                </c:pt>
                <c:pt idx="620">
                  <c:v>2.5</c:v>
                </c:pt>
                <c:pt idx="621">
                  <c:v>2.5099999999999998</c:v>
                </c:pt>
                <c:pt idx="622">
                  <c:v>2.52</c:v>
                </c:pt>
                <c:pt idx="623">
                  <c:v>2.5299999999999998</c:v>
                </c:pt>
                <c:pt idx="624">
                  <c:v>2.54</c:v>
                </c:pt>
                <c:pt idx="625">
                  <c:v>2.5499999999999998</c:v>
                </c:pt>
                <c:pt idx="626">
                  <c:v>2.56</c:v>
                </c:pt>
                <c:pt idx="627">
                  <c:v>2.5700000000000003</c:v>
                </c:pt>
                <c:pt idx="628">
                  <c:v>2.58</c:v>
                </c:pt>
                <c:pt idx="629">
                  <c:v>2.59</c:v>
                </c:pt>
                <c:pt idx="630">
                  <c:v>2.6</c:v>
                </c:pt>
                <c:pt idx="631">
                  <c:v>2.6100000000000003</c:v>
                </c:pt>
                <c:pt idx="632">
                  <c:v>2.62</c:v>
                </c:pt>
                <c:pt idx="633">
                  <c:v>2.63</c:v>
                </c:pt>
                <c:pt idx="634">
                  <c:v>2.64</c:v>
                </c:pt>
                <c:pt idx="635">
                  <c:v>2.6500000000000004</c:v>
                </c:pt>
                <c:pt idx="636">
                  <c:v>2.66</c:v>
                </c:pt>
                <c:pt idx="637">
                  <c:v>2.67</c:v>
                </c:pt>
                <c:pt idx="638">
                  <c:v>2.6799999999999997</c:v>
                </c:pt>
                <c:pt idx="639">
                  <c:v>2.69</c:v>
                </c:pt>
                <c:pt idx="640">
                  <c:v>2.7</c:v>
                </c:pt>
                <c:pt idx="641">
                  <c:v>2.71</c:v>
                </c:pt>
                <c:pt idx="642">
                  <c:v>2.7199999999999998</c:v>
                </c:pt>
                <c:pt idx="643">
                  <c:v>2.73</c:v>
                </c:pt>
                <c:pt idx="644">
                  <c:v>2.74</c:v>
                </c:pt>
                <c:pt idx="645">
                  <c:v>2.75</c:v>
                </c:pt>
                <c:pt idx="646">
                  <c:v>2.7600000000000002</c:v>
                </c:pt>
                <c:pt idx="647">
                  <c:v>2.77</c:v>
                </c:pt>
                <c:pt idx="648">
                  <c:v>2.7800000000000002</c:v>
                </c:pt>
                <c:pt idx="649">
                  <c:v>2.79</c:v>
                </c:pt>
                <c:pt idx="650">
                  <c:v>2.8</c:v>
                </c:pt>
                <c:pt idx="651">
                  <c:v>2.8099999999999987</c:v>
                </c:pt>
                <c:pt idx="652">
                  <c:v>2.8200000000000003</c:v>
                </c:pt>
                <c:pt idx="653">
                  <c:v>2.8299999999999987</c:v>
                </c:pt>
                <c:pt idx="654">
                  <c:v>2.84</c:v>
                </c:pt>
                <c:pt idx="655">
                  <c:v>2.8499999999999988</c:v>
                </c:pt>
                <c:pt idx="656">
                  <c:v>2.8600000000000003</c:v>
                </c:pt>
                <c:pt idx="657">
                  <c:v>2.8699999999999997</c:v>
                </c:pt>
                <c:pt idx="658">
                  <c:v>2.88</c:v>
                </c:pt>
                <c:pt idx="659">
                  <c:v>2.8899999999999997</c:v>
                </c:pt>
                <c:pt idx="660">
                  <c:v>2.9000000000000004</c:v>
                </c:pt>
                <c:pt idx="661">
                  <c:v>2.9099999999999997</c:v>
                </c:pt>
                <c:pt idx="662">
                  <c:v>2.92</c:v>
                </c:pt>
                <c:pt idx="663">
                  <c:v>2.9299999999999997</c:v>
                </c:pt>
                <c:pt idx="664">
                  <c:v>2.9400000000000004</c:v>
                </c:pt>
                <c:pt idx="665">
                  <c:v>2.9499999999999997</c:v>
                </c:pt>
                <c:pt idx="666">
                  <c:v>2.96</c:v>
                </c:pt>
                <c:pt idx="667">
                  <c:v>2.9699999999999998</c:v>
                </c:pt>
                <c:pt idx="668">
                  <c:v>2.9800000000000004</c:v>
                </c:pt>
                <c:pt idx="669">
                  <c:v>2.9899999999999998</c:v>
                </c:pt>
                <c:pt idx="670">
                  <c:v>3</c:v>
                </c:pt>
                <c:pt idx="671">
                  <c:v>3.01</c:v>
                </c:pt>
                <c:pt idx="672">
                  <c:v>3.0200000000000005</c:v>
                </c:pt>
                <c:pt idx="673">
                  <c:v>3.03</c:v>
                </c:pt>
                <c:pt idx="674">
                  <c:v>3.04</c:v>
                </c:pt>
                <c:pt idx="675">
                  <c:v>3.05</c:v>
                </c:pt>
                <c:pt idx="676">
                  <c:v>3.0599999999999987</c:v>
                </c:pt>
                <c:pt idx="677">
                  <c:v>3.0700000000000003</c:v>
                </c:pt>
                <c:pt idx="678">
                  <c:v>3.08</c:v>
                </c:pt>
                <c:pt idx="679">
                  <c:v>3.09</c:v>
                </c:pt>
                <c:pt idx="680">
                  <c:v>3.0999999999999988</c:v>
                </c:pt>
                <c:pt idx="681">
                  <c:v>3.1100000000000003</c:v>
                </c:pt>
                <c:pt idx="682">
                  <c:v>3.12</c:v>
                </c:pt>
                <c:pt idx="683">
                  <c:v>3.13</c:v>
                </c:pt>
                <c:pt idx="684">
                  <c:v>3.1399999999999997</c:v>
                </c:pt>
                <c:pt idx="685">
                  <c:v>3.1500000000000004</c:v>
                </c:pt>
                <c:pt idx="686">
                  <c:v>3.16</c:v>
                </c:pt>
                <c:pt idx="687">
                  <c:v>3.17</c:v>
                </c:pt>
                <c:pt idx="688">
                  <c:v>3.1799999999999997</c:v>
                </c:pt>
                <c:pt idx="689">
                  <c:v>3.1900000000000004</c:v>
                </c:pt>
                <c:pt idx="690">
                  <c:v>3.2</c:v>
                </c:pt>
                <c:pt idx="691">
                  <c:v>3.21</c:v>
                </c:pt>
                <c:pt idx="692">
                  <c:v>3.2199999999999998</c:v>
                </c:pt>
                <c:pt idx="693">
                  <c:v>3.2300000000000004</c:v>
                </c:pt>
                <c:pt idx="694">
                  <c:v>3.24</c:v>
                </c:pt>
                <c:pt idx="695">
                  <c:v>3.25</c:v>
                </c:pt>
                <c:pt idx="696">
                  <c:v>3.2600000000000002</c:v>
                </c:pt>
                <c:pt idx="697">
                  <c:v>3.2700000000000005</c:v>
                </c:pt>
                <c:pt idx="698">
                  <c:v>3.2800000000000002</c:v>
                </c:pt>
                <c:pt idx="699">
                  <c:v>3.29</c:v>
                </c:pt>
                <c:pt idx="700">
                  <c:v>3.3</c:v>
                </c:pt>
                <c:pt idx="701">
                  <c:v>3.3099999999999987</c:v>
                </c:pt>
                <c:pt idx="702">
                  <c:v>3.3200000000000003</c:v>
                </c:pt>
                <c:pt idx="703">
                  <c:v>3.3299999999999987</c:v>
                </c:pt>
                <c:pt idx="704">
                  <c:v>3.34</c:v>
                </c:pt>
                <c:pt idx="705">
                  <c:v>3.3499999999999988</c:v>
                </c:pt>
                <c:pt idx="706">
                  <c:v>3.3600000000000003</c:v>
                </c:pt>
                <c:pt idx="707">
                  <c:v>3.3699999999999997</c:v>
                </c:pt>
                <c:pt idx="708">
                  <c:v>3.38</c:v>
                </c:pt>
                <c:pt idx="709">
                  <c:v>3.3899999999999997</c:v>
                </c:pt>
                <c:pt idx="710">
                  <c:v>3.4000000000000004</c:v>
                </c:pt>
                <c:pt idx="711">
                  <c:v>3.4099999999999997</c:v>
                </c:pt>
                <c:pt idx="712">
                  <c:v>3.42</c:v>
                </c:pt>
                <c:pt idx="713">
                  <c:v>3.4299999999999997</c:v>
                </c:pt>
                <c:pt idx="714">
                  <c:v>3.4400000000000004</c:v>
                </c:pt>
                <c:pt idx="715">
                  <c:v>3.4499999999999997</c:v>
                </c:pt>
                <c:pt idx="716">
                  <c:v>3.46</c:v>
                </c:pt>
                <c:pt idx="717">
                  <c:v>3.4699999999999998</c:v>
                </c:pt>
                <c:pt idx="718">
                  <c:v>3.4800000000000004</c:v>
                </c:pt>
                <c:pt idx="719">
                  <c:v>3.4899999999999998</c:v>
                </c:pt>
                <c:pt idx="720">
                  <c:v>3.5</c:v>
                </c:pt>
                <c:pt idx="721">
                  <c:v>3.51</c:v>
                </c:pt>
                <c:pt idx="722">
                  <c:v>3.5200000000000005</c:v>
                </c:pt>
                <c:pt idx="723">
                  <c:v>3.53</c:v>
                </c:pt>
                <c:pt idx="724">
                  <c:v>3.54</c:v>
                </c:pt>
                <c:pt idx="725">
                  <c:v>3.55</c:v>
                </c:pt>
                <c:pt idx="726">
                  <c:v>3.5599999999999987</c:v>
                </c:pt>
                <c:pt idx="727">
                  <c:v>3.5700000000000003</c:v>
                </c:pt>
                <c:pt idx="728">
                  <c:v>3.58</c:v>
                </c:pt>
                <c:pt idx="729">
                  <c:v>3.59</c:v>
                </c:pt>
                <c:pt idx="730">
                  <c:v>3.5999999999999988</c:v>
                </c:pt>
                <c:pt idx="731">
                  <c:v>3.6100000000000003</c:v>
                </c:pt>
                <c:pt idx="732">
                  <c:v>3.62</c:v>
                </c:pt>
                <c:pt idx="733">
                  <c:v>3.63</c:v>
                </c:pt>
                <c:pt idx="734">
                  <c:v>3.6399999999999997</c:v>
                </c:pt>
                <c:pt idx="735">
                  <c:v>3.6500000000000004</c:v>
                </c:pt>
                <c:pt idx="736">
                  <c:v>3.66</c:v>
                </c:pt>
                <c:pt idx="737">
                  <c:v>3.67</c:v>
                </c:pt>
                <c:pt idx="738">
                  <c:v>3.6799999999999997</c:v>
                </c:pt>
                <c:pt idx="739">
                  <c:v>3.6900000000000004</c:v>
                </c:pt>
                <c:pt idx="740">
                  <c:v>3.7</c:v>
                </c:pt>
                <c:pt idx="741">
                  <c:v>3.71</c:v>
                </c:pt>
                <c:pt idx="742">
                  <c:v>3.7199999999999998</c:v>
                </c:pt>
                <c:pt idx="743">
                  <c:v>3.7300000000000004</c:v>
                </c:pt>
                <c:pt idx="744">
                  <c:v>3.74</c:v>
                </c:pt>
                <c:pt idx="745">
                  <c:v>3.75</c:v>
                </c:pt>
                <c:pt idx="746">
                  <c:v>3.7600000000000002</c:v>
                </c:pt>
                <c:pt idx="747">
                  <c:v>3.7700000000000005</c:v>
                </c:pt>
                <c:pt idx="748">
                  <c:v>3.7800000000000002</c:v>
                </c:pt>
                <c:pt idx="749">
                  <c:v>3.79</c:v>
                </c:pt>
                <c:pt idx="750">
                  <c:v>3.8</c:v>
                </c:pt>
                <c:pt idx="751">
                  <c:v>3.8099999999999987</c:v>
                </c:pt>
                <c:pt idx="752">
                  <c:v>3.8200000000000003</c:v>
                </c:pt>
                <c:pt idx="753">
                  <c:v>3.8299999999999987</c:v>
                </c:pt>
                <c:pt idx="754">
                  <c:v>3.84</c:v>
                </c:pt>
                <c:pt idx="755">
                  <c:v>3.8499999999999988</c:v>
                </c:pt>
                <c:pt idx="756">
                  <c:v>3.8600000000000003</c:v>
                </c:pt>
                <c:pt idx="757">
                  <c:v>3.8699999999999997</c:v>
                </c:pt>
                <c:pt idx="758">
                  <c:v>3.88</c:v>
                </c:pt>
                <c:pt idx="759">
                  <c:v>3.8899999999999997</c:v>
                </c:pt>
                <c:pt idx="760">
                  <c:v>3.9000000000000004</c:v>
                </c:pt>
                <c:pt idx="761">
                  <c:v>3.9099999999999997</c:v>
                </c:pt>
                <c:pt idx="762">
                  <c:v>3.92</c:v>
                </c:pt>
                <c:pt idx="763">
                  <c:v>3.9299999999999997</c:v>
                </c:pt>
                <c:pt idx="764">
                  <c:v>3.9400000000000004</c:v>
                </c:pt>
                <c:pt idx="765">
                  <c:v>3.9499999999999997</c:v>
                </c:pt>
                <c:pt idx="766">
                  <c:v>3.96</c:v>
                </c:pt>
                <c:pt idx="767">
                  <c:v>3.9699999999999998</c:v>
                </c:pt>
                <c:pt idx="768">
                  <c:v>3.9800000000000004</c:v>
                </c:pt>
                <c:pt idx="769">
                  <c:v>3.9899999999999998</c:v>
                </c:pt>
                <c:pt idx="770">
                  <c:v>4</c:v>
                </c:pt>
                <c:pt idx="771">
                  <c:v>4.01</c:v>
                </c:pt>
                <c:pt idx="772">
                  <c:v>4.0200000000000005</c:v>
                </c:pt>
                <c:pt idx="773">
                  <c:v>4.03</c:v>
                </c:pt>
                <c:pt idx="774">
                  <c:v>4.04</c:v>
                </c:pt>
                <c:pt idx="775">
                  <c:v>4.05</c:v>
                </c:pt>
                <c:pt idx="776">
                  <c:v>4.0599999999999996</c:v>
                </c:pt>
                <c:pt idx="777">
                  <c:v>4.07</c:v>
                </c:pt>
                <c:pt idx="778">
                  <c:v>4.08</c:v>
                </c:pt>
                <c:pt idx="779">
                  <c:v>4.09</c:v>
                </c:pt>
                <c:pt idx="780">
                  <c:v>4.0999999999999996</c:v>
                </c:pt>
                <c:pt idx="781">
                  <c:v>4.1099999999999985</c:v>
                </c:pt>
                <c:pt idx="782">
                  <c:v>4.1199999999999966</c:v>
                </c:pt>
                <c:pt idx="783">
                  <c:v>4.13</c:v>
                </c:pt>
                <c:pt idx="784">
                  <c:v>4.1399999999999997</c:v>
                </c:pt>
                <c:pt idx="785">
                  <c:v>4.1499999999999995</c:v>
                </c:pt>
                <c:pt idx="786">
                  <c:v>4.1599999999999975</c:v>
                </c:pt>
                <c:pt idx="787">
                  <c:v>4.17</c:v>
                </c:pt>
                <c:pt idx="788">
                  <c:v>4.18</c:v>
                </c:pt>
                <c:pt idx="789">
                  <c:v>4.1899999999999995</c:v>
                </c:pt>
                <c:pt idx="790">
                  <c:v>4.2</c:v>
                </c:pt>
                <c:pt idx="791">
                  <c:v>4.21</c:v>
                </c:pt>
                <c:pt idx="792">
                  <c:v>4.22</c:v>
                </c:pt>
                <c:pt idx="793">
                  <c:v>4.2300000000000004</c:v>
                </c:pt>
                <c:pt idx="794">
                  <c:v>4.24</c:v>
                </c:pt>
                <c:pt idx="795">
                  <c:v>4.25</c:v>
                </c:pt>
                <c:pt idx="796">
                  <c:v>4.26</c:v>
                </c:pt>
                <c:pt idx="797">
                  <c:v>4.2700000000000014</c:v>
                </c:pt>
                <c:pt idx="798">
                  <c:v>4.28</c:v>
                </c:pt>
                <c:pt idx="799">
                  <c:v>4.29</c:v>
                </c:pt>
                <c:pt idx="800">
                  <c:v>4.3</c:v>
                </c:pt>
                <c:pt idx="801">
                  <c:v>4.3099999999999996</c:v>
                </c:pt>
                <c:pt idx="802">
                  <c:v>4.3199999999999985</c:v>
                </c:pt>
                <c:pt idx="803">
                  <c:v>4.33</c:v>
                </c:pt>
                <c:pt idx="804">
                  <c:v>4.34</c:v>
                </c:pt>
                <c:pt idx="805">
                  <c:v>4.3499999999999996</c:v>
                </c:pt>
                <c:pt idx="806">
                  <c:v>4.3599999999999985</c:v>
                </c:pt>
                <c:pt idx="807">
                  <c:v>4.37</c:v>
                </c:pt>
                <c:pt idx="808">
                  <c:v>4.38</c:v>
                </c:pt>
                <c:pt idx="809">
                  <c:v>4.3899999999999997</c:v>
                </c:pt>
                <c:pt idx="810">
                  <c:v>4.4000000000000004</c:v>
                </c:pt>
                <c:pt idx="811">
                  <c:v>4.41</c:v>
                </c:pt>
                <c:pt idx="812">
                  <c:v>4.42</c:v>
                </c:pt>
                <c:pt idx="813">
                  <c:v>4.4300000000000024</c:v>
                </c:pt>
                <c:pt idx="814">
                  <c:v>4.4400000000000004</c:v>
                </c:pt>
                <c:pt idx="815">
                  <c:v>4.45</c:v>
                </c:pt>
                <c:pt idx="816">
                  <c:v>4.46</c:v>
                </c:pt>
                <c:pt idx="817">
                  <c:v>4.4700000000000024</c:v>
                </c:pt>
                <c:pt idx="818">
                  <c:v>4.4800000000000102</c:v>
                </c:pt>
                <c:pt idx="819">
                  <c:v>4.49</c:v>
                </c:pt>
                <c:pt idx="820">
                  <c:v>4.5000000000000098</c:v>
                </c:pt>
                <c:pt idx="821">
                  <c:v>4.51</c:v>
                </c:pt>
                <c:pt idx="822">
                  <c:v>4.5200000000000085</c:v>
                </c:pt>
                <c:pt idx="823">
                  <c:v>4.53000000000001</c:v>
                </c:pt>
                <c:pt idx="824">
                  <c:v>4.5400000000000098</c:v>
                </c:pt>
                <c:pt idx="825">
                  <c:v>4.5500000000000105</c:v>
                </c:pt>
                <c:pt idx="826">
                  <c:v>4.5600000000000085</c:v>
                </c:pt>
                <c:pt idx="827">
                  <c:v>4.5700000000000101</c:v>
                </c:pt>
                <c:pt idx="828">
                  <c:v>4.5800000000000098</c:v>
                </c:pt>
                <c:pt idx="829">
                  <c:v>4.5900000000000096</c:v>
                </c:pt>
                <c:pt idx="830">
                  <c:v>4.6000000000000085</c:v>
                </c:pt>
                <c:pt idx="831">
                  <c:v>4.6100000000000065</c:v>
                </c:pt>
                <c:pt idx="832">
                  <c:v>4.6200000000000045</c:v>
                </c:pt>
                <c:pt idx="833">
                  <c:v>4.6300000000000097</c:v>
                </c:pt>
                <c:pt idx="834">
                  <c:v>4.6400000000000095</c:v>
                </c:pt>
                <c:pt idx="835">
                  <c:v>4.6500000000000075</c:v>
                </c:pt>
                <c:pt idx="836">
                  <c:v>4.6600000000000055</c:v>
                </c:pt>
                <c:pt idx="837">
                  <c:v>4.6700000000000097</c:v>
                </c:pt>
                <c:pt idx="838">
                  <c:v>4.6800000000000095</c:v>
                </c:pt>
                <c:pt idx="839">
                  <c:v>4.6900000000000075</c:v>
                </c:pt>
                <c:pt idx="840">
                  <c:v>4.7000000000000099</c:v>
                </c:pt>
                <c:pt idx="841">
                  <c:v>4.7100000000000097</c:v>
                </c:pt>
                <c:pt idx="842">
                  <c:v>4.7200000000000095</c:v>
                </c:pt>
                <c:pt idx="843">
                  <c:v>4.7300000000000102</c:v>
                </c:pt>
                <c:pt idx="844">
                  <c:v>4.74000000000001</c:v>
                </c:pt>
                <c:pt idx="845">
                  <c:v>4.7500000000000098</c:v>
                </c:pt>
                <c:pt idx="846">
                  <c:v>4.7600000000000096</c:v>
                </c:pt>
                <c:pt idx="847">
                  <c:v>4.7700000000000102</c:v>
                </c:pt>
                <c:pt idx="848">
                  <c:v>4.78000000000001</c:v>
                </c:pt>
                <c:pt idx="849">
                  <c:v>4.7900000000000098</c:v>
                </c:pt>
                <c:pt idx="850">
                  <c:v>4.8000000000000096</c:v>
                </c:pt>
                <c:pt idx="851">
                  <c:v>4.8100000000000085</c:v>
                </c:pt>
                <c:pt idx="852">
                  <c:v>4.8200000000000065</c:v>
                </c:pt>
                <c:pt idx="853">
                  <c:v>4.8300000000000098</c:v>
                </c:pt>
                <c:pt idx="854">
                  <c:v>4.8400000000000096</c:v>
                </c:pt>
                <c:pt idx="855">
                  <c:v>4.8500000000000085</c:v>
                </c:pt>
                <c:pt idx="856">
                  <c:v>4.8600000000000065</c:v>
                </c:pt>
                <c:pt idx="857">
                  <c:v>4.8700000000000099</c:v>
                </c:pt>
                <c:pt idx="858">
                  <c:v>4.8800000000000097</c:v>
                </c:pt>
                <c:pt idx="859">
                  <c:v>4.8900000000000095</c:v>
                </c:pt>
                <c:pt idx="860">
                  <c:v>4.9000000000000101</c:v>
                </c:pt>
                <c:pt idx="861">
                  <c:v>4.9100000000000197</c:v>
                </c:pt>
                <c:pt idx="862">
                  <c:v>4.9200000000000195</c:v>
                </c:pt>
                <c:pt idx="863">
                  <c:v>4.9300000000000104</c:v>
                </c:pt>
                <c:pt idx="864">
                  <c:v>4.9400000000000102</c:v>
                </c:pt>
                <c:pt idx="865">
                  <c:v>4.9500000000000099</c:v>
                </c:pt>
                <c:pt idx="866">
                  <c:v>4.9600000000000195</c:v>
                </c:pt>
                <c:pt idx="867">
                  <c:v>4.9700000000000299</c:v>
                </c:pt>
                <c:pt idx="868">
                  <c:v>4.9800000000000288</c:v>
                </c:pt>
                <c:pt idx="869">
                  <c:v>4.9900000000000198</c:v>
                </c:pt>
                <c:pt idx="870">
                  <c:v>5.0000000000000195</c:v>
                </c:pt>
                <c:pt idx="871">
                  <c:v>5.0100000000000202</c:v>
                </c:pt>
                <c:pt idx="872">
                  <c:v>5.02000000000002</c:v>
                </c:pt>
                <c:pt idx="873">
                  <c:v>5.0300000000000198</c:v>
                </c:pt>
                <c:pt idx="874">
                  <c:v>5.0400000000000196</c:v>
                </c:pt>
                <c:pt idx="875">
                  <c:v>5.0500000000000203</c:v>
                </c:pt>
                <c:pt idx="876">
                  <c:v>5.06000000000002</c:v>
                </c:pt>
                <c:pt idx="877">
                  <c:v>5.0700000000000198</c:v>
                </c:pt>
                <c:pt idx="878">
                  <c:v>5.0800000000000196</c:v>
                </c:pt>
                <c:pt idx="879">
                  <c:v>5.0900000000000185</c:v>
                </c:pt>
                <c:pt idx="880">
                  <c:v>5.1000000000000201</c:v>
                </c:pt>
                <c:pt idx="881">
                  <c:v>5.1100000000000145</c:v>
                </c:pt>
                <c:pt idx="882">
                  <c:v>5.1200000000000099</c:v>
                </c:pt>
                <c:pt idx="883">
                  <c:v>5.1300000000000185</c:v>
                </c:pt>
                <c:pt idx="884">
                  <c:v>5.1400000000000201</c:v>
                </c:pt>
                <c:pt idx="885">
                  <c:v>5.1500000000000155</c:v>
                </c:pt>
                <c:pt idx="886">
                  <c:v>5.1600000000000108</c:v>
                </c:pt>
                <c:pt idx="887">
                  <c:v>5.1700000000000195</c:v>
                </c:pt>
                <c:pt idx="888">
                  <c:v>5.1800000000000201</c:v>
                </c:pt>
                <c:pt idx="889">
                  <c:v>5.1900000000000155</c:v>
                </c:pt>
                <c:pt idx="890">
                  <c:v>5.2000000000000197</c:v>
                </c:pt>
                <c:pt idx="891">
                  <c:v>5.2100000000000195</c:v>
                </c:pt>
                <c:pt idx="892">
                  <c:v>5.2200000000000202</c:v>
                </c:pt>
                <c:pt idx="893">
                  <c:v>5.2300000000000288</c:v>
                </c:pt>
                <c:pt idx="894">
                  <c:v>5.2400000000000198</c:v>
                </c:pt>
                <c:pt idx="895">
                  <c:v>5.2500000000000195</c:v>
                </c:pt>
                <c:pt idx="896">
                  <c:v>5.2600000000000202</c:v>
                </c:pt>
                <c:pt idx="897">
                  <c:v>5.2700000000000289</c:v>
                </c:pt>
                <c:pt idx="898">
                  <c:v>5.2800000000000198</c:v>
                </c:pt>
                <c:pt idx="899">
                  <c:v>5.2900000000000196</c:v>
                </c:pt>
                <c:pt idx="900">
                  <c:v>5.3000000000000203</c:v>
                </c:pt>
              </c:numCache>
            </c:numRef>
          </c:xVal>
          <c:yVal>
            <c:numRef>
              <c:f>Z!$D$2:$D$902</c:f>
              <c:numCache>
                <c:formatCode>0.0000</c:formatCode>
                <c:ptCount val="901"/>
                <c:pt idx="0">
                  <c:v>0</c:v>
                </c:pt>
                <c:pt idx="1">
                  <c:v>1.6348559184198393E-7</c:v>
                </c:pt>
                <c:pt idx="2">
                  <c:v>1.7099323512681548E-7</c:v>
                </c:pt>
                <c:pt idx="3">
                  <c:v>1.7882791025769583E-7</c:v>
                </c:pt>
                <c:pt idx="4">
                  <c:v>1.8700278692218686E-7</c:v>
                </c:pt>
                <c:pt idx="5">
                  <c:v>1.9553183661091904E-7</c:v>
                </c:pt>
                <c:pt idx="6">
                  <c:v>2.0442941628395897E-7</c:v>
                </c:pt>
                <c:pt idx="7">
                  <c:v>2.1371050829000051E-7</c:v>
                </c:pt>
                <c:pt idx="8">
                  <c:v>2.2339066185761544E-7</c:v>
                </c:pt>
                <c:pt idx="9">
                  <c:v>2.3348588717997395E-7</c:v>
                </c:pt>
                <c:pt idx="10">
                  <c:v>2.4401295795062461E-7</c:v>
                </c:pt>
                <c:pt idx="11">
                  <c:v>2.5498911471189117E-7</c:v>
                </c:pt>
                <c:pt idx="12">
                  <c:v>2.6643241368695812E-7</c:v>
                </c:pt>
                <c:pt idx="13">
                  <c:v>2.7836136784476125E-7</c:v>
                </c:pt>
                <c:pt idx="14">
                  <c:v>2.9079538410581439E-7</c:v>
                </c:pt>
                <c:pt idx="15">
                  <c:v>3.0375440396302007E-7</c:v>
                </c:pt>
                <c:pt idx="16">
                  <c:v>3.1725920390801645E-7</c:v>
                </c:pt>
                <c:pt idx="17">
                  <c:v>3.3133128929385813E-7</c:v>
                </c:pt>
                <c:pt idx="18">
                  <c:v>3.459929474036736E-7</c:v>
                </c:pt>
                <c:pt idx="19">
                  <c:v>3.6126726388197092E-7</c:v>
                </c:pt>
                <c:pt idx="20">
                  <c:v>3.7717816514515557E-7</c:v>
                </c:pt>
                <c:pt idx="21">
                  <c:v>3.9375043958678355E-7</c:v>
                </c:pt>
                <c:pt idx="22">
                  <c:v>4.1100977277164224E-7</c:v>
                </c:pt>
                <c:pt idx="23">
                  <c:v>4.2898269014824076E-7</c:v>
                </c:pt>
                <c:pt idx="24">
                  <c:v>4.4769679397038978E-7</c:v>
                </c:pt>
                <c:pt idx="25">
                  <c:v>4.6718060653372521E-7</c:v>
                </c:pt>
                <c:pt idx="26">
                  <c:v>4.8746354064377413E-7</c:v>
                </c:pt>
                <c:pt idx="27">
                  <c:v>5.0857627242884272E-7</c:v>
                </c:pt>
                <c:pt idx="28">
                  <c:v>5.3055034365812186E-7</c:v>
                </c:pt>
                <c:pt idx="29">
                  <c:v>5.5341846794121458E-7</c:v>
                </c:pt>
                <c:pt idx="30">
                  <c:v>5.7721461521609529E-7</c:v>
                </c:pt>
                <c:pt idx="31">
                  <c:v>6.0197372042658748E-7</c:v>
                </c:pt>
                <c:pt idx="32">
                  <c:v>6.2773205622424156E-7</c:v>
                </c:pt>
                <c:pt idx="33">
                  <c:v>6.5452715458658437E-7</c:v>
                </c:pt>
                <c:pt idx="34">
                  <c:v>6.8239776518375232E-7</c:v>
                </c:pt>
                <c:pt idx="35">
                  <c:v>7.1138401480652837E-7</c:v>
                </c:pt>
                <c:pt idx="36">
                  <c:v>7.4152733775534616E-7</c:v>
                </c:pt>
                <c:pt idx="37">
                  <c:v>7.7287065947118465E-7</c:v>
                </c:pt>
                <c:pt idx="38">
                  <c:v>8.0545821479205786E-7</c:v>
                </c:pt>
                <c:pt idx="39">
                  <c:v>8.3933593164609583E-7</c:v>
                </c:pt>
                <c:pt idx="40">
                  <c:v>8.7455104358369742E-7</c:v>
                </c:pt>
                <c:pt idx="41">
                  <c:v>9.1115253231244465E-7</c:v>
                </c:pt>
                <c:pt idx="42">
                  <c:v>9.4919093451828738E-7</c:v>
                </c:pt>
                <c:pt idx="43">
                  <c:v>9.8871848908111378E-7</c:v>
                </c:pt>
                <c:pt idx="44">
                  <c:v>1.0297890937760484E-6</c:v>
                </c:pt>
                <c:pt idx="45">
                  <c:v>1.0724585157717644E-6</c:v>
                </c:pt>
                <c:pt idx="46">
                  <c:v>1.1167842333126315E-6</c:v>
                </c:pt>
                <c:pt idx="47">
                  <c:v>1.1628257190476913E-6</c:v>
                </c:pt>
                <c:pt idx="48">
                  <c:v>1.2106442798254259E-6</c:v>
                </c:pt>
                <c:pt idx="49">
                  <c:v>1.2603032090163817E-6</c:v>
                </c:pt>
                <c:pt idx="50">
                  <c:v>1.3118679120793801E-6</c:v>
                </c:pt>
                <c:pt idx="51">
                  <c:v>1.3654057890999406E-6</c:v>
                </c:pt>
                <c:pt idx="52">
                  <c:v>1.4209864949155153E-6</c:v>
                </c:pt>
                <c:pt idx="53">
                  <c:v>1.4786817863488064E-6</c:v>
                </c:pt>
                <c:pt idx="54">
                  <c:v>1.5385657843314302E-6</c:v>
                </c:pt>
                <c:pt idx="55">
                  <c:v>1.6007149135077793E-6</c:v>
                </c:pt>
                <c:pt idx="56">
                  <c:v>1.6652079553036779E-6</c:v>
                </c:pt>
                <c:pt idx="57">
                  <c:v>1.7321262265612766E-6</c:v>
                </c:pt>
                <c:pt idx="58">
                  <c:v>1.801553524583009E-6</c:v>
                </c:pt>
                <c:pt idx="59">
                  <c:v>1.8735762506993959E-6</c:v>
                </c:pt>
                <c:pt idx="60">
                  <c:v>1.9482834584527793E-6</c:v>
                </c:pt>
                <c:pt idx="61">
                  <c:v>2.0257669745005253E-6</c:v>
                </c:pt>
                <c:pt idx="62">
                  <c:v>2.1061214074968961E-6</c:v>
                </c:pt>
                <c:pt idx="63">
                  <c:v>2.1894442319148106E-6</c:v>
                </c:pt>
                <c:pt idx="64">
                  <c:v>2.2758359046193337E-6</c:v>
                </c:pt>
                <c:pt idx="65">
                  <c:v>2.36539987863439E-6</c:v>
                </c:pt>
                <c:pt idx="66">
                  <c:v>2.4582427639030551E-6</c:v>
                </c:pt>
                <c:pt idx="67">
                  <c:v>2.5544743080807644E-6</c:v>
                </c:pt>
                <c:pt idx="68">
                  <c:v>2.6542075379776391E-6</c:v>
                </c:pt>
                <c:pt idx="69">
                  <c:v>2.7575588507078431E-6</c:v>
                </c:pt>
                <c:pt idx="70">
                  <c:v>2.8646480458860496E-6</c:v>
                </c:pt>
                <c:pt idx="71">
                  <c:v>2.9755984556345615E-6</c:v>
                </c:pt>
                <c:pt idx="72">
                  <c:v>3.0905370043132856E-6</c:v>
                </c:pt>
                <c:pt idx="73">
                  <c:v>3.2095943183208125E-6</c:v>
                </c:pt>
                <c:pt idx="74">
                  <c:v>3.3329047930408298E-6</c:v>
                </c:pt>
                <c:pt idx="75">
                  <c:v>3.460606706195983E-6</c:v>
                </c:pt>
                <c:pt idx="76">
                  <c:v>3.5928422713604822E-6</c:v>
                </c:pt>
                <c:pt idx="77">
                  <c:v>3.7297577943906794E-6</c:v>
                </c:pt>
                <c:pt idx="78">
                  <c:v>3.8715037071757205E-6</c:v>
                </c:pt>
                <c:pt idx="79">
                  <c:v>4.0182346985329169E-6</c:v>
                </c:pt>
                <c:pt idx="80">
                  <c:v>4.1701098042468259E-6</c:v>
                </c:pt>
                <c:pt idx="81">
                  <c:v>4.327292504435762E-6</c:v>
                </c:pt>
                <c:pt idx="82">
                  <c:v>4.489950833352918E-6</c:v>
                </c:pt>
                <c:pt idx="83">
                  <c:v>4.6582574704245999E-6</c:v>
                </c:pt>
                <c:pt idx="84">
                  <c:v>4.8323898520497104E-6</c:v>
                </c:pt>
                <c:pt idx="85">
                  <c:v>5.0125302827330861E-6</c:v>
                </c:pt>
                <c:pt idx="86">
                  <c:v>5.1988660253465942E-6</c:v>
                </c:pt>
                <c:pt idx="87">
                  <c:v>5.3915894293599202E-6</c:v>
                </c:pt>
                <c:pt idx="88">
                  <c:v>5.5908980307606508E-6</c:v>
                </c:pt>
                <c:pt idx="89">
                  <c:v>5.796994666962274E-6</c:v>
                </c:pt>
                <c:pt idx="90">
                  <c:v>6.0100875842739221E-6</c:v>
                </c:pt>
                <c:pt idx="91">
                  <c:v>6.230390563022356E-6</c:v>
                </c:pt>
                <c:pt idx="92">
                  <c:v>6.4581230254656979E-6</c:v>
                </c:pt>
                <c:pt idx="93">
                  <c:v>6.6935101586951381E-6</c:v>
                </c:pt>
                <c:pt idx="94">
                  <c:v>6.9367830280997755E-6</c:v>
                </c:pt>
                <c:pt idx="95">
                  <c:v>7.1881787008232486E-6</c:v>
                </c:pt>
                <c:pt idx="96">
                  <c:v>7.4479403745497892E-6</c:v>
                </c:pt>
                <c:pt idx="97">
                  <c:v>7.7163174714289998E-6</c:v>
                </c:pt>
                <c:pt idx="98">
                  <c:v>7.9935658154895149E-6</c:v>
                </c:pt>
                <c:pt idx="99">
                  <c:v>8.2799476958106715E-6</c:v>
                </c:pt>
                <c:pt idx="100">
                  <c:v>8.5757320430480177E-6</c:v>
                </c:pt>
                <c:pt idx="101">
                  <c:v>8.8811945342382429E-6</c:v>
                </c:pt>
                <c:pt idx="102">
                  <c:v>9.196617712814462E-6</c:v>
                </c:pt>
                <c:pt idx="103">
                  <c:v>9.5222911457027068E-6</c:v>
                </c:pt>
                <c:pt idx="104">
                  <c:v>9.8585115366756545E-6</c:v>
                </c:pt>
                <c:pt idx="105">
                  <c:v>1.0205582853028983E-5</c:v>
                </c:pt>
                <c:pt idx="106">
                  <c:v>1.0563816474795651E-5</c:v>
                </c:pt>
                <c:pt idx="107">
                  <c:v>1.093353131653714E-5</c:v>
                </c:pt>
                <c:pt idx="108">
                  <c:v>1.1315053973448562E-5</c:v>
                </c:pt>
                <c:pt idx="109">
                  <c:v>1.1708718838043821E-5</c:v>
                </c:pt>
                <c:pt idx="110">
                  <c:v>1.2114868257029363E-5</c:v>
                </c:pt>
                <c:pt idx="111">
                  <c:v>1.2533852662754999E-5</c:v>
                </c:pt>
                <c:pt idx="112">
                  <c:v>1.2966030693228925E-5</c:v>
                </c:pt>
                <c:pt idx="113">
                  <c:v>1.3411769367088825E-5</c:v>
                </c:pt>
                <c:pt idx="114">
                  <c:v>1.3871444182300711E-5</c:v>
                </c:pt>
                <c:pt idx="115">
                  <c:v>1.4345439282359473E-5</c:v>
                </c:pt>
                <c:pt idx="116">
                  <c:v>1.4834147585407481E-5</c:v>
                </c:pt>
                <c:pt idx="117">
                  <c:v>1.5337970932449707E-5</c:v>
                </c:pt>
                <c:pt idx="118">
                  <c:v>1.5857320210255278E-5</c:v>
                </c:pt>
                <c:pt idx="119">
                  <c:v>1.6392615515892258E-5</c:v>
                </c:pt>
                <c:pt idx="120">
                  <c:v>1.6944286275966175E-5</c:v>
                </c:pt>
                <c:pt idx="121">
                  <c:v>1.7512771401606608E-5</c:v>
                </c:pt>
                <c:pt idx="122">
                  <c:v>1.8098519421805337E-5</c:v>
                </c:pt>
                <c:pt idx="123">
                  <c:v>1.8701988621971965E-5</c:v>
                </c:pt>
                <c:pt idx="124">
                  <c:v>1.9323647194369251E-5</c:v>
                </c:pt>
                <c:pt idx="125">
                  <c:v>1.9963973366787889E-5</c:v>
                </c:pt>
                <c:pt idx="126">
                  <c:v>2.0623455543433757E-5</c:v>
                </c:pt>
                <c:pt idx="127">
                  <c:v>2.1302592453142975E-5</c:v>
                </c:pt>
                <c:pt idx="128">
                  <c:v>2.2001893272616379E-5</c:v>
                </c:pt>
                <c:pt idx="129">
                  <c:v>2.2721877779741228E-5</c:v>
                </c:pt>
                <c:pt idx="130">
                  <c:v>2.3463076476160202E-5</c:v>
                </c:pt>
                <c:pt idx="131">
                  <c:v>2.4226030729268605E-5</c:v>
                </c:pt>
                <c:pt idx="132">
                  <c:v>2.5011292909216228E-5</c:v>
                </c:pt>
                <c:pt idx="133">
                  <c:v>2.5819426513140684E-5</c:v>
                </c:pt>
                <c:pt idx="134">
                  <c:v>2.6651006307942852E-5</c:v>
                </c:pt>
                <c:pt idx="135">
                  <c:v>2.750661845318809E-5</c:v>
                </c:pt>
                <c:pt idx="136">
                  <c:v>2.8386860630114157E-5</c:v>
                </c:pt>
                <c:pt idx="137">
                  <c:v>2.9292342172970862E-5</c:v>
                </c:pt>
                <c:pt idx="138">
                  <c:v>3.0223684190255895E-5</c:v>
                </c:pt>
                <c:pt idx="139">
                  <c:v>3.1181519691836411E-5</c:v>
                </c:pt>
                <c:pt idx="140">
                  <c:v>3.2166493704410832E-5</c:v>
                </c:pt>
                <c:pt idx="141">
                  <c:v>3.3179263395855042E-5</c:v>
                </c:pt>
                <c:pt idx="142">
                  <c:v>3.4220498188908286E-5</c:v>
                </c:pt>
                <c:pt idx="143">
                  <c:v>3.5290879875860122E-5</c:v>
                </c:pt>
                <c:pt idx="144">
                  <c:v>3.6391102730126819E-5</c:v>
                </c:pt>
                <c:pt idx="145">
                  <c:v>3.7521873613832875E-5</c:v>
                </c:pt>
                <c:pt idx="146">
                  <c:v>3.8683912081616446E-5</c:v>
                </c:pt>
                <c:pt idx="147">
                  <c:v>3.9877950487765749E-5</c:v>
                </c:pt>
                <c:pt idx="148">
                  <c:v>4.1104734079922091E-5</c:v>
                </c:pt>
                <c:pt idx="149">
                  <c:v>4.2365021097334951E-5</c:v>
                </c:pt>
                <c:pt idx="150">
                  <c:v>4.3659582860677817E-5</c:v>
                </c:pt>
                <c:pt idx="151">
                  <c:v>4.498920386220034E-5</c:v>
                </c:pt>
                <c:pt idx="152">
                  <c:v>4.6354681847549387E-5</c:v>
                </c:pt>
                <c:pt idx="153">
                  <c:v>4.775682789737197E-5</c:v>
                </c:pt>
                <c:pt idx="154">
                  <c:v>4.9196466500922819E-5</c:v>
                </c:pt>
                <c:pt idx="155">
                  <c:v>5.0674435626785299E-5</c:v>
                </c:pt>
                <c:pt idx="156">
                  <c:v>5.2191586792149764E-5</c:v>
                </c:pt>
                <c:pt idx="157">
                  <c:v>5.3748785120211372E-5</c:v>
                </c:pt>
                <c:pt idx="158">
                  <c:v>5.534690939867926E-5</c:v>
                </c:pt>
                <c:pt idx="159">
                  <c:v>5.6986852130513923E-5</c:v>
                </c:pt>
                <c:pt idx="160">
                  <c:v>5.8669519577225784E-5</c:v>
                </c:pt>
                <c:pt idx="161">
                  <c:v>6.0395831804283242E-5</c:v>
                </c:pt>
                <c:pt idx="162">
                  <c:v>6.2166722706202934E-5</c:v>
                </c:pt>
                <c:pt idx="163">
                  <c:v>6.3983140045409433E-5</c:v>
                </c:pt>
                <c:pt idx="164">
                  <c:v>6.5846045465112191E-5</c:v>
                </c:pt>
                <c:pt idx="165">
                  <c:v>6.7756414508624317E-5</c:v>
                </c:pt>
                <c:pt idx="166">
                  <c:v>6.9715236628798145E-5</c:v>
                </c:pt>
                <c:pt idx="167">
                  <c:v>7.1723515189581376E-5</c:v>
                </c:pt>
                <c:pt idx="168">
                  <c:v>7.3782267457467556E-5</c:v>
                </c:pt>
                <c:pt idx="169">
                  <c:v>7.5892524596943655E-5</c:v>
                </c:pt>
                <c:pt idx="170">
                  <c:v>7.805533164173565E-5</c:v>
                </c:pt>
                <c:pt idx="171">
                  <c:v>8.0271747477045352E-5</c:v>
                </c:pt>
                <c:pt idx="172">
                  <c:v>8.2542844796585073E-5</c:v>
                </c:pt>
                <c:pt idx="173">
                  <c:v>8.4869710063495527E-5</c:v>
                </c:pt>
                <c:pt idx="174">
                  <c:v>8.7253443460944045E-5</c:v>
                </c:pt>
                <c:pt idx="175">
                  <c:v>8.9695158828618065E-5</c:v>
                </c:pt>
                <c:pt idx="176">
                  <c:v>9.219598359599993E-5</c:v>
                </c:pt>
                <c:pt idx="177">
                  <c:v>9.475705870720716E-5</c:v>
                </c:pt>
                <c:pt idx="178">
                  <c:v>9.7379538533504145E-5</c:v>
                </c:pt>
                <c:pt idx="179">
                  <c:v>1.0006459077793743E-4</c:v>
                </c:pt>
                <c:pt idx="180">
                  <c:v>1.0281339637141531E-4</c:v>
                </c:pt>
                <c:pt idx="181">
                  <c:v>1.0562714935902246E-4</c:v>
                </c:pt>
                <c:pt idx="182">
                  <c:v>1.0850705677545348E-4</c:v>
                </c:pt>
                <c:pt idx="183">
                  <c:v>1.1145433851045283E-4</c:v>
                </c:pt>
                <c:pt idx="184">
                  <c:v>1.144702271671522E-4</c:v>
                </c:pt>
                <c:pt idx="185">
                  <c:v>1.1755596790574703E-4</c:v>
                </c:pt>
                <c:pt idx="186">
                  <c:v>1.2071281827774616E-4</c:v>
                </c:pt>
                <c:pt idx="187">
                  <c:v>1.23942048052994E-4</c:v>
                </c:pt>
                <c:pt idx="188">
                  <c:v>1.2724493903226719E-4</c:v>
                </c:pt>
                <c:pt idx="189">
                  <c:v>1.3062278484599093E-4</c:v>
                </c:pt>
                <c:pt idx="190">
                  <c:v>1.3407689075128925E-4</c:v>
                </c:pt>
                <c:pt idx="191">
                  <c:v>1.3760857340761116E-4</c:v>
                </c:pt>
                <c:pt idx="192">
                  <c:v>1.4121916064424589E-4</c:v>
                </c:pt>
                <c:pt idx="193">
                  <c:v>1.4490999122052095E-4</c:v>
                </c:pt>
                <c:pt idx="194">
                  <c:v>1.4868241456467176E-4</c:v>
                </c:pt>
                <c:pt idx="195">
                  <c:v>1.5253779051083204E-4</c:v>
                </c:pt>
                <c:pt idx="196">
                  <c:v>1.5647748901581604E-4</c:v>
                </c:pt>
                <c:pt idx="197">
                  <c:v>1.6050288986813079E-4</c:v>
                </c:pt>
                <c:pt idx="198">
                  <c:v>1.6461538238199473E-4</c:v>
                </c:pt>
                <c:pt idx="199">
                  <c:v>1.6881636507992708E-4</c:v>
                </c:pt>
                <c:pt idx="200">
                  <c:v>1.7310724536345761E-4</c:v>
                </c:pt>
                <c:pt idx="201">
                  <c:v>1.7748943916728879E-4</c:v>
                </c:pt>
                <c:pt idx="202">
                  <c:v>1.8196437060336059E-4</c:v>
                </c:pt>
                <c:pt idx="203">
                  <c:v>1.8653347159403041E-4</c:v>
                </c:pt>
                <c:pt idx="204">
                  <c:v>1.9119818148349873E-4</c:v>
                </c:pt>
                <c:pt idx="205">
                  <c:v>1.9595994664722889E-4</c:v>
                </c:pt>
                <c:pt idx="206">
                  <c:v>2.0082022007705862E-4</c:v>
                </c:pt>
                <c:pt idx="207">
                  <c:v>2.0578046096086941E-4</c:v>
                </c:pt>
                <c:pt idx="208">
                  <c:v>2.1084213424460562E-4</c:v>
                </c:pt>
                <c:pt idx="209">
                  <c:v>2.1600671017962868E-4</c:v>
                </c:pt>
                <c:pt idx="210">
                  <c:v>2.2127566386254184E-4</c:v>
                </c:pt>
                <c:pt idx="211">
                  <c:v>2.2665047474945834E-4</c:v>
                </c:pt>
                <c:pt idx="212">
                  <c:v>2.3213262617116756E-4</c:v>
                </c:pt>
                <c:pt idx="213">
                  <c:v>2.3772360482044008E-4</c:v>
                </c:pt>
                <c:pt idx="214">
                  <c:v>2.4342490023576691E-4</c:v>
                </c:pt>
                <c:pt idx="215">
                  <c:v>2.4923800426568453E-4</c:v>
                </c:pt>
                <c:pt idx="216">
                  <c:v>2.5516441051998129E-4</c:v>
                </c:pt>
                <c:pt idx="217">
                  <c:v>2.6120561380571505E-4</c:v>
                </c:pt>
                <c:pt idx="218">
                  <c:v>2.6736310955555268E-4</c:v>
                </c:pt>
                <c:pt idx="219">
                  <c:v>2.7363839323113568E-4</c:v>
                </c:pt>
                <c:pt idx="220">
                  <c:v>2.8003295972500817E-4</c:v>
                </c:pt>
                <c:pt idx="221">
                  <c:v>2.865483027356681E-4</c:v>
                </c:pt>
                <c:pt idx="222">
                  <c:v>2.9318591414129202E-4</c:v>
                </c:pt>
                <c:pt idx="223">
                  <c:v>2.9994728335058785E-4</c:v>
                </c:pt>
                <c:pt idx="224">
                  <c:v>3.0683389664354469E-4</c:v>
                </c:pt>
                <c:pt idx="225">
                  <c:v>3.1384723649763389E-4</c:v>
                </c:pt>
                <c:pt idx="226">
                  <c:v>3.2098878090192138E-4</c:v>
                </c:pt>
                <c:pt idx="227">
                  <c:v>3.2826000265540121E-4</c:v>
                </c:pt>
                <c:pt idx="228">
                  <c:v>3.356623686542332E-4</c:v>
                </c:pt>
                <c:pt idx="229">
                  <c:v>3.4319733916365896E-4</c:v>
                </c:pt>
                <c:pt idx="230">
                  <c:v>3.5086636707870665E-4</c:v>
                </c:pt>
                <c:pt idx="231">
                  <c:v>3.586708971702334E-4</c:v>
                </c:pt>
                <c:pt idx="232">
                  <c:v>3.6661236532031858E-4</c:v>
                </c:pt>
                <c:pt idx="233">
                  <c:v>3.7469219774322195E-4</c:v>
                </c:pt>
                <c:pt idx="234">
                  <c:v>3.8291181019312092E-4</c:v>
                </c:pt>
                <c:pt idx="235">
                  <c:v>3.9127260716498362E-4</c:v>
                </c:pt>
                <c:pt idx="236">
                  <c:v>3.9977598107565718E-4</c:v>
                </c:pt>
                <c:pt idx="237">
                  <c:v>4.0842331143897844E-4</c:v>
                </c:pt>
                <c:pt idx="238">
                  <c:v>4.1721596402788402E-4</c:v>
                </c:pt>
                <c:pt idx="239">
                  <c:v>4.2615529002421173E-4</c:v>
                </c:pt>
                <c:pt idx="240">
                  <c:v>4.3524262515926004E-4</c:v>
                </c:pt>
                <c:pt idx="241">
                  <c:v>4.4447928884250418E-4</c:v>
                </c:pt>
                <c:pt idx="242">
                  <c:v>4.5386658327884019E-4</c:v>
                </c:pt>
                <c:pt idx="243">
                  <c:v>4.6340579257942002E-4</c:v>
                </c:pt>
                <c:pt idx="244">
                  <c:v>4.7309818185958807E-4</c:v>
                </c:pt>
                <c:pt idx="245">
                  <c:v>4.8294499632772824E-4</c:v>
                </c:pt>
                <c:pt idx="246">
                  <c:v>4.9294746036565584E-4</c:v>
                </c:pt>
                <c:pt idx="247">
                  <c:v>5.0310677660214828E-4</c:v>
                </c:pt>
                <c:pt idx="248">
                  <c:v>5.1342412497468182E-4</c:v>
                </c:pt>
                <c:pt idx="249">
                  <c:v>5.239006617846491E-4</c:v>
                </c:pt>
                <c:pt idx="250">
                  <c:v>5.3453751874765873E-4</c:v>
                </c:pt>
                <c:pt idx="251">
                  <c:v>5.4533580203253314E-4</c:v>
                </c:pt>
                <c:pt idx="252">
                  <c:v>5.5629659129674547E-4</c:v>
                </c:pt>
                <c:pt idx="253">
                  <c:v>5.6742093871387097E-4</c:v>
                </c:pt>
                <c:pt idx="254">
                  <c:v>5.7870986799790733E-4</c:v>
                </c:pt>
                <c:pt idx="255">
                  <c:v>5.9016437341830432E-4</c:v>
                </c:pt>
                <c:pt idx="256">
                  <c:v>6.0178541881406034E-4</c:v>
                </c:pt>
                <c:pt idx="257">
                  <c:v>6.1357393660221914E-4</c:v>
                </c:pt>
                <c:pt idx="258">
                  <c:v>6.2553082678196267E-4</c:v>
                </c:pt>
                <c:pt idx="259">
                  <c:v>6.3765695593565139E-4</c:v>
                </c:pt>
                <c:pt idx="260">
                  <c:v>6.4995315622939931E-4</c:v>
                </c:pt>
                <c:pt idx="261">
                  <c:v>6.6242022440743506E-4</c:v>
                </c:pt>
                <c:pt idx="262">
                  <c:v>6.7505892079045113E-4</c:v>
                </c:pt>
                <c:pt idx="263">
                  <c:v>6.8786996826619988E-4</c:v>
                </c:pt>
                <c:pt idx="264">
                  <c:v>7.0085405128661579E-4</c:v>
                </c:pt>
                <c:pt idx="265">
                  <c:v>7.1401181486097098E-4</c:v>
                </c:pt>
                <c:pt idx="266">
                  <c:v>7.2734386355011475E-4</c:v>
                </c:pt>
                <c:pt idx="267">
                  <c:v>7.4085076046459671E-4</c:v>
                </c:pt>
                <c:pt idx="268">
                  <c:v>7.5453302626160589E-4</c:v>
                </c:pt>
                <c:pt idx="269">
                  <c:v>7.6839113814874981E-4</c:v>
                </c:pt>
                <c:pt idx="270">
                  <c:v>7.824255288871885E-4</c:v>
                </c:pt>
                <c:pt idx="271">
                  <c:v>7.9663658580031633E-4</c:v>
                </c:pt>
                <c:pt idx="272">
                  <c:v>8.1102464979066196E-4</c:v>
                </c:pt>
                <c:pt idx="273">
                  <c:v>8.2559001435456275E-4</c:v>
                </c:pt>
                <c:pt idx="274">
                  <c:v>8.4033292461127562E-4</c:v>
                </c:pt>
                <c:pt idx="275">
                  <c:v>8.5525357633442966E-4</c:v>
                </c:pt>
                <c:pt idx="276">
                  <c:v>8.7035211499020271E-4</c:v>
                </c:pt>
                <c:pt idx="277">
                  <c:v>8.8562863478758693E-4</c:v>
                </c:pt>
                <c:pt idx="278">
                  <c:v>9.0108317773407627E-4</c:v>
                </c:pt>
                <c:pt idx="279">
                  <c:v>9.1671573270302262E-4</c:v>
                </c:pt>
                <c:pt idx="280">
                  <c:v>9.3252623451112399E-4</c:v>
                </c:pt>
                <c:pt idx="281">
                  <c:v>9.4851456300682412E-4</c:v>
                </c:pt>
                <c:pt idx="282">
                  <c:v>9.6468054217013755E-4</c:v>
                </c:pt>
                <c:pt idx="283">
                  <c:v>9.8102393922727747E-4</c:v>
                </c:pt>
                <c:pt idx="284">
                  <c:v>9.9754446377554114E-4</c:v>
                </c:pt>
                <c:pt idx="285">
                  <c:v>1.0142417669252205E-3</c:v>
                </c:pt>
                <c:pt idx="286">
                  <c:v>1.0311154404558677E-3</c:v>
                </c:pt>
                <c:pt idx="287">
                  <c:v>1.0481650159854805E-3</c:v>
                </c:pt>
                <c:pt idx="288">
                  <c:v>1.065389964162614E-3</c:v>
                </c:pt>
                <c:pt idx="289">
                  <c:v>1.0827896938676584E-3</c:v>
                </c:pt>
                <c:pt idx="290">
                  <c:v>1.1003635514382805E-3</c:v>
                </c:pt>
                <c:pt idx="291">
                  <c:v>1.1181108199115389E-3</c:v>
                </c:pt>
                <c:pt idx="292">
                  <c:v>1.1360307182846101E-3</c:v>
                </c:pt>
                <c:pt idx="293">
                  <c:v>1.1541224007989325E-3</c:v>
                </c:pt>
                <c:pt idx="294">
                  <c:v>1.172384956239949E-3</c:v>
                </c:pt>
                <c:pt idx="295">
                  <c:v>1.1908174072659018E-3</c:v>
                </c:pt>
                <c:pt idx="296">
                  <c:v>1.2094187097531081E-3</c:v>
                </c:pt>
                <c:pt idx="297">
                  <c:v>1.2281877521664881E-3</c:v>
                </c:pt>
                <c:pt idx="298">
                  <c:v>1.2471233549573579E-3</c:v>
                </c:pt>
                <c:pt idx="299">
                  <c:v>1.2662242699805761E-3</c:v>
                </c:pt>
                <c:pt idx="300">
                  <c:v>1.2854891799416489E-3</c:v>
                </c:pt>
                <c:pt idx="301">
                  <c:v>1.3049166978673639E-3</c:v>
                </c:pt>
                <c:pt idx="302">
                  <c:v>1.3245053666063363E-3</c:v>
                </c:pt>
                <c:pt idx="303">
                  <c:v>1.3442536583537807E-3</c:v>
                </c:pt>
                <c:pt idx="304">
                  <c:v>1.3641599742082523E-3</c:v>
                </c:pt>
                <c:pt idx="305">
                  <c:v>1.3842226437547093E-3</c:v>
                </c:pt>
                <c:pt idx="306">
                  <c:v>1.4044399246787625E-3</c:v>
                </c:pt>
                <c:pt idx="307">
                  <c:v>1.4248100024116805E-3</c:v>
                </c:pt>
                <c:pt idx="308">
                  <c:v>1.4453309898074806E-3</c:v>
                </c:pt>
                <c:pt idx="309">
                  <c:v>1.4660009268459052E-3</c:v>
                </c:pt>
                <c:pt idx="310">
                  <c:v>1.4868177803788487E-3</c:v>
                </c:pt>
                <c:pt idx="311">
                  <c:v>1.5077794438977943E-3</c:v>
                </c:pt>
                <c:pt idx="312">
                  <c:v>1.5288837373452781E-3</c:v>
                </c:pt>
                <c:pt idx="313">
                  <c:v>1.550128406952792E-3</c:v>
                </c:pt>
                <c:pt idx="314">
                  <c:v>1.571511125117998E-3</c:v>
                </c:pt>
                <c:pt idx="315">
                  <c:v>1.593029490316922E-3</c:v>
                </c:pt>
                <c:pt idx="316">
                  <c:v>1.6146810270505382E-3</c:v>
                </c:pt>
                <c:pt idx="317">
                  <c:v>1.6364631858283324E-3</c:v>
                </c:pt>
                <c:pt idx="318">
                  <c:v>1.6583733431910811E-3</c:v>
                </c:pt>
                <c:pt idx="319">
                  <c:v>1.6804088017671238E-3</c:v>
                </c:pt>
                <c:pt idx="320">
                  <c:v>1.7025667903712849E-3</c:v>
                </c:pt>
                <c:pt idx="321">
                  <c:v>1.7248444641375675E-3</c:v>
                </c:pt>
                <c:pt idx="322">
                  <c:v>1.7472389046941927E-3</c:v>
                </c:pt>
                <c:pt idx="323">
                  <c:v>1.7697471203770338E-3</c:v>
                </c:pt>
                <c:pt idx="324">
                  <c:v>1.792366046481367E-3</c:v>
                </c:pt>
                <c:pt idx="325">
                  <c:v>1.8150925455548981E-3</c:v>
                </c:pt>
                <c:pt idx="326">
                  <c:v>1.8379234077314788E-3</c:v>
                </c:pt>
                <c:pt idx="327">
                  <c:v>1.8608553511050331E-3</c:v>
                </c:pt>
                <c:pt idx="328">
                  <c:v>1.8838850221429841E-3</c:v>
                </c:pt>
                <c:pt idx="329">
                  <c:v>1.9070089961423823E-3</c:v>
                </c:pt>
                <c:pt idx="330">
                  <c:v>1.9302237777310037E-3</c:v>
                </c:pt>
                <c:pt idx="331">
                  <c:v>1.9535258014005174E-3</c:v>
                </c:pt>
                <c:pt idx="332">
                  <c:v>1.9769114320920033E-3</c:v>
                </c:pt>
                <c:pt idx="333">
                  <c:v>2.0003769658175699E-3</c:v>
                </c:pt>
                <c:pt idx="334">
                  <c:v>2.0239186303251402E-3</c:v>
                </c:pt>
                <c:pt idx="335">
                  <c:v>2.047532585806932E-3</c:v>
                </c:pt>
                <c:pt idx="336">
                  <c:v>2.0712149256478796E-3</c:v>
                </c:pt>
                <c:pt idx="337">
                  <c:v>2.0949616772194604E-3</c:v>
                </c:pt>
                <c:pt idx="338">
                  <c:v>2.118768802712894E-3</c:v>
                </c:pt>
                <c:pt idx="339">
                  <c:v>2.1426322000166519E-3</c:v>
                </c:pt>
                <c:pt idx="340">
                  <c:v>2.166547703635452E-3</c:v>
                </c:pt>
                <c:pt idx="341">
                  <c:v>2.1905110856528303E-3</c:v>
                </c:pt>
                <c:pt idx="342">
                  <c:v>2.214518056733678E-3</c:v>
                </c:pt>
                <c:pt idx="343">
                  <c:v>2.2385642671701829E-3</c:v>
                </c:pt>
                <c:pt idx="344">
                  <c:v>2.262645307970268E-3</c:v>
                </c:pt>
                <c:pt idx="345">
                  <c:v>2.2867567119862005E-3</c:v>
                </c:pt>
                <c:pt idx="346">
                  <c:v>2.3108939550855472E-3</c:v>
                </c:pt>
                <c:pt idx="347">
                  <c:v>2.3350524573624298E-3</c:v>
                </c:pt>
                <c:pt idx="348">
                  <c:v>2.3592275843911112E-3</c:v>
                </c:pt>
                <c:pt idx="349">
                  <c:v>2.3834146485197725E-3</c:v>
                </c:pt>
                <c:pt idx="350">
                  <c:v>2.4076089102024211E-3</c:v>
                </c:pt>
                <c:pt idx="351">
                  <c:v>2.4318055793738328E-3</c:v>
                </c:pt>
                <c:pt idx="352">
                  <c:v>2.4559998168616247E-3</c:v>
                </c:pt>
                <c:pt idx="353">
                  <c:v>2.480186735837062E-3</c:v>
                </c:pt>
                <c:pt idx="354">
                  <c:v>2.5043614033082306E-3</c:v>
                </c:pt>
                <c:pt idx="355">
                  <c:v>2.5285188416440752E-3</c:v>
                </c:pt>
                <c:pt idx="356">
                  <c:v>2.5526540301428198E-3</c:v>
                </c:pt>
                <c:pt idx="357">
                  <c:v>2.5767619066332514E-3</c:v>
                </c:pt>
                <c:pt idx="358">
                  <c:v>2.6008373691138774E-3</c:v>
                </c:pt>
                <c:pt idx="359">
                  <c:v>2.6248752774253952E-3</c:v>
                </c:pt>
                <c:pt idx="360">
                  <c:v>2.6488704549623224E-3</c:v>
                </c:pt>
                <c:pt idx="361">
                  <c:v>2.6728176904131638E-3</c:v>
                </c:pt>
                <c:pt idx="362">
                  <c:v>2.6967117395394523E-3</c:v>
                </c:pt>
                <c:pt idx="363">
                  <c:v>2.7205473269840204E-3</c:v>
                </c:pt>
                <c:pt idx="364">
                  <c:v>2.7443191481123681E-3</c:v>
                </c:pt>
                <c:pt idx="365">
                  <c:v>2.7680218708838814E-3</c:v>
                </c:pt>
                <c:pt idx="366">
                  <c:v>2.7916501377574002E-3</c:v>
                </c:pt>
                <c:pt idx="367">
                  <c:v>2.8151985676186952E-3</c:v>
                </c:pt>
                <c:pt idx="368">
                  <c:v>2.8386617577446155E-3</c:v>
                </c:pt>
                <c:pt idx="369">
                  <c:v>2.862034285788578E-3</c:v>
                </c:pt>
                <c:pt idx="370">
                  <c:v>2.8853107117951036E-3</c:v>
                </c:pt>
                <c:pt idx="371">
                  <c:v>2.9084855802402609E-3</c:v>
                </c:pt>
                <c:pt idx="372">
                  <c:v>2.931553422096167E-3</c:v>
                </c:pt>
                <c:pt idx="373">
                  <c:v>2.9545087569165032E-3</c:v>
                </c:pt>
                <c:pt idx="374">
                  <c:v>2.9773460949498176E-3</c:v>
                </c:pt>
                <c:pt idx="375">
                  <c:v>3.0000599392687728E-3</c:v>
                </c:pt>
                <c:pt idx="376">
                  <c:v>3.0226447879223659E-3</c:v>
                </c:pt>
                <c:pt idx="377">
                  <c:v>3.0450951361068457E-3</c:v>
                </c:pt>
                <c:pt idx="378">
                  <c:v>3.0674054783537152E-3</c:v>
                </c:pt>
                <c:pt idx="379">
                  <c:v>3.0895703107355413E-3</c:v>
                </c:pt>
                <c:pt idx="380">
                  <c:v>3.1115841330863212E-3</c:v>
                </c:pt>
                <c:pt idx="381">
                  <c:v>3.1334414512364027E-3</c:v>
                </c:pt>
                <c:pt idx="382">
                  <c:v>3.1551367792611641E-3</c:v>
                </c:pt>
                <c:pt idx="383">
                  <c:v>3.1766646417394954E-3</c:v>
                </c:pt>
                <c:pt idx="384">
                  <c:v>3.1980195760260626E-3</c:v>
                </c:pt>
                <c:pt idx="385">
                  <c:v>3.2191961345285902E-3</c:v>
                </c:pt>
                <c:pt idx="386">
                  <c:v>3.2401888869968498E-3</c:v>
                </c:pt>
                <c:pt idx="387">
                  <c:v>3.260992422815977E-3</c:v>
                </c:pt>
                <c:pt idx="388">
                  <c:v>3.2816013533054698E-3</c:v>
                </c:pt>
                <c:pt idx="389">
                  <c:v>3.3020103140226631E-3</c:v>
                </c:pt>
                <c:pt idx="390">
                  <c:v>3.322213967068E-3</c:v>
                </c:pt>
                <c:pt idx="391">
                  <c:v>3.3422070033912732E-3</c:v>
                </c:pt>
                <c:pt idx="392">
                  <c:v>3.3619841450994812E-3</c:v>
                </c:pt>
                <c:pt idx="393">
                  <c:v>3.3815401477598206E-3</c:v>
                </c:pt>
                <c:pt idx="394">
                  <c:v>3.4008698027028252E-3</c:v>
                </c:pt>
                <c:pt idx="395">
                  <c:v>3.4199679393193132E-3</c:v>
                </c:pt>
                <c:pt idx="396">
                  <c:v>3.4388294273517417E-3</c:v>
                </c:pt>
                <c:pt idx="397">
                  <c:v>3.4574491791783397E-3</c:v>
                </c:pt>
                <c:pt idx="398">
                  <c:v>3.475822152089747E-3</c:v>
                </c:pt>
                <c:pt idx="399">
                  <c:v>3.493943350553314E-3</c:v>
                </c:pt>
                <c:pt idx="400">
                  <c:v>3.5118078284673911E-3</c:v>
                </c:pt>
                <c:pt idx="401">
                  <c:v>3.5294106914036671E-3</c:v>
                </c:pt>
                <c:pt idx="402">
                  <c:v>3.5467470988320808E-3</c:v>
                </c:pt>
                <c:pt idx="403">
                  <c:v>3.5638122663331838E-3</c:v>
                </c:pt>
                <c:pt idx="404">
                  <c:v>3.5806014677920552E-3</c:v>
                </c:pt>
                <c:pt idx="405">
                  <c:v>3.5971100375722471E-3</c:v>
                </c:pt>
                <c:pt idx="406">
                  <c:v>3.6133333726735663E-3</c:v>
                </c:pt>
                <c:pt idx="407">
                  <c:v>3.6292669348640949E-3</c:v>
                </c:pt>
                <c:pt idx="408">
                  <c:v>3.6449062527918047E-3</c:v>
                </c:pt>
                <c:pt idx="409">
                  <c:v>3.6602469240730739E-3</c:v>
                </c:pt>
                <c:pt idx="410">
                  <c:v>3.675284617353225E-3</c:v>
                </c:pt>
                <c:pt idx="411">
                  <c:v>3.6900150743417459E-3</c:v>
                </c:pt>
                <c:pt idx="412">
                  <c:v>3.704434111819652E-3</c:v>
                </c:pt>
                <c:pt idx="413">
                  <c:v>3.7185376236159675E-3</c:v>
                </c:pt>
                <c:pt idx="414">
                  <c:v>3.732321582555665E-3</c:v>
                </c:pt>
                <c:pt idx="415">
                  <c:v>3.745782042372206E-3</c:v>
                </c:pt>
                <c:pt idx="416">
                  <c:v>3.7589151395909241E-3</c:v>
                </c:pt>
                <c:pt idx="417">
                  <c:v>3.7717170953746118E-3</c:v>
                </c:pt>
                <c:pt idx="418">
                  <c:v>3.7841842173334124E-3</c:v>
                </c:pt>
                <c:pt idx="419">
                  <c:v>3.7963129013007801E-3</c:v>
                </c:pt>
                <c:pt idx="420">
                  <c:v>3.8080996330667194E-3</c:v>
                </c:pt>
                <c:pt idx="421">
                  <c:v>3.8195409900751978E-3</c:v>
                </c:pt>
                <c:pt idx="422">
                  <c:v>3.8306336430801212E-3</c:v>
                </c:pt>
                <c:pt idx="423">
                  <c:v>3.8413743577577885E-3</c:v>
                </c:pt>
                <c:pt idx="424">
                  <c:v>3.8517599962789584E-3</c:v>
                </c:pt>
                <c:pt idx="425">
                  <c:v>3.861787518836824E-3</c:v>
                </c:pt>
                <c:pt idx="426">
                  <c:v>3.8714539851278928E-3</c:v>
                </c:pt>
                <c:pt idx="427">
                  <c:v>3.880756555789908E-3</c:v>
                </c:pt>
                <c:pt idx="428">
                  <c:v>3.8896924937912303E-3</c:v>
                </c:pt>
                <c:pt idx="429">
                  <c:v>3.8982591657723618E-3</c:v>
                </c:pt>
                <c:pt idx="430">
                  <c:v>3.9064540433393392E-3</c:v>
                </c:pt>
                <c:pt idx="431">
                  <c:v>3.9142747043075053E-3</c:v>
                </c:pt>
                <c:pt idx="432">
                  <c:v>3.921718833894805E-3</c:v>
                </c:pt>
                <c:pt idx="433">
                  <c:v>3.9287842258623022E-3</c:v>
                </c:pt>
                <c:pt idx="434">
                  <c:v>3.9354687836055113E-3</c:v>
                </c:pt>
                <c:pt idx="435">
                  <c:v>3.9417705211903884E-3</c:v>
                </c:pt>
                <c:pt idx="436">
                  <c:v>3.9476875643360649E-3</c:v>
                </c:pt>
                <c:pt idx="437">
                  <c:v>3.9532181513453092E-3</c:v>
                </c:pt>
                <c:pt idx="438">
                  <c:v>3.9583606339772546E-3</c:v>
                </c:pt>
                <c:pt idx="439">
                  <c:v>3.9631134782670665E-3</c:v>
                </c:pt>
                <c:pt idx="440">
                  <c:v>3.967475265287854E-3</c:v>
                </c:pt>
                <c:pt idx="441">
                  <c:v>3.9714446918568402E-3</c:v>
                </c:pt>
                <c:pt idx="442">
                  <c:v>3.9750205711848192E-3</c:v>
                </c:pt>
                <c:pt idx="443">
                  <c:v>3.9782018334661995E-3</c:v>
                </c:pt>
                <c:pt idx="444">
                  <c:v>3.9809875264143011E-3</c:v>
                </c:pt>
                <c:pt idx="445">
                  <c:v>3.9833768157343614E-3</c:v>
                </c:pt>
                <c:pt idx="446">
                  <c:v>3.9853689855416955E-3</c:v>
                </c:pt>
                <c:pt idx="447">
                  <c:v>3.9869634387181829E-3</c:v>
                </c:pt>
                <c:pt idx="448">
                  <c:v>3.9881596972106692E-3</c:v>
                </c:pt>
                <c:pt idx="449">
                  <c:v>3.988957402270352E-3</c:v>
                </c:pt>
                <c:pt idx="450">
                  <c:v>3.9893563146316006E-3</c:v>
                </c:pt>
                <c:pt idx="451">
                  <c:v>3.9893563146316006E-3</c:v>
                </c:pt>
                <c:pt idx="452">
                  <c:v>3.988957402270352E-3</c:v>
                </c:pt>
                <c:pt idx="453">
                  <c:v>3.9881596972106692E-3</c:v>
                </c:pt>
                <c:pt idx="454">
                  <c:v>3.9869634387181829E-3</c:v>
                </c:pt>
                <c:pt idx="455">
                  <c:v>3.9853689855416955E-3</c:v>
                </c:pt>
                <c:pt idx="456">
                  <c:v>3.9833768157343614E-3</c:v>
                </c:pt>
                <c:pt idx="457">
                  <c:v>3.9809875264143011E-3</c:v>
                </c:pt>
                <c:pt idx="458">
                  <c:v>3.9782018334661995E-3</c:v>
                </c:pt>
                <c:pt idx="459">
                  <c:v>3.9750205711848192E-3</c:v>
                </c:pt>
                <c:pt idx="460">
                  <c:v>3.9714446918568402E-3</c:v>
                </c:pt>
                <c:pt idx="461">
                  <c:v>3.967475265287854E-3</c:v>
                </c:pt>
                <c:pt idx="462">
                  <c:v>3.9631134782670665E-3</c:v>
                </c:pt>
                <c:pt idx="463">
                  <c:v>3.9583606339772546E-3</c:v>
                </c:pt>
                <c:pt idx="464">
                  <c:v>3.9532181513453092E-3</c:v>
                </c:pt>
                <c:pt idx="465">
                  <c:v>3.9476875643360649E-3</c:v>
                </c:pt>
                <c:pt idx="466">
                  <c:v>3.9417705211903884E-3</c:v>
                </c:pt>
                <c:pt idx="467">
                  <c:v>3.9354687836055113E-3</c:v>
                </c:pt>
                <c:pt idx="468">
                  <c:v>3.9287842258623022E-3</c:v>
                </c:pt>
                <c:pt idx="469">
                  <c:v>3.921718833894805E-3</c:v>
                </c:pt>
                <c:pt idx="470">
                  <c:v>3.9142747043075053E-3</c:v>
                </c:pt>
                <c:pt idx="471">
                  <c:v>3.9064540433393392E-3</c:v>
                </c:pt>
                <c:pt idx="472">
                  <c:v>3.8982591657723618E-3</c:v>
                </c:pt>
                <c:pt idx="473">
                  <c:v>3.8896924937912303E-3</c:v>
                </c:pt>
                <c:pt idx="474">
                  <c:v>3.880756555789908E-3</c:v>
                </c:pt>
                <c:pt idx="475">
                  <c:v>3.8714539851278928E-3</c:v>
                </c:pt>
                <c:pt idx="476">
                  <c:v>3.861787518836824E-3</c:v>
                </c:pt>
                <c:pt idx="477">
                  <c:v>3.8517599962789584E-3</c:v>
                </c:pt>
                <c:pt idx="478">
                  <c:v>3.8413743577577885E-3</c:v>
                </c:pt>
                <c:pt idx="479">
                  <c:v>3.8306336430801212E-3</c:v>
                </c:pt>
                <c:pt idx="480">
                  <c:v>3.8195409900751978E-3</c:v>
                </c:pt>
                <c:pt idx="481">
                  <c:v>3.8080996330667194E-3</c:v>
                </c:pt>
                <c:pt idx="482">
                  <c:v>3.7963129013007801E-3</c:v>
                </c:pt>
                <c:pt idx="483">
                  <c:v>3.7841842173334124E-3</c:v>
                </c:pt>
                <c:pt idx="484">
                  <c:v>3.7717170953746118E-3</c:v>
                </c:pt>
                <c:pt idx="485">
                  <c:v>3.7589151395909241E-3</c:v>
                </c:pt>
                <c:pt idx="486">
                  <c:v>3.745782042372206E-3</c:v>
                </c:pt>
                <c:pt idx="487">
                  <c:v>3.732321582555665E-3</c:v>
                </c:pt>
                <c:pt idx="488">
                  <c:v>3.7185376236159675E-3</c:v>
                </c:pt>
                <c:pt idx="489">
                  <c:v>3.704434111819652E-3</c:v>
                </c:pt>
                <c:pt idx="490">
                  <c:v>3.6900150743417459E-3</c:v>
                </c:pt>
                <c:pt idx="491">
                  <c:v>3.675284617353225E-3</c:v>
                </c:pt>
                <c:pt idx="492">
                  <c:v>3.6602469240730739E-3</c:v>
                </c:pt>
                <c:pt idx="493">
                  <c:v>3.6449062527918047E-3</c:v>
                </c:pt>
                <c:pt idx="494">
                  <c:v>3.6292669348640949E-3</c:v>
                </c:pt>
                <c:pt idx="495">
                  <c:v>3.6133333726735663E-3</c:v>
                </c:pt>
                <c:pt idx="496">
                  <c:v>3.5971100375722471E-3</c:v>
                </c:pt>
                <c:pt idx="497">
                  <c:v>3.5806014677920552E-3</c:v>
                </c:pt>
                <c:pt idx="498">
                  <c:v>3.5638122663331838E-3</c:v>
                </c:pt>
                <c:pt idx="499">
                  <c:v>3.5467470988320808E-3</c:v>
                </c:pt>
                <c:pt idx="500">
                  <c:v>3.5294106914036671E-3</c:v>
                </c:pt>
                <c:pt idx="501">
                  <c:v>3.5118078284673911E-3</c:v>
                </c:pt>
                <c:pt idx="502">
                  <c:v>3.493943350553314E-3</c:v>
                </c:pt>
                <c:pt idx="503">
                  <c:v>3.475822152089747E-3</c:v>
                </c:pt>
                <c:pt idx="504">
                  <c:v>3.4574491791783397E-3</c:v>
                </c:pt>
                <c:pt idx="505">
                  <c:v>3.4388294273517417E-3</c:v>
                </c:pt>
                <c:pt idx="506">
                  <c:v>3.4199679393193132E-3</c:v>
                </c:pt>
                <c:pt idx="507">
                  <c:v>3.4008698027028252E-3</c:v>
                </c:pt>
                <c:pt idx="508">
                  <c:v>3.3815401477598206E-3</c:v>
                </c:pt>
                <c:pt idx="509">
                  <c:v>3.3619841450994812E-3</c:v>
                </c:pt>
                <c:pt idx="510">
                  <c:v>3.3422070033912732E-3</c:v>
                </c:pt>
                <c:pt idx="511">
                  <c:v>3.322213967068E-3</c:v>
                </c:pt>
                <c:pt idx="512">
                  <c:v>3.3020103140226631E-3</c:v>
                </c:pt>
                <c:pt idx="513">
                  <c:v>3.2816013533054698E-3</c:v>
                </c:pt>
                <c:pt idx="514">
                  <c:v>3.260992422815977E-3</c:v>
                </c:pt>
                <c:pt idx="515">
                  <c:v>3.2401888869968498E-3</c:v>
                </c:pt>
                <c:pt idx="516">
                  <c:v>3.2191961345285902E-3</c:v>
                </c:pt>
                <c:pt idx="517">
                  <c:v>3.1980195760260626E-3</c:v>
                </c:pt>
                <c:pt idx="518">
                  <c:v>3.1766646417394954E-3</c:v>
                </c:pt>
                <c:pt idx="519">
                  <c:v>3.1551367792611641E-3</c:v>
                </c:pt>
                <c:pt idx="520">
                  <c:v>3.1334414512364027E-3</c:v>
                </c:pt>
                <c:pt idx="521">
                  <c:v>3.1115841330863212E-3</c:v>
                </c:pt>
                <c:pt idx="522">
                  <c:v>3.0895703107355413E-3</c:v>
                </c:pt>
                <c:pt idx="523">
                  <c:v>3.0674054783537152E-3</c:v>
                </c:pt>
                <c:pt idx="524">
                  <c:v>3.0450951361068457E-3</c:v>
                </c:pt>
                <c:pt idx="525">
                  <c:v>3.0226447879223659E-3</c:v>
                </c:pt>
                <c:pt idx="526">
                  <c:v>3.0000599392687728E-3</c:v>
                </c:pt>
                <c:pt idx="527">
                  <c:v>2.9773460949498176E-3</c:v>
                </c:pt>
                <c:pt idx="528">
                  <c:v>2.9545087569165032E-3</c:v>
                </c:pt>
                <c:pt idx="529">
                  <c:v>2.931553422096167E-3</c:v>
                </c:pt>
                <c:pt idx="530">
                  <c:v>2.9084855802402609E-3</c:v>
                </c:pt>
                <c:pt idx="531">
                  <c:v>2.8853107117951036E-3</c:v>
                </c:pt>
                <c:pt idx="532">
                  <c:v>2.862034285788578E-3</c:v>
                </c:pt>
                <c:pt idx="533">
                  <c:v>2.8386617577446155E-3</c:v>
                </c:pt>
                <c:pt idx="534">
                  <c:v>2.8151985676186952E-3</c:v>
                </c:pt>
                <c:pt idx="535">
                  <c:v>2.7916501377574002E-3</c:v>
                </c:pt>
                <c:pt idx="536">
                  <c:v>2.7680218708838814E-3</c:v>
                </c:pt>
                <c:pt idx="537">
                  <c:v>2.7443191481123681E-3</c:v>
                </c:pt>
                <c:pt idx="538">
                  <c:v>2.7205473269840204E-3</c:v>
                </c:pt>
                <c:pt idx="539">
                  <c:v>2.6967117395394523E-3</c:v>
                </c:pt>
                <c:pt idx="540">
                  <c:v>2.6728176904131638E-3</c:v>
                </c:pt>
                <c:pt idx="541">
                  <c:v>2.6488704549623224E-3</c:v>
                </c:pt>
                <c:pt idx="542">
                  <c:v>2.6248752774253952E-3</c:v>
                </c:pt>
                <c:pt idx="543">
                  <c:v>2.6008373691138774E-3</c:v>
                </c:pt>
                <c:pt idx="544">
                  <c:v>2.5767619066332514E-3</c:v>
                </c:pt>
                <c:pt idx="545">
                  <c:v>2.5526540301428198E-3</c:v>
                </c:pt>
                <c:pt idx="546">
                  <c:v>2.5285188416440752E-3</c:v>
                </c:pt>
                <c:pt idx="547">
                  <c:v>2.5043614033082306E-3</c:v>
                </c:pt>
                <c:pt idx="548">
                  <c:v>2.480186735837062E-3</c:v>
                </c:pt>
                <c:pt idx="549">
                  <c:v>2.4559998168616247E-3</c:v>
                </c:pt>
                <c:pt idx="550">
                  <c:v>2.4318055793738328E-3</c:v>
                </c:pt>
                <c:pt idx="551">
                  <c:v>2.4076089102024211E-3</c:v>
                </c:pt>
                <c:pt idx="552">
                  <c:v>2.3834146485197725E-3</c:v>
                </c:pt>
                <c:pt idx="553">
                  <c:v>2.3592275843911112E-3</c:v>
                </c:pt>
                <c:pt idx="554">
                  <c:v>2.3350524573624298E-3</c:v>
                </c:pt>
                <c:pt idx="555">
                  <c:v>2.3108939550855472E-3</c:v>
                </c:pt>
                <c:pt idx="556">
                  <c:v>2.2867567119862005E-3</c:v>
                </c:pt>
                <c:pt idx="557">
                  <c:v>2.262645307970268E-3</c:v>
                </c:pt>
                <c:pt idx="558">
                  <c:v>2.2385642671701829E-3</c:v>
                </c:pt>
                <c:pt idx="559">
                  <c:v>2.214518056733678E-3</c:v>
                </c:pt>
                <c:pt idx="560">
                  <c:v>2.1905110856528303E-3</c:v>
                </c:pt>
                <c:pt idx="561">
                  <c:v>2.166547703635452E-3</c:v>
                </c:pt>
                <c:pt idx="562">
                  <c:v>2.1426322000166519E-3</c:v>
                </c:pt>
                <c:pt idx="563">
                  <c:v>2.118768802712894E-3</c:v>
                </c:pt>
                <c:pt idx="564">
                  <c:v>2.0949616772194604E-3</c:v>
                </c:pt>
                <c:pt idx="565">
                  <c:v>2.0712149256478796E-3</c:v>
                </c:pt>
                <c:pt idx="566">
                  <c:v>2.047532585806932E-3</c:v>
                </c:pt>
                <c:pt idx="567">
                  <c:v>2.0239186303251402E-3</c:v>
                </c:pt>
                <c:pt idx="568">
                  <c:v>2.0003769658175699E-3</c:v>
                </c:pt>
                <c:pt idx="569">
                  <c:v>1.9769114320920033E-3</c:v>
                </c:pt>
                <c:pt idx="570">
                  <c:v>1.9535258014005174E-3</c:v>
                </c:pt>
                <c:pt idx="571">
                  <c:v>1.9302237777310037E-3</c:v>
                </c:pt>
                <c:pt idx="572">
                  <c:v>1.9070089961423823E-3</c:v>
                </c:pt>
                <c:pt idx="573">
                  <c:v>1.8838850221429841E-3</c:v>
                </c:pt>
                <c:pt idx="574">
                  <c:v>1.8608553511050331E-3</c:v>
                </c:pt>
                <c:pt idx="575">
                  <c:v>1.8379234077314788E-3</c:v>
                </c:pt>
                <c:pt idx="576">
                  <c:v>1.8150925455548981E-3</c:v>
                </c:pt>
                <c:pt idx="577">
                  <c:v>1.792366046481367E-3</c:v>
                </c:pt>
                <c:pt idx="578">
                  <c:v>1.7697471203770338E-3</c:v>
                </c:pt>
                <c:pt idx="579">
                  <c:v>1.7472389046941927E-3</c:v>
                </c:pt>
                <c:pt idx="580">
                  <c:v>1.7248444641375675E-3</c:v>
                </c:pt>
                <c:pt idx="581">
                  <c:v>1.7025667903712849E-3</c:v>
                </c:pt>
                <c:pt idx="582">
                  <c:v>1.6804088017671238E-3</c:v>
                </c:pt>
                <c:pt idx="583">
                  <c:v>1.6583733431910811E-3</c:v>
                </c:pt>
                <c:pt idx="584">
                  <c:v>1.6364631858283324E-3</c:v>
                </c:pt>
                <c:pt idx="585">
                  <c:v>1.6146810270505382E-3</c:v>
                </c:pt>
                <c:pt idx="586">
                  <c:v>1.593029490316922E-3</c:v>
                </c:pt>
                <c:pt idx="587">
                  <c:v>1.571511125117998E-3</c:v>
                </c:pt>
                <c:pt idx="588">
                  <c:v>1.550128406952792E-3</c:v>
                </c:pt>
                <c:pt idx="589">
                  <c:v>1.5288837373452781E-3</c:v>
                </c:pt>
                <c:pt idx="590">
                  <c:v>1.5077794438977943E-3</c:v>
                </c:pt>
                <c:pt idx="591">
                  <c:v>1.4868177803788487E-3</c:v>
                </c:pt>
                <c:pt idx="592">
                  <c:v>1.4660009268459052E-3</c:v>
                </c:pt>
                <c:pt idx="593">
                  <c:v>1.4453309898074806E-3</c:v>
                </c:pt>
                <c:pt idx="594">
                  <c:v>1.4248100024116805E-3</c:v>
                </c:pt>
                <c:pt idx="595">
                  <c:v>1.4044399246787625E-3</c:v>
                </c:pt>
                <c:pt idx="596">
                  <c:v>1.3842226437547093E-3</c:v>
                </c:pt>
                <c:pt idx="597">
                  <c:v>1.3641599742082523E-3</c:v>
                </c:pt>
                <c:pt idx="598">
                  <c:v>1.3442536583537807E-3</c:v>
                </c:pt>
                <c:pt idx="599">
                  <c:v>1.3245053666063363E-3</c:v>
                </c:pt>
                <c:pt idx="600">
                  <c:v>1.3049166978673639E-3</c:v>
                </c:pt>
                <c:pt idx="601">
                  <c:v>1.2854891799416489E-3</c:v>
                </c:pt>
                <c:pt idx="602">
                  <c:v>1.2662242699805761E-3</c:v>
                </c:pt>
                <c:pt idx="603">
                  <c:v>1.2471233549573579E-3</c:v>
                </c:pt>
                <c:pt idx="604">
                  <c:v>1.2281877521664881E-3</c:v>
                </c:pt>
                <c:pt idx="605">
                  <c:v>1.2094187097531081E-3</c:v>
                </c:pt>
                <c:pt idx="606">
                  <c:v>1.1908174072659018E-3</c:v>
                </c:pt>
                <c:pt idx="607">
                  <c:v>1.172384956239949E-3</c:v>
                </c:pt>
                <c:pt idx="608">
                  <c:v>1.1541224007989325E-3</c:v>
                </c:pt>
                <c:pt idx="609">
                  <c:v>1.1360307182846101E-3</c:v>
                </c:pt>
                <c:pt idx="610">
                  <c:v>1.1181108199115389E-3</c:v>
                </c:pt>
                <c:pt idx="611">
                  <c:v>1.1003635514382805E-3</c:v>
                </c:pt>
                <c:pt idx="612">
                  <c:v>1.0827896938676584E-3</c:v>
                </c:pt>
                <c:pt idx="613">
                  <c:v>1.065389964162614E-3</c:v>
                </c:pt>
                <c:pt idx="614">
                  <c:v>1.0481650159854805E-3</c:v>
                </c:pt>
                <c:pt idx="615">
                  <c:v>1.0311154404558677E-3</c:v>
                </c:pt>
                <c:pt idx="616">
                  <c:v>1.0142417669252205E-3</c:v>
                </c:pt>
                <c:pt idx="617">
                  <c:v>9.9754446377554114E-4</c:v>
                </c:pt>
                <c:pt idx="618">
                  <c:v>9.8102393922727747E-4</c:v>
                </c:pt>
                <c:pt idx="619">
                  <c:v>9.6468054217013755E-4</c:v>
                </c:pt>
                <c:pt idx="620">
                  <c:v>9.4851456300682412E-4</c:v>
                </c:pt>
                <c:pt idx="621">
                  <c:v>9.3252623451112399E-4</c:v>
                </c:pt>
                <c:pt idx="622">
                  <c:v>9.1671573270302262E-4</c:v>
                </c:pt>
                <c:pt idx="623">
                  <c:v>9.0108317773407627E-4</c:v>
                </c:pt>
                <c:pt idx="624">
                  <c:v>8.8562863478758693E-4</c:v>
                </c:pt>
                <c:pt idx="625">
                  <c:v>8.7035211499020271E-4</c:v>
                </c:pt>
                <c:pt idx="626">
                  <c:v>8.5525357633442966E-4</c:v>
                </c:pt>
                <c:pt idx="627">
                  <c:v>8.4033292461127562E-4</c:v>
                </c:pt>
                <c:pt idx="628">
                  <c:v>8.2559001435456275E-4</c:v>
                </c:pt>
                <c:pt idx="629">
                  <c:v>8.1102464979066196E-4</c:v>
                </c:pt>
                <c:pt idx="630">
                  <c:v>7.9663658580031633E-4</c:v>
                </c:pt>
                <c:pt idx="631">
                  <c:v>7.824255288871885E-4</c:v>
                </c:pt>
                <c:pt idx="632">
                  <c:v>7.6839113814874981E-4</c:v>
                </c:pt>
                <c:pt idx="633">
                  <c:v>7.5453302626160589E-4</c:v>
                </c:pt>
                <c:pt idx="634">
                  <c:v>7.4085076046459671E-4</c:v>
                </c:pt>
                <c:pt idx="635">
                  <c:v>7.2734386355011475E-4</c:v>
                </c:pt>
                <c:pt idx="636">
                  <c:v>7.1401181486097098E-4</c:v>
                </c:pt>
                <c:pt idx="637">
                  <c:v>7.0085405128661579E-4</c:v>
                </c:pt>
                <c:pt idx="638">
                  <c:v>6.8786996826619988E-4</c:v>
                </c:pt>
                <c:pt idx="639">
                  <c:v>6.7505892079045113E-4</c:v>
                </c:pt>
                <c:pt idx="640">
                  <c:v>6.6242022440743506E-4</c:v>
                </c:pt>
                <c:pt idx="641">
                  <c:v>6.4995315622939931E-4</c:v>
                </c:pt>
                <c:pt idx="642">
                  <c:v>6.3765695593565139E-4</c:v>
                </c:pt>
                <c:pt idx="643">
                  <c:v>6.2553082678196267E-4</c:v>
                </c:pt>
                <c:pt idx="644">
                  <c:v>6.1357393660221914E-4</c:v>
                </c:pt>
                <c:pt idx="645">
                  <c:v>6.0178541881406034E-4</c:v>
                </c:pt>
                <c:pt idx="646">
                  <c:v>5.9016437341830432E-4</c:v>
                </c:pt>
                <c:pt idx="647">
                  <c:v>5.7870986799790733E-4</c:v>
                </c:pt>
                <c:pt idx="648">
                  <c:v>5.6742093871387097E-4</c:v>
                </c:pt>
                <c:pt idx="649">
                  <c:v>5.5629659129674547E-4</c:v>
                </c:pt>
                <c:pt idx="650">
                  <c:v>5.4533580203253314E-4</c:v>
                </c:pt>
                <c:pt idx="651">
                  <c:v>5.3453751874765873E-4</c:v>
                </c:pt>
                <c:pt idx="652">
                  <c:v>5.239006617846491E-4</c:v>
                </c:pt>
                <c:pt idx="653">
                  <c:v>5.1342412497468182E-4</c:v>
                </c:pt>
                <c:pt idx="654">
                  <c:v>5.0310677660214828E-4</c:v>
                </c:pt>
                <c:pt idx="655">
                  <c:v>4.9294746036565584E-4</c:v>
                </c:pt>
                <c:pt idx="656">
                  <c:v>4.8294499632772824E-4</c:v>
                </c:pt>
                <c:pt idx="657">
                  <c:v>4.7309818185958807E-4</c:v>
                </c:pt>
                <c:pt idx="658">
                  <c:v>4.6340579257942002E-4</c:v>
                </c:pt>
                <c:pt idx="659">
                  <c:v>4.5386658327884019E-4</c:v>
                </c:pt>
                <c:pt idx="660">
                  <c:v>4.4447928884250418E-4</c:v>
                </c:pt>
                <c:pt idx="661">
                  <c:v>4.3524262515926004E-4</c:v>
                </c:pt>
                <c:pt idx="662">
                  <c:v>4.2615529002421173E-4</c:v>
                </c:pt>
                <c:pt idx="663">
                  <c:v>4.1721596402788402E-4</c:v>
                </c:pt>
                <c:pt idx="664">
                  <c:v>4.0842331143897844E-4</c:v>
                </c:pt>
                <c:pt idx="665">
                  <c:v>3.9977598107565718E-4</c:v>
                </c:pt>
                <c:pt idx="666">
                  <c:v>3.9127260716498362E-4</c:v>
                </c:pt>
                <c:pt idx="667">
                  <c:v>3.8291181019312092E-4</c:v>
                </c:pt>
                <c:pt idx="668">
                  <c:v>3.7469219774322195E-4</c:v>
                </c:pt>
                <c:pt idx="669">
                  <c:v>3.6661236532031858E-4</c:v>
                </c:pt>
                <c:pt idx="670">
                  <c:v>3.586708971702334E-4</c:v>
                </c:pt>
                <c:pt idx="671">
                  <c:v>3.5086636707870665E-4</c:v>
                </c:pt>
                <c:pt idx="672">
                  <c:v>3.4319733916365896E-4</c:v>
                </c:pt>
                <c:pt idx="673">
                  <c:v>3.356623686542332E-4</c:v>
                </c:pt>
                <c:pt idx="674">
                  <c:v>3.2826000265540121E-4</c:v>
                </c:pt>
                <c:pt idx="675">
                  <c:v>3.2098878090192138E-4</c:v>
                </c:pt>
                <c:pt idx="676">
                  <c:v>3.1384723649763389E-4</c:v>
                </c:pt>
                <c:pt idx="677">
                  <c:v>3.0683389664354469E-4</c:v>
                </c:pt>
                <c:pt idx="678">
                  <c:v>2.9994728335058785E-4</c:v>
                </c:pt>
                <c:pt idx="679">
                  <c:v>2.9318591414129202E-4</c:v>
                </c:pt>
                <c:pt idx="680">
                  <c:v>2.865483027356681E-4</c:v>
                </c:pt>
                <c:pt idx="681">
                  <c:v>2.8003295972500817E-4</c:v>
                </c:pt>
                <c:pt idx="682">
                  <c:v>2.7363839323113568E-4</c:v>
                </c:pt>
                <c:pt idx="683">
                  <c:v>2.6736310955555268E-4</c:v>
                </c:pt>
                <c:pt idx="684">
                  <c:v>2.6120561380571505E-4</c:v>
                </c:pt>
                <c:pt idx="685">
                  <c:v>2.5516441051998129E-4</c:v>
                </c:pt>
                <c:pt idx="686">
                  <c:v>2.4923800426568453E-4</c:v>
                </c:pt>
                <c:pt idx="687">
                  <c:v>2.4342490023576691E-4</c:v>
                </c:pt>
                <c:pt idx="688">
                  <c:v>2.3772360482044008E-4</c:v>
                </c:pt>
                <c:pt idx="689">
                  <c:v>2.3213262617116756E-4</c:v>
                </c:pt>
                <c:pt idx="690">
                  <c:v>2.2665047474945834E-4</c:v>
                </c:pt>
                <c:pt idx="691">
                  <c:v>2.2127566386254184E-4</c:v>
                </c:pt>
                <c:pt idx="692">
                  <c:v>2.1600671017962868E-4</c:v>
                </c:pt>
                <c:pt idx="693">
                  <c:v>2.1084213424460562E-4</c:v>
                </c:pt>
                <c:pt idx="694">
                  <c:v>2.0578046096086941E-4</c:v>
                </c:pt>
                <c:pt idx="695">
                  <c:v>2.0082022007705862E-4</c:v>
                </c:pt>
                <c:pt idx="696">
                  <c:v>1.9595994664722889E-4</c:v>
                </c:pt>
                <c:pt idx="697">
                  <c:v>1.9119818148349873E-4</c:v>
                </c:pt>
                <c:pt idx="698">
                  <c:v>1.8653347159403041E-4</c:v>
                </c:pt>
                <c:pt idx="699">
                  <c:v>1.8196437060336059E-4</c:v>
                </c:pt>
                <c:pt idx="700">
                  <c:v>1.7748943916728879E-4</c:v>
                </c:pt>
                <c:pt idx="701">
                  <c:v>1.7310724536345761E-4</c:v>
                </c:pt>
                <c:pt idx="702">
                  <c:v>1.6881636507992708E-4</c:v>
                </c:pt>
                <c:pt idx="703">
                  <c:v>1.6461538238199473E-4</c:v>
                </c:pt>
                <c:pt idx="704">
                  <c:v>1.6050288986813079E-4</c:v>
                </c:pt>
                <c:pt idx="705">
                  <c:v>1.5647748901581604E-4</c:v>
                </c:pt>
                <c:pt idx="706">
                  <c:v>1.5253779051083204E-4</c:v>
                </c:pt>
                <c:pt idx="707">
                  <c:v>1.4868241456467176E-4</c:v>
                </c:pt>
                <c:pt idx="708">
                  <c:v>1.4490999122052095E-4</c:v>
                </c:pt>
                <c:pt idx="709">
                  <c:v>1.4121916064424589E-4</c:v>
                </c:pt>
                <c:pt idx="710">
                  <c:v>1.3760857340761116E-4</c:v>
                </c:pt>
                <c:pt idx="711">
                  <c:v>1.3407689075128925E-4</c:v>
                </c:pt>
                <c:pt idx="712">
                  <c:v>1.3062278484599093E-4</c:v>
                </c:pt>
                <c:pt idx="713">
                  <c:v>1.2724493903226719E-4</c:v>
                </c:pt>
                <c:pt idx="714">
                  <c:v>1.23942048052994E-4</c:v>
                </c:pt>
                <c:pt idx="715">
                  <c:v>1.2071281827774616E-4</c:v>
                </c:pt>
                <c:pt idx="716">
                  <c:v>1.1755596790574703E-4</c:v>
                </c:pt>
                <c:pt idx="717">
                  <c:v>1.144702271671522E-4</c:v>
                </c:pt>
                <c:pt idx="718">
                  <c:v>1.1145433851045283E-4</c:v>
                </c:pt>
                <c:pt idx="719">
                  <c:v>1.0850705677545348E-4</c:v>
                </c:pt>
                <c:pt idx="720">
                  <c:v>1.0562714935902246E-4</c:v>
                </c:pt>
                <c:pt idx="721">
                  <c:v>1.0281339637141531E-4</c:v>
                </c:pt>
                <c:pt idx="722">
                  <c:v>1.0006459077793743E-4</c:v>
                </c:pt>
                <c:pt idx="723">
                  <c:v>9.7379538533504145E-5</c:v>
                </c:pt>
                <c:pt idx="724">
                  <c:v>9.475705870720716E-5</c:v>
                </c:pt>
                <c:pt idx="725">
                  <c:v>9.219598359599993E-5</c:v>
                </c:pt>
                <c:pt idx="726">
                  <c:v>8.9695158828618065E-5</c:v>
                </c:pt>
                <c:pt idx="727">
                  <c:v>8.7253443460944045E-5</c:v>
                </c:pt>
                <c:pt idx="728">
                  <c:v>8.4869710063495527E-5</c:v>
                </c:pt>
                <c:pt idx="729">
                  <c:v>8.2542844796585073E-5</c:v>
                </c:pt>
                <c:pt idx="730">
                  <c:v>8.0271747477045352E-5</c:v>
                </c:pt>
                <c:pt idx="731">
                  <c:v>7.805533164173565E-5</c:v>
                </c:pt>
                <c:pt idx="732">
                  <c:v>7.5892524596943655E-5</c:v>
                </c:pt>
                <c:pt idx="733">
                  <c:v>7.3782267457467556E-5</c:v>
                </c:pt>
                <c:pt idx="734">
                  <c:v>7.1723515189581376E-5</c:v>
                </c:pt>
                <c:pt idx="735">
                  <c:v>6.9715236628798145E-5</c:v>
                </c:pt>
                <c:pt idx="736">
                  <c:v>6.7756414508624317E-5</c:v>
                </c:pt>
                <c:pt idx="737">
                  <c:v>6.5846045465112191E-5</c:v>
                </c:pt>
                <c:pt idx="738">
                  <c:v>6.3983140045409433E-5</c:v>
                </c:pt>
                <c:pt idx="739">
                  <c:v>6.2166722706202934E-5</c:v>
                </c:pt>
                <c:pt idx="740">
                  <c:v>6.0395831804283242E-5</c:v>
                </c:pt>
                <c:pt idx="741">
                  <c:v>5.8669519577225784E-5</c:v>
                </c:pt>
                <c:pt idx="742">
                  <c:v>5.6986852130513923E-5</c:v>
                </c:pt>
                <c:pt idx="743">
                  <c:v>5.534690939867926E-5</c:v>
                </c:pt>
                <c:pt idx="744">
                  <c:v>5.3748785120211372E-5</c:v>
                </c:pt>
                <c:pt idx="745">
                  <c:v>5.2191586792149764E-5</c:v>
                </c:pt>
                <c:pt idx="746">
                  <c:v>5.0674435626785299E-5</c:v>
                </c:pt>
                <c:pt idx="747">
                  <c:v>4.9196466500922819E-5</c:v>
                </c:pt>
                <c:pt idx="748">
                  <c:v>4.775682789737197E-5</c:v>
                </c:pt>
                <c:pt idx="749">
                  <c:v>4.6354681847549387E-5</c:v>
                </c:pt>
                <c:pt idx="750">
                  <c:v>4.498920386220034E-5</c:v>
                </c:pt>
                <c:pt idx="751">
                  <c:v>4.3659582860677817E-5</c:v>
                </c:pt>
                <c:pt idx="752">
                  <c:v>4.2365021097334951E-5</c:v>
                </c:pt>
                <c:pt idx="753">
                  <c:v>4.1104734079922091E-5</c:v>
                </c:pt>
                <c:pt idx="754">
                  <c:v>3.9877950487765749E-5</c:v>
                </c:pt>
                <c:pt idx="755">
                  <c:v>3.8683912081616446E-5</c:v>
                </c:pt>
                <c:pt idx="756">
                  <c:v>3.7521873613832875E-5</c:v>
                </c:pt>
                <c:pt idx="757">
                  <c:v>3.6391102730126819E-5</c:v>
                </c:pt>
                <c:pt idx="758">
                  <c:v>3.5290879875860122E-5</c:v>
                </c:pt>
                <c:pt idx="759">
                  <c:v>3.4220498188908286E-5</c:v>
                </c:pt>
                <c:pt idx="760">
                  <c:v>3.3179263395855042E-5</c:v>
                </c:pt>
                <c:pt idx="761">
                  <c:v>3.2166493704410832E-5</c:v>
                </c:pt>
                <c:pt idx="762">
                  <c:v>3.1181519691836411E-5</c:v>
                </c:pt>
                <c:pt idx="763">
                  <c:v>3.0223684190255895E-5</c:v>
                </c:pt>
                <c:pt idx="764">
                  <c:v>2.9292342172970862E-5</c:v>
                </c:pt>
                <c:pt idx="765">
                  <c:v>2.8386860630114157E-5</c:v>
                </c:pt>
                <c:pt idx="766">
                  <c:v>2.750661845318809E-5</c:v>
                </c:pt>
                <c:pt idx="767">
                  <c:v>2.6651006307942852E-5</c:v>
                </c:pt>
                <c:pt idx="768">
                  <c:v>2.5819426513140684E-5</c:v>
                </c:pt>
                <c:pt idx="769">
                  <c:v>2.5011292909216228E-5</c:v>
                </c:pt>
                <c:pt idx="770">
                  <c:v>2.4226030729268605E-5</c:v>
                </c:pt>
                <c:pt idx="771">
                  <c:v>2.3463076476160202E-5</c:v>
                </c:pt>
                <c:pt idx="772">
                  <c:v>2.2721877779741228E-5</c:v>
                </c:pt>
                <c:pt idx="773">
                  <c:v>2.2001893272616379E-5</c:v>
                </c:pt>
                <c:pt idx="774">
                  <c:v>2.1302592453142975E-5</c:v>
                </c:pt>
                <c:pt idx="775">
                  <c:v>2.0623455543433757E-5</c:v>
                </c:pt>
                <c:pt idx="776">
                  <c:v>1.9963973366787889E-5</c:v>
                </c:pt>
                <c:pt idx="777">
                  <c:v>1.9323647194369251E-5</c:v>
                </c:pt>
                <c:pt idx="778">
                  <c:v>1.8701988621971965E-5</c:v>
                </c:pt>
                <c:pt idx="779">
                  <c:v>1.8098519421805337E-5</c:v>
                </c:pt>
                <c:pt idx="780">
                  <c:v>1.7512771401606608E-5</c:v>
                </c:pt>
                <c:pt idx="781">
                  <c:v>1.6944286275966175E-5</c:v>
                </c:pt>
                <c:pt idx="782">
                  <c:v>1.6392615515892258E-5</c:v>
                </c:pt>
                <c:pt idx="783">
                  <c:v>1.5857320210255278E-5</c:v>
                </c:pt>
                <c:pt idx="784">
                  <c:v>1.5337970932449707E-5</c:v>
                </c:pt>
                <c:pt idx="785">
                  <c:v>1.4834147585407481E-5</c:v>
                </c:pt>
                <c:pt idx="786">
                  <c:v>1.4345439282359473E-5</c:v>
                </c:pt>
                <c:pt idx="787">
                  <c:v>1.3871444182300711E-5</c:v>
                </c:pt>
                <c:pt idx="788">
                  <c:v>1.3411769367088825E-5</c:v>
                </c:pt>
                <c:pt idx="789">
                  <c:v>1.2966030693228925E-5</c:v>
                </c:pt>
                <c:pt idx="790">
                  <c:v>1.2533852662754999E-5</c:v>
                </c:pt>
                <c:pt idx="791">
                  <c:v>1.2114868257029363E-5</c:v>
                </c:pt>
                <c:pt idx="792">
                  <c:v>1.1708718838043821E-5</c:v>
                </c:pt>
                <c:pt idx="793">
                  <c:v>1.1315053973448562E-5</c:v>
                </c:pt>
                <c:pt idx="794">
                  <c:v>1.093353131653714E-5</c:v>
                </c:pt>
                <c:pt idx="795">
                  <c:v>1.0563816474795651E-5</c:v>
                </c:pt>
                <c:pt idx="796">
                  <c:v>1.0205582853028983E-5</c:v>
                </c:pt>
                <c:pt idx="797">
                  <c:v>9.8585115366756545E-6</c:v>
                </c:pt>
                <c:pt idx="798">
                  <c:v>9.5222911457027068E-6</c:v>
                </c:pt>
                <c:pt idx="799">
                  <c:v>9.196617712814462E-6</c:v>
                </c:pt>
                <c:pt idx="800">
                  <c:v>8.8811945342382429E-6</c:v>
                </c:pt>
                <c:pt idx="801">
                  <c:v>8.5757320430480177E-6</c:v>
                </c:pt>
                <c:pt idx="802">
                  <c:v>8.2799476958106715E-6</c:v>
                </c:pt>
                <c:pt idx="803">
                  <c:v>7.9935658154895149E-6</c:v>
                </c:pt>
                <c:pt idx="804">
                  <c:v>7.7163174714289998E-6</c:v>
                </c:pt>
                <c:pt idx="805">
                  <c:v>7.4479403745497892E-6</c:v>
                </c:pt>
                <c:pt idx="806">
                  <c:v>7.1881787008232486E-6</c:v>
                </c:pt>
                <c:pt idx="807">
                  <c:v>6.9367830280997755E-6</c:v>
                </c:pt>
                <c:pt idx="808">
                  <c:v>6.6935101586951381E-6</c:v>
                </c:pt>
                <c:pt idx="809">
                  <c:v>6.4581230254656979E-6</c:v>
                </c:pt>
                <c:pt idx="810">
                  <c:v>6.230390563022356E-6</c:v>
                </c:pt>
                <c:pt idx="811">
                  <c:v>6.0100875842739221E-6</c:v>
                </c:pt>
                <c:pt idx="812">
                  <c:v>5.796994666962274E-6</c:v>
                </c:pt>
                <c:pt idx="813">
                  <c:v>5.5908980307606508E-6</c:v>
                </c:pt>
                <c:pt idx="814">
                  <c:v>5.3915894293599202E-6</c:v>
                </c:pt>
                <c:pt idx="815">
                  <c:v>5.1988660253465942E-6</c:v>
                </c:pt>
                <c:pt idx="816">
                  <c:v>5.0125302827330861E-6</c:v>
                </c:pt>
                <c:pt idx="817">
                  <c:v>4.8323898520497104E-6</c:v>
                </c:pt>
                <c:pt idx="818">
                  <c:v>4.6582574713127817E-6</c:v>
                </c:pt>
                <c:pt idx="819">
                  <c:v>4.4899508324647472E-6</c:v>
                </c:pt>
                <c:pt idx="820">
                  <c:v>4.3272925043247465E-6</c:v>
                </c:pt>
                <c:pt idx="821">
                  <c:v>4.1701098043578491E-6</c:v>
                </c:pt>
                <c:pt idx="822">
                  <c:v>4.0182347000872317E-6</c:v>
                </c:pt>
                <c:pt idx="823">
                  <c:v>3.8715037067316321E-6</c:v>
                </c:pt>
                <c:pt idx="824">
                  <c:v>3.729757790393874E-6</c:v>
                </c:pt>
                <c:pt idx="825">
                  <c:v>3.592842275690352E-6</c:v>
                </c:pt>
                <c:pt idx="826">
                  <c:v>3.4606067025322466E-6</c:v>
                </c:pt>
                <c:pt idx="827">
                  <c:v>3.3329047953723045E-6</c:v>
                </c:pt>
                <c:pt idx="828">
                  <c:v>3.2095943179877482E-6</c:v>
                </c:pt>
                <c:pt idx="829">
                  <c:v>3.0905370063116934E-6</c:v>
                </c:pt>
                <c:pt idx="830">
                  <c:v>2.97559845363616E-6</c:v>
                </c:pt>
                <c:pt idx="831">
                  <c:v>2.8646480452199153E-6</c:v>
                </c:pt>
                <c:pt idx="832">
                  <c:v>2.7575588488204678E-6</c:v>
                </c:pt>
                <c:pt idx="833">
                  <c:v>2.6542075410862636E-6</c:v>
                </c:pt>
                <c:pt idx="834">
                  <c:v>2.5544743075256533E-6</c:v>
                </c:pt>
                <c:pt idx="835">
                  <c:v>2.4582427600172771E-6</c:v>
                </c:pt>
                <c:pt idx="836">
                  <c:v>2.3653998831862985E-6</c:v>
                </c:pt>
                <c:pt idx="837">
                  <c:v>2.2758359059516017E-6</c:v>
                </c:pt>
                <c:pt idx="838">
                  <c:v>2.1894442290282282E-6</c:v>
                </c:pt>
                <c:pt idx="839">
                  <c:v>2.106121405054405E-6</c:v>
                </c:pt>
                <c:pt idx="840">
                  <c:v>2.0257669786083539E-6</c:v>
                </c:pt>
                <c:pt idx="841">
                  <c:v>1.9482834643369643E-6</c:v>
                </c:pt>
                <c:pt idx="842">
                  <c:v>1.87357624548135E-6</c:v>
                </c:pt>
                <c:pt idx="843">
                  <c:v>1.8015535212523382E-6</c:v>
                </c:pt>
                <c:pt idx="844">
                  <c:v>1.7321262271163851E-6</c:v>
                </c:pt>
                <c:pt idx="845">
                  <c:v>1.6652079666279547E-6</c:v>
                </c:pt>
                <c:pt idx="846">
                  <c:v>1.6007149055141705E-6</c:v>
                </c:pt>
                <c:pt idx="847">
                  <c:v>1.5385657823330281E-6</c:v>
                </c:pt>
                <c:pt idx="848">
                  <c:v>1.4786817855716494E-6</c:v>
                </c:pt>
                <c:pt idx="849">
                  <c:v>1.4209864861447524E-6</c:v>
                </c:pt>
                <c:pt idx="850">
                  <c:v>1.3654057978707048E-6</c:v>
                </c:pt>
                <c:pt idx="851">
                  <c:v>1.3118679104140462E-6</c:v>
                </c:pt>
                <c:pt idx="852">
                  <c:v>1.2603032178981621E-6</c:v>
                </c:pt>
                <c:pt idx="853">
                  <c:v>1.2106442602854983E-6</c:v>
                </c:pt>
                <c:pt idx="854">
                  <c:v>1.1628257328144561E-6</c:v>
                </c:pt>
                <c:pt idx="855">
                  <c:v>1.1167842379755687E-6</c:v>
                </c:pt>
                <c:pt idx="856">
                  <c:v>1.0724585153276714E-6</c:v>
                </c:pt>
                <c:pt idx="857">
                  <c:v>1.0297890941091141E-6</c:v>
                </c:pt>
                <c:pt idx="858">
                  <c:v>9.8871848408510911E-7</c:v>
                </c:pt>
                <c:pt idx="859">
                  <c:v>9.4919093229784229E-7</c:v>
                </c:pt>
                <c:pt idx="860">
                  <c:v>9.1115253331164558E-7</c:v>
                </c:pt>
                <c:pt idx="861">
                  <c:v>8.7455103858769296E-7</c:v>
                </c:pt>
                <c:pt idx="862">
                  <c:v>8.393359196556842E-7</c:v>
                </c:pt>
                <c:pt idx="863">
                  <c:v>8.0545825065226388E-7</c:v>
                </c:pt>
                <c:pt idx="864">
                  <c:v>7.7287062871800581E-7</c:v>
                </c:pt>
                <c:pt idx="865">
                  <c:v>7.4152734852451119E-7</c:v>
                </c:pt>
                <c:pt idx="866">
                  <c:v>7.1138402069070934E-7</c:v>
                </c:pt>
                <c:pt idx="867">
                  <c:v>6.8239774775325094E-7</c:v>
                </c:pt>
                <c:pt idx="868">
                  <c:v>6.5452717634695586E-7</c:v>
                </c:pt>
                <c:pt idx="869">
                  <c:v>6.2773205977695556E-7</c:v>
                </c:pt>
                <c:pt idx="870">
                  <c:v>6.0197371154480413E-7</c:v>
                </c:pt>
                <c:pt idx="871">
                  <c:v>5.7721459290061186E-7</c:v>
                </c:pt>
                <c:pt idx="872">
                  <c:v>5.5341848415047021E-7</c:v>
                </c:pt>
                <c:pt idx="873">
                  <c:v>5.3055034032745437E-7</c:v>
                </c:pt>
                <c:pt idx="874">
                  <c:v>5.0857625955025658E-7</c:v>
                </c:pt>
                <c:pt idx="875">
                  <c:v>4.8746354974760378E-7</c:v>
                </c:pt>
                <c:pt idx="876">
                  <c:v>4.6718059409922744E-7</c:v>
                </c:pt>
                <c:pt idx="877">
                  <c:v>4.4769682239209905E-7</c:v>
                </c:pt>
                <c:pt idx="878">
                  <c:v>4.289826965875343E-7</c:v>
                </c:pt>
                <c:pt idx="879">
                  <c:v>4.1100976788666093E-7</c:v>
                </c:pt>
                <c:pt idx="880">
                  <c:v>3.9375043270340085E-7</c:v>
                </c:pt>
                <c:pt idx="881">
                  <c:v>3.7717817069627074E-7</c:v>
                </c:pt>
                <c:pt idx="882">
                  <c:v>3.6126725777574502E-7</c:v>
                </c:pt>
                <c:pt idx="883">
                  <c:v>3.4599292020321024E-7</c:v>
                </c:pt>
                <c:pt idx="884">
                  <c:v>3.3133131793761211E-7</c:v>
                </c:pt>
                <c:pt idx="885">
                  <c:v>3.1725918459013725E-7</c:v>
                </c:pt>
                <c:pt idx="886">
                  <c:v>3.0375441728569705E-7</c:v>
                </c:pt>
                <c:pt idx="887">
                  <c:v>2.9079533847564803E-7</c:v>
                </c:pt>
                <c:pt idx="888">
                  <c:v>2.783614581058931E-7</c:v>
                </c:pt>
                <c:pt idx="889">
                  <c:v>2.6643239947610335E-7</c:v>
                </c:pt>
                <c:pt idx="890">
                  <c:v>2.5498908118315588E-7</c:v>
                </c:pt>
                <c:pt idx="891">
                  <c:v>2.4401295173337556E-7</c:v>
                </c:pt>
                <c:pt idx="892">
                  <c:v>2.3348591049465752E-7</c:v>
                </c:pt>
                <c:pt idx="893">
                  <c:v>2.2339061944709569E-7</c:v>
                </c:pt>
                <c:pt idx="894">
                  <c:v>2.1371053937624488E-7</c:v>
                </c:pt>
                <c:pt idx="895">
                  <c:v>2.0442944248522203E-7</c:v>
                </c:pt>
                <c:pt idx="896">
                  <c:v>1.9553179497755609E-7</c:v>
                </c:pt>
                <c:pt idx="897">
                  <c:v>1.8700280368655437E-7</c:v>
                </c:pt>
                <c:pt idx="898">
                  <c:v>1.7882791580881082E-7</c:v>
                </c:pt>
                <c:pt idx="899">
                  <c:v>1.7099327775937975E-7</c:v>
                </c:pt>
                <c:pt idx="900">
                  <c:v>1.634855878451812E-7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D115-47C7-8724-3B7CD5E11CB6}"/>
            </c:ext>
          </c:extLst>
        </c:ser>
        <c:axId val="55867264"/>
        <c:axId val="55889920"/>
      </c:scatterChart>
      <c:valAx>
        <c:axId val="55867264"/>
        <c:scaling>
          <c:orientation val="minMax"/>
          <c:max val="6"/>
          <c:min val="-6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/>
                  <a:t>Z</a:t>
                </a:r>
              </a:p>
            </c:rich>
          </c:tx>
        </c:title>
        <c:numFmt formatCode="0.00" sourceLinked="1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55889920"/>
        <c:crosses val="autoZero"/>
        <c:crossBetween val="midCat"/>
      </c:valAx>
      <c:valAx>
        <c:axId val="558899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f(Z)</a:t>
                </a:r>
              </a:p>
            </c:rich>
          </c:tx>
        </c:title>
        <c:numFmt formatCode="0.0000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55867264"/>
        <c:crossesAt val="-6"/>
        <c:crossBetween val="midCat"/>
      </c:valAx>
    </c:plotArea>
    <c:plotVisOnly val="1"/>
    <c:dispBlanksAs val="gap"/>
  </c:chart>
  <c:spPr>
    <a:solidFill>
      <a:schemeClr val="bg1"/>
    </a:solidFill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/>
            </a:pPr>
            <a:r>
              <a:rPr lang="en-US"/>
              <a:t>Z(0.0;1) vs Z(0.5;1) - effetto medio</a:t>
            </a:r>
          </a:p>
        </c:rich>
      </c:tx>
      <c:layout>
        <c:manualLayout>
          <c:xMode val="edge"/>
          <c:yMode val="edge"/>
          <c:x val="0.21061151905530293"/>
          <c:y val="2.5204788909892879E-2"/>
        </c:manualLayout>
      </c:layout>
    </c:title>
    <c:plotArea>
      <c:layout/>
      <c:scatterChart>
        <c:scatterStyle val="smoothMarker"/>
        <c:ser>
          <c:idx val="0"/>
          <c:order val="0"/>
          <c:tx>
            <c:v>Z(0.0;1)</c:v>
          </c:tx>
          <c:marker>
            <c:symbol val="none"/>
          </c:marker>
          <c:xVal>
            <c:numRef>
              <c:f>'N017'!$E$2:$E$902</c:f>
              <c:numCache>
                <c:formatCode>0.00</c:formatCode>
                <c:ptCount val="901"/>
                <c:pt idx="0">
                  <c:v>-4.4999999999999813</c:v>
                </c:pt>
                <c:pt idx="1">
                  <c:v>-4.4899999999999824</c:v>
                </c:pt>
                <c:pt idx="2">
                  <c:v>-4.4799999999999889</c:v>
                </c:pt>
                <c:pt idx="3">
                  <c:v>-4.4699999999999802</c:v>
                </c:pt>
                <c:pt idx="4">
                  <c:v>-4.4599999999999804</c:v>
                </c:pt>
                <c:pt idx="5">
                  <c:v>-4.4499999999999824</c:v>
                </c:pt>
                <c:pt idx="6">
                  <c:v>-4.4399999999999888</c:v>
                </c:pt>
                <c:pt idx="7">
                  <c:v>-4.4299999999999802</c:v>
                </c:pt>
                <c:pt idx="8">
                  <c:v>-4.4199999999999804</c:v>
                </c:pt>
                <c:pt idx="9">
                  <c:v>-4.4099999999999824</c:v>
                </c:pt>
                <c:pt idx="10">
                  <c:v>-4.3999999999999799</c:v>
                </c:pt>
                <c:pt idx="11">
                  <c:v>-4.3899999999999801</c:v>
                </c:pt>
                <c:pt idx="12">
                  <c:v>-4.3799999999999804</c:v>
                </c:pt>
                <c:pt idx="13">
                  <c:v>-4.3699999999999797</c:v>
                </c:pt>
                <c:pt idx="14">
                  <c:v>-4.3599999999999799</c:v>
                </c:pt>
                <c:pt idx="15">
                  <c:v>-4.3499999999999801</c:v>
                </c:pt>
                <c:pt idx="16">
                  <c:v>-4.3399999999999803</c:v>
                </c:pt>
                <c:pt idx="17">
                  <c:v>-4.3299999999999796</c:v>
                </c:pt>
                <c:pt idx="18">
                  <c:v>-4.3199999999999799</c:v>
                </c:pt>
                <c:pt idx="19">
                  <c:v>-4.3099999999999801</c:v>
                </c:pt>
                <c:pt idx="20">
                  <c:v>-4.2999999999999803</c:v>
                </c:pt>
                <c:pt idx="21">
                  <c:v>-4.2899999999999814</c:v>
                </c:pt>
                <c:pt idx="22">
                  <c:v>-4.2799999999999834</c:v>
                </c:pt>
                <c:pt idx="23">
                  <c:v>-4.26999999999998</c:v>
                </c:pt>
                <c:pt idx="24">
                  <c:v>-4.2599999999999802</c:v>
                </c:pt>
                <c:pt idx="25">
                  <c:v>-4.2499999999999813</c:v>
                </c:pt>
                <c:pt idx="26">
                  <c:v>-4.2399999999999824</c:v>
                </c:pt>
                <c:pt idx="27">
                  <c:v>-4.22999999999998</c:v>
                </c:pt>
                <c:pt idx="28">
                  <c:v>-4.2199999999999802</c:v>
                </c:pt>
                <c:pt idx="29">
                  <c:v>-4.2099999999999804</c:v>
                </c:pt>
                <c:pt idx="30">
                  <c:v>-4.1999999999999797</c:v>
                </c:pt>
                <c:pt idx="31">
                  <c:v>-4.18999999999998</c:v>
                </c:pt>
                <c:pt idx="32">
                  <c:v>-4.1799999999999802</c:v>
                </c:pt>
                <c:pt idx="33">
                  <c:v>-4.1699999999999795</c:v>
                </c:pt>
                <c:pt idx="34">
                  <c:v>-4.1599999999999797</c:v>
                </c:pt>
                <c:pt idx="35">
                  <c:v>-4.1499999999999799</c:v>
                </c:pt>
                <c:pt idx="36">
                  <c:v>-4.1399999999999801</c:v>
                </c:pt>
                <c:pt idx="37">
                  <c:v>-4.1299999999999795</c:v>
                </c:pt>
                <c:pt idx="38">
                  <c:v>-4.1199999999999886</c:v>
                </c:pt>
                <c:pt idx="39">
                  <c:v>-4.1099999999999897</c:v>
                </c:pt>
                <c:pt idx="40">
                  <c:v>-4.0999999999999801</c:v>
                </c:pt>
                <c:pt idx="41">
                  <c:v>-4.0899999999999803</c:v>
                </c:pt>
                <c:pt idx="42">
                  <c:v>-4.0799999999999903</c:v>
                </c:pt>
                <c:pt idx="43">
                  <c:v>-4.0699999999999896</c:v>
                </c:pt>
                <c:pt idx="44">
                  <c:v>-4.0599999999999898</c:v>
                </c:pt>
                <c:pt idx="45">
                  <c:v>-4.0499999999999901</c:v>
                </c:pt>
                <c:pt idx="46">
                  <c:v>-4.0399999999999903</c:v>
                </c:pt>
                <c:pt idx="47">
                  <c:v>-4.0299999999999896</c:v>
                </c:pt>
                <c:pt idx="48">
                  <c:v>-4.0199999999999898</c:v>
                </c:pt>
                <c:pt idx="49">
                  <c:v>-4.00999999999999</c:v>
                </c:pt>
                <c:pt idx="50">
                  <c:v>-3.9999999999999867</c:v>
                </c:pt>
                <c:pt idx="51">
                  <c:v>-3.98999999999999</c:v>
                </c:pt>
                <c:pt idx="52">
                  <c:v>-3.9799999999999867</c:v>
                </c:pt>
                <c:pt idx="53">
                  <c:v>-3.96999999999999</c:v>
                </c:pt>
                <c:pt idx="54">
                  <c:v>-3.9599999999999858</c:v>
                </c:pt>
                <c:pt idx="55">
                  <c:v>-3.94999999999999</c:v>
                </c:pt>
                <c:pt idx="56">
                  <c:v>-3.9399999999999857</c:v>
                </c:pt>
                <c:pt idx="57">
                  <c:v>-3.9299999999999877</c:v>
                </c:pt>
                <c:pt idx="58">
                  <c:v>-3.9199999999999857</c:v>
                </c:pt>
                <c:pt idx="59">
                  <c:v>-3.9099999999999877</c:v>
                </c:pt>
                <c:pt idx="60">
                  <c:v>-3.8999999999999857</c:v>
                </c:pt>
                <c:pt idx="61">
                  <c:v>-3.8899999999999877</c:v>
                </c:pt>
                <c:pt idx="62">
                  <c:v>-3.8799999999999852</c:v>
                </c:pt>
                <c:pt idx="63">
                  <c:v>-3.8699999999999877</c:v>
                </c:pt>
                <c:pt idx="64">
                  <c:v>-3.8599999999999852</c:v>
                </c:pt>
                <c:pt idx="65">
                  <c:v>-3.8499999999999877</c:v>
                </c:pt>
                <c:pt idx="66">
                  <c:v>-3.8399999999999848</c:v>
                </c:pt>
                <c:pt idx="67">
                  <c:v>-3.8299999999999867</c:v>
                </c:pt>
                <c:pt idx="68">
                  <c:v>-3.8199999999999847</c:v>
                </c:pt>
                <c:pt idx="69">
                  <c:v>-3.8099999999999867</c:v>
                </c:pt>
                <c:pt idx="70">
                  <c:v>-3.7999999999999901</c:v>
                </c:pt>
                <c:pt idx="71">
                  <c:v>-3.7899999999999898</c:v>
                </c:pt>
                <c:pt idx="72">
                  <c:v>-3.77999999999999</c:v>
                </c:pt>
                <c:pt idx="73">
                  <c:v>-3.7699999999999898</c:v>
                </c:pt>
                <c:pt idx="74">
                  <c:v>-3.75999999999999</c:v>
                </c:pt>
                <c:pt idx="75">
                  <c:v>-3.7499999999999898</c:v>
                </c:pt>
                <c:pt idx="76">
                  <c:v>-3.73999999999999</c:v>
                </c:pt>
                <c:pt idx="77">
                  <c:v>-3.7299999999999902</c:v>
                </c:pt>
                <c:pt idx="78">
                  <c:v>-3.72</c:v>
                </c:pt>
                <c:pt idx="79">
                  <c:v>-3.71</c:v>
                </c:pt>
                <c:pt idx="80">
                  <c:v>-3.7</c:v>
                </c:pt>
                <c:pt idx="81">
                  <c:v>-3.69</c:v>
                </c:pt>
                <c:pt idx="82">
                  <c:v>-3.68</c:v>
                </c:pt>
                <c:pt idx="83">
                  <c:v>-3.67</c:v>
                </c:pt>
                <c:pt idx="84">
                  <c:v>-3.66</c:v>
                </c:pt>
                <c:pt idx="85">
                  <c:v>-3.65</c:v>
                </c:pt>
                <c:pt idx="86">
                  <c:v>-3.64</c:v>
                </c:pt>
                <c:pt idx="87">
                  <c:v>-3.63</c:v>
                </c:pt>
                <c:pt idx="88">
                  <c:v>-3.62</c:v>
                </c:pt>
                <c:pt idx="89">
                  <c:v>-3.61</c:v>
                </c:pt>
                <c:pt idx="90">
                  <c:v>-3.6</c:v>
                </c:pt>
                <c:pt idx="91">
                  <c:v>-3.59</c:v>
                </c:pt>
                <c:pt idx="92">
                  <c:v>-3.58</c:v>
                </c:pt>
                <c:pt idx="93">
                  <c:v>-3.57</c:v>
                </c:pt>
                <c:pt idx="94">
                  <c:v>-3.56</c:v>
                </c:pt>
                <c:pt idx="95">
                  <c:v>-3.55</c:v>
                </c:pt>
                <c:pt idx="96">
                  <c:v>-3.54</c:v>
                </c:pt>
                <c:pt idx="97">
                  <c:v>-3.53</c:v>
                </c:pt>
                <c:pt idx="98">
                  <c:v>-3.52</c:v>
                </c:pt>
                <c:pt idx="99">
                  <c:v>-3.51</c:v>
                </c:pt>
                <c:pt idx="100">
                  <c:v>-3.5</c:v>
                </c:pt>
                <c:pt idx="101">
                  <c:v>-3.4899999999999998</c:v>
                </c:pt>
                <c:pt idx="102">
                  <c:v>-3.48</c:v>
                </c:pt>
                <c:pt idx="103">
                  <c:v>-3.4699999999999998</c:v>
                </c:pt>
                <c:pt idx="104">
                  <c:v>-3.46</c:v>
                </c:pt>
                <c:pt idx="105">
                  <c:v>-3.4499999999999997</c:v>
                </c:pt>
                <c:pt idx="106">
                  <c:v>-3.44</c:v>
                </c:pt>
                <c:pt idx="107">
                  <c:v>-3.4299999999999997</c:v>
                </c:pt>
                <c:pt idx="108">
                  <c:v>-3.42</c:v>
                </c:pt>
                <c:pt idx="109">
                  <c:v>-3.4099999999999997</c:v>
                </c:pt>
                <c:pt idx="110">
                  <c:v>-3.4</c:v>
                </c:pt>
                <c:pt idx="111">
                  <c:v>-3.3899999999999997</c:v>
                </c:pt>
                <c:pt idx="112">
                  <c:v>-3.38</c:v>
                </c:pt>
                <c:pt idx="113">
                  <c:v>-3.3699999999999997</c:v>
                </c:pt>
                <c:pt idx="114">
                  <c:v>-3.36</c:v>
                </c:pt>
                <c:pt idx="115">
                  <c:v>-3.3499999999999988</c:v>
                </c:pt>
                <c:pt idx="116">
                  <c:v>-3.34</c:v>
                </c:pt>
                <c:pt idx="117">
                  <c:v>-3.3299999999999987</c:v>
                </c:pt>
                <c:pt idx="118">
                  <c:v>-3.32</c:v>
                </c:pt>
                <c:pt idx="119">
                  <c:v>-3.3099999999999987</c:v>
                </c:pt>
                <c:pt idx="120">
                  <c:v>-3.3</c:v>
                </c:pt>
                <c:pt idx="121">
                  <c:v>-3.29</c:v>
                </c:pt>
                <c:pt idx="122">
                  <c:v>-3.2800000000000002</c:v>
                </c:pt>
                <c:pt idx="123">
                  <c:v>-3.27</c:v>
                </c:pt>
                <c:pt idx="124">
                  <c:v>-3.2600000000000002</c:v>
                </c:pt>
                <c:pt idx="125">
                  <c:v>-3.25</c:v>
                </c:pt>
                <c:pt idx="126">
                  <c:v>-3.24</c:v>
                </c:pt>
                <c:pt idx="127">
                  <c:v>-3.23</c:v>
                </c:pt>
                <c:pt idx="128">
                  <c:v>-3.22</c:v>
                </c:pt>
                <c:pt idx="129">
                  <c:v>-3.21</c:v>
                </c:pt>
                <c:pt idx="130">
                  <c:v>-3.2</c:v>
                </c:pt>
                <c:pt idx="131">
                  <c:v>-3.19</c:v>
                </c:pt>
                <c:pt idx="132">
                  <c:v>-3.18</c:v>
                </c:pt>
                <c:pt idx="133">
                  <c:v>-3.17</c:v>
                </c:pt>
                <c:pt idx="134">
                  <c:v>-3.16</c:v>
                </c:pt>
                <c:pt idx="135">
                  <c:v>-3.15</c:v>
                </c:pt>
                <c:pt idx="136">
                  <c:v>-3.14</c:v>
                </c:pt>
                <c:pt idx="137">
                  <c:v>-3.13</c:v>
                </c:pt>
                <c:pt idx="138">
                  <c:v>-3.12</c:v>
                </c:pt>
                <c:pt idx="139">
                  <c:v>-3.11</c:v>
                </c:pt>
                <c:pt idx="140">
                  <c:v>-3.1</c:v>
                </c:pt>
                <c:pt idx="141">
                  <c:v>-3.09</c:v>
                </c:pt>
                <c:pt idx="142">
                  <c:v>-3.08</c:v>
                </c:pt>
                <c:pt idx="143">
                  <c:v>-3.07</c:v>
                </c:pt>
                <c:pt idx="144">
                  <c:v>-3.06</c:v>
                </c:pt>
                <c:pt idx="145">
                  <c:v>-3.05</c:v>
                </c:pt>
                <c:pt idx="146">
                  <c:v>-3.04</c:v>
                </c:pt>
                <c:pt idx="147">
                  <c:v>-3.03</c:v>
                </c:pt>
                <c:pt idx="148">
                  <c:v>-3.02</c:v>
                </c:pt>
                <c:pt idx="149">
                  <c:v>-3.01</c:v>
                </c:pt>
                <c:pt idx="150">
                  <c:v>-3</c:v>
                </c:pt>
                <c:pt idx="151">
                  <c:v>-2.9899999999999998</c:v>
                </c:pt>
                <c:pt idx="152">
                  <c:v>-2.98</c:v>
                </c:pt>
                <c:pt idx="153">
                  <c:v>-2.9699999999999998</c:v>
                </c:pt>
                <c:pt idx="154">
                  <c:v>-2.96</c:v>
                </c:pt>
                <c:pt idx="155">
                  <c:v>-2.9499999999999997</c:v>
                </c:pt>
                <c:pt idx="156">
                  <c:v>-2.94</c:v>
                </c:pt>
                <c:pt idx="157">
                  <c:v>-2.9299999999999997</c:v>
                </c:pt>
                <c:pt idx="158">
                  <c:v>-2.92</c:v>
                </c:pt>
                <c:pt idx="159">
                  <c:v>-2.9099999999999997</c:v>
                </c:pt>
                <c:pt idx="160">
                  <c:v>-2.9</c:v>
                </c:pt>
                <c:pt idx="161">
                  <c:v>-2.8899999999999997</c:v>
                </c:pt>
                <c:pt idx="162">
                  <c:v>-2.88</c:v>
                </c:pt>
                <c:pt idx="163">
                  <c:v>-2.8699999999999997</c:v>
                </c:pt>
                <c:pt idx="164">
                  <c:v>-2.86</c:v>
                </c:pt>
                <c:pt idx="165">
                  <c:v>-2.8499999999999988</c:v>
                </c:pt>
                <c:pt idx="166">
                  <c:v>-2.84</c:v>
                </c:pt>
                <c:pt idx="167">
                  <c:v>-2.8299999999999987</c:v>
                </c:pt>
                <c:pt idx="168">
                  <c:v>-2.82</c:v>
                </c:pt>
                <c:pt idx="169">
                  <c:v>-2.8099999999999987</c:v>
                </c:pt>
                <c:pt idx="170">
                  <c:v>-2.8</c:v>
                </c:pt>
                <c:pt idx="171">
                  <c:v>-2.79</c:v>
                </c:pt>
                <c:pt idx="172">
                  <c:v>-2.7800000000000002</c:v>
                </c:pt>
                <c:pt idx="173">
                  <c:v>-2.77</c:v>
                </c:pt>
                <c:pt idx="174">
                  <c:v>-2.7600000000000002</c:v>
                </c:pt>
                <c:pt idx="175">
                  <c:v>-2.75</c:v>
                </c:pt>
                <c:pt idx="176">
                  <c:v>-2.74</c:v>
                </c:pt>
                <c:pt idx="177">
                  <c:v>-2.73</c:v>
                </c:pt>
                <c:pt idx="178">
                  <c:v>-2.72</c:v>
                </c:pt>
                <c:pt idx="179">
                  <c:v>-2.71</c:v>
                </c:pt>
                <c:pt idx="180">
                  <c:v>-2.7</c:v>
                </c:pt>
                <c:pt idx="181">
                  <c:v>-2.69</c:v>
                </c:pt>
                <c:pt idx="182">
                  <c:v>-2.68</c:v>
                </c:pt>
                <c:pt idx="183">
                  <c:v>-2.67</c:v>
                </c:pt>
                <c:pt idx="184">
                  <c:v>-2.66</c:v>
                </c:pt>
                <c:pt idx="185">
                  <c:v>-2.65</c:v>
                </c:pt>
                <c:pt idx="186">
                  <c:v>-2.64</c:v>
                </c:pt>
                <c:pt idx="187">
                  <c:v>-2.63</c:v>
                </c:pt>
                <c:pt idx="188">
                  <c:v>-2.62</c:v>
                </c:pt>
                <c:pt idx="189">
                  <c:v>-2.61</c:v>
                </c:pt>
                <c:pt idx="190">
                  <c:v>-2.6</c:v>
                </c:pt>
                <c:pt idx="191">
                  <c:v>-2.59</c:v>
                </c:pt>
                <c:pt idx="192">
                  <c:v>-2.58</c:v>
                </c:pt>
                <c:pt idx="193">
                  <c:v>-2.57</c:v>
                </c:pt>
                <c:pt idx="194">
                  <c:v>-2.56</c:v>
                </c:pt>
                <c:pt idx="195">
                  <c:v>-2.5499999999999998</c:v>
                </c:pt>
                <c:pt idx="196">
                  <c:v>-2.54</c:v>
                </c:pt>
                <c:pt idx="197">
                  <c:v>-2.5299999999999998</c:v>
                </c:pt>
                <c:pt idx="198">
                  <c:v>-2.52</c:v>
                </c:pt>
                <c:pt idx="199">
                  <c:v>-2.5099999999999998</c:v>
                </c:pt>
                <c:pt idx="200">
                  <c:v>-2.5</c:v>
                </c:pt>
                <c:pt idx="201">
                  <c:v>-2.4899999999999998</c:v>
                </c:pt>
                <c:pt idx="202">
                  <c:v>-2.48</c:v>
                </c:pt>
                <c:pt idx="203">
                  <c:v>-2.4699999999999998</c:v>
                </c:pt>
                <c:pt idx="204">
                  <c:v>-2.46</c:v>
                </c:pt>
                <c:pt idx="205">
                  <c:v>-2.4499999999999997</c:v>
                </c:pt>
                <c:pt idx="206">
                  <c:v>-2.44</c:v>
                </c:pt>
                <c:pt idx="207">
                  <c:v>-2.4299999999999997</c:v>
                </c:pt>
                <c:pt idx="208">
                  <c:v>-2.42</c:v>
                </c:pt>
                <c:pt idx="209">
                  <c:v>-2.4099999999999997</c:v>
                </c:pt>
                <c:pt idx="210">
                  <c:v>-2.4</c:v>
                </c:pt>
                <c:pt idx="211">
                  <c:v>-2.3899999999999997</c:v>
                </c:pt>
                <c:pt idx="212">
                  <c:v>-2.38</c:v>
                </c:pt>
                <c:pt idx="213">
                  <c:v>-2.3699999999999997</c:v>
                </c:pt>
                <c:pt idx="214">
                  <c:v>-2.36</c:v>
                </c:pt>
                <c:pt idx="215">
                  <c:v>-2.3499999999999988</c:v>
                </c:pt>
                <c:pt idx="216">
                  <c:v>-2.34</c:v>
                </c:pt>
                <c:pt idx="217">
                  <c:v>-2.3299999999999987</c:v>
                </c:pt>
                <c:pt idx="218">
                  <c:v>-2.3199999999999967</c:v>
                </c:pt>
                <c:pt idx="219">
                  <c:v>-2.3099999999999987</c:v>
                </c:pt>
                <c:pt idx="220">
                  <c:v>-2.2999999999999998</c:v>
                </c:pt>
                <c:pt idx="221">
                  <c:v>-2.29</c:v>
                </c:pt>
                <c:pt idx="222">
                  <c:v>-2.2799999999999998</c:v>
                </c:pt>
                <c:pt idx="223">
                  <c:v>-2.27</c:v>
                </c:pt>
                <c:pt idx="224">
                  <c:v>-2.2599999999999998</c:v>
                </c:pt>
                <c:pt idx="225">
                  <c:v>-2.25</c:v>
                </c:pt>
                <c:pt idx="226">
                  <c:v>-2.2400000000000002</c:v>
                </c:pt>
                <c:pt idx="227">
                  <c:v>-2.23</c:v>
                </c:pt>
                <c:pt idx="228">
                  <c:v>-2.2200000000000002</c:v>
                </c:pt>
                <c:pt idx="229">
                  <c:v>-2.21</c:v>
                </c:pt>
                <c:pt idx="230">
                  <c:v>-2.2000000000000002</c:v>
                </c:pt>
                <c:pt idx="231">
                  <c:v>-2.19</c:v>
                </c:pt>
                <c:pt idx="232">
                  <c:v>-2.1800000000000002</c:v>
                </c:pt>
                <c:pt idx="233">
                  <c:v>-2.17</c:v>
                </c:pt>
                <c:pt idx="234">
                  <c:v>-2.16</c:v>
                </c:pt>
                <c:pt idx="235">
                  <c:v>-2.15</c:v>
                </c:pt>
                <c:pt idx="236">
                  <c:v>-2.14</c:v>
                </c:pt>
                <c:pt idx="237">
                  <c:v>-2.13</c:v>
                </c:pt>
                <c:pt idx="238">
                  <c:v>-2.12</c:v>
                </c:pt>
                <c:pt idx="239">
                  <c:v>-2.11</c:v>
                </c:pt>
                <c:pt idx="240">
                  <c:v>-2.1</c:v>
                </c:pt>
                <c:pt idx="241">
                  <c:v>-2.09</c:v>
                </c:pt>
                <c:pt idx="242">
                  <c:v>-2.08</c:v>
                </c:pt>
                <c:pt idx="243">
                  <c:v>-2.0699999999999998</c:v>
                </c:pt>
                <c:pt idx="244">
                  <c:v>-2.06</c:v>
                </c:pt>
                <c:pt idx="245">
                  <c:v>-2.0499999999999998</c:v>
                </c:pt>
                <c:pt idx="246">
                  <c:v>-2.04</c:v>
                </c:pt>
                <c:pt idx="247">
                  <c:v>-2.0299999999999998</c:v>
                </c:pt>
                <c:pt idx="248">
                  <c:v>-2.02</c:v>
                </c:pt>
                <c:pt idx="249">
                  <c:v>-2.0099999999999998</c:v>
                </c:pt>
                <c:pt idx="250">
                  <c:v>-2</c:v>
                </c:pt>
                <c:pt idx="251">
                  <c:v>-1.9900000000000024</c:v>
                </c:pt>
                <c:pt idx="252">
                  <c:v>-1.9800000000000024</c:v>
                </c:pt>
                <c:pt idx="253">
                  <c:v>-1.9700000000000022</c:v>
                </c:pt>
                <c:pt idx="254">
                  <c:v>-1.9600000000000022</c:v>
                </c:pt>
                <c:pt idx="255">
                  <c:v>-1.9500000000000022</c:v>
                </c:pt>
                <c:pt idx="256">
                  <c:v>-1.9400000000000022</c:v>
                </c:pt>
                <c:pt idx="257">
                  <c:v>-1.9300000000000022</c:v>
                </c:pt>
                <c:pt idx="258">
                  <c:v>-1.9200000000000021</c:v>
                </c:pt>
                <c:pt idx="259">
                  <c:v>-1.9100000000000001</c:v>
                </c:pt>
                <c:pt idx="260">
                  <c:v>-1.9000000000000001</c:v>
                </c:pt>
                <c:pt idx="261">
                  <c:v>-1.8900000000000001</c:v>
                </c:pt>
                <c:pt idx="262">
                  <c:v>-1.8800000000000001</c:v>
                </c:pt>
                <c:pt idx="263">
                  <c:v>-1.87</c:v>
                </c:pt>
                <c:pt idx="264">
                  <c:v>-1.86</c:v>
                </c:pt>
                <c:pt idx="265">
                  <c:v>-1.85</c:v>
                </c:pt>
                <c:pt idx="266">
                  <c:v>-1.84</c:v>
                </c:pt>
                <c:pt idx="267">
                  <c:v>-1.83</c:v>
                </c:pt>
                <c:pt idx="268">
                  <c:v>-1.82</c:v>
                </c:pt>
                <c:pt idx="269">
                  <c:v>-1.81</c:v>
                </c:pt>
                <c:pt idx="270">
                  <c:v>-1.8</c:v>
                </c:pt>
                <c:pt idx="271">
                  <c:v>-1.79</c:v>
                </c:pt>
                <c:pt idx="272">
                  <c:v>-1.78</c:v>
                </c:pt>
                <c:pt idx="273">
                  <c:v>-1.77</c:v>
                </c:pt>
                <c:pt idx="274">
                  <c:v>-1.76</c:v>
                </c:pt>
                <c:pt idx="275">
                  <c:v>-1.75</c:v>
                </c:pt>
                <c:pt idx="276">
                  <c:v>-1.74</c:v>
                </c:pt>
                <c:pt idx="277">
                  <c:v>-1.73</c:v>
                </c:pt>
                <c:pt idx="278">
                  <c:v>-1.72</c:v>
                </c:pt>
                <c:pt idx="279">
                  <c:v>-1.71</c:v>
                </c:pt>
                <c:pt idx="280">
                  <c:v>-1.7</c:v>
                </c:pt>
                <c:pt idx="281">
                  <c:v>-1.6900000000000022</c:v>
                </c:pt>
                <c:pt idx="282">
                  <c:v>-1.6800000000000022</c:v>
                </c:pt>
                <c:pt idx="283">
                  <c:v>-1.6700000000000021</c:v>
                </c:pt>
                <c:pt idx="284">
                  <c:v>-1.6600000000000001</c:v>
                </c:pt>
                <c:pt idx="285">
                  <c:v>-1.6500000000000001</c:v>
                </c:pt>
                <c:pt idx="286">
                  <c:v>-1.6400000000000001</c:v>
                </c:pt>
                <c:pt idx="287">
                  <c:v>-1.6300000000000001</c:v>
                </c:pt>
                <c:pt idx="288">
                  <c:v>-1.62</c:v>
                </c:pt>
                <c:pt idx="289">
                  <c:v>-1.61</c:v>
                </c:pt>
                <c:pt idx="290">
                  <c:v>-1.6</c:v>
                </c:pt>
                <c:pt idx="291">
                  <c:v>-1.59</c:v>
                </c:pt>
                <c:pt idx="292">
                  <c:v>-1.58</c:v>
                </c:pt>
                <c:pt idx="293">
                  <c:v>-1.57</c:v>
                </c:pt>
                <c:pt idx="294">
                  <c:v>-1.56</c:v>
                </c:pt>
                <c:pt idx="295">
                  <c:v>-1.55</c:v>
                </c:pt>
                <c:pt idx="296">
                  <c:v>-1.54</c:v>
                </c:pt>
                <c:pt idx="297">
                  <c:v>-1.53</c:v>
                </c:pt>
                <c:pt idx="298">
                  <c:v>-1.52</c:v>
                </c:pt>
                <c:pt idx="299">
                  <c:v>-1.51</c:v>
                </c:pt>
                <c:pt idx="300">
                  <c:v>-1.5</c:v>
                </c:pt>
                <c:pt idx="301">
                  <c:v>-1.49</c:v>
                </c:pt>
                <c:pt idx="302">
                  <c:v>-1.48</c:v>
                </c:pt>
                <c:pt idx="303">
                  <c:v>-1.47</c:v>
                </c:pt>
                <c:pt idx="304">
                  <c:v>-1.46</c:v>
                </c:pt>
                <c:pt idx="305">
                  <c:v>-1.45</c:v>
                </c:pt>
                <c:pt idx="306">
                  <c:v>-1.44</c:v>
                </c:pt>
                <c:pt idx="307">
                  <c:v>-1.43</c:v>
                </c:pt>
                <c:pt idx="308">
                  <c:v>-1.42</c:v>
                </c:pt>
                <c:pt idx="309">
                  <c:v>-1.41</c:v>
                </c:pt>
                <c:pt idx="310">
                  <c:v>-1.4</c:v>
                </c:pt>
                <c:pt idx="311">
                  <c:v>-1.3900000000000001</c:v>
                </c:pt>
                <c:pt idx="312">
                  <c:v>-1.3800000000000001</c:v>
                </c:pt>
                <c:pt idx="313">
                  <c:v>-1.37</c:v>
                </c:pt>
                <c:pt idx="314">
                  <c:v>-1.36</c:v>
                </c:pt>
                <c:pt idx="315">
                  <c:v>-1.35</c:v>
                </c:pt>
                <c:pt idx="316">
                  <c:v>-1.34</c:v>
                </c:pt>
                <c:pt idx="317">
                  <c:v>-1.33</c:v>
                </c:pt>
                <c:pt idx="318">
                  <c:v>-1.32</c:v>
                </c:pt>
                <c:pt idx="319">
                  <c:v>-1.31</c:v>
                </c:pt>
                <c:pt idx="320">
                  <c:v>-1.3</c:v>
                </c:pt>
                <c:pt idx="321">
                  <c:v>-1.29</c:v>
                </c:pt>
                <c:pt idx="322">
                  <c:v>-1.28</c:v>
                </c:pt>
                <c:pt idx="323">
                  <c:v>-1.27</c:v>
                </c:pt>
                <c:pt idx="324">
                  <c:v>-1.26</c:v>
                </c:pt>
                <c:pt idx="325">
                  <c:v>-1.25</c:v>
                </c:pt>
                <c:pt idx="326">
                  <c:v>-1.24</c:v>
                </c:pt>
                <c:pt idx="327">
                  <c:v>-1.23</c:v>
                </c:pt>
                <c:pt idx="328">
                  <c:v>-1.22</c:v>
                </c:pt>
                <c:pt idx="329">
                  <c:v>-1.21</c:v>
                </c:pt>
                <c:pt idx="330">
                  <c:v>-1.2</c:v>
                </c:pt>
                <c:pt idx="331">
                  <c:v>-1.1900000000000022</c:v>
                </c:pt>
                <c:pt idx="332">
                  <c:v>-1.1800000000000022</c:v>
                </c:pt>
                <c:pt idx="333">
                  <c:v>-1.1700000000000021</c:v>
                </c:pt>
                <c:pt idx="334">
                  <c:v>-1.1599999999999975</c:v>
                </c:pt>
                <c:pt idx="335">
                  <c:v>-1.1499999999999975</c:v>
                </c:pt>
                <c:pt idx="336">
                  <c:v>-1.1399999999999975</c:v>
                </c:pt>
                <c:pt idx="337">
                  <c:v>-1.1299999999999975</c:v>
                </c:pt>
                <c:pt idx="338">
                  <c:v>-1.1200000000000001</c:v>
                </c:pt>
                <c:pt idx="339">
                  <c:v>-1.1100000000000001</c:v>
                </c:pt>
                <c:pt idx="340">
                  <c:v>-1.1000000000000001</c:v>
                </c:pt>
                <c:pt idx="341">
                  <c:v>-1.0900000000000001</c:v>
                </c:pt>
                <c:pt idx="342">
                  <c:v>-1.08</c:v>
                </c:pt>
                <c:pt idx="343">
                  <c:v>-1.07</c:v>
                </c:pt>
                <c:pt idx="344">
                  <c:v>-1.06</c:v>
                </c:pt>
                <c:pt idx="345">
                  <c:v>-1.05</c:v>
                </c:pt>
                <c:pt idx="346">
                  <c:v>-1.04</c:v>
                </c:pt>
                <c:pt idx="347">
                  <c:v>-1.03</c:v>
                </c:pt>
                <c:pt idx="348">
                  <c:v>-1.02</c:v>
                </c:pt>
                <c:pt idx="349">
                  <c:v>-1.01</c:v>
                </c:pt>
                <c:pt idx="350">
                  <c:v>-1</c:v>
                </c:pt>
                <c:pt idx="351">
                  <c:v>-0.99</c:v>
                </c:pt>
                <c:pt idx="352">
                  <c:v>-0.98</c:v>
                </c:pt>
                <c:pt idx="353">
                  <c:v>-0.97000000000000064</c:v>
                </c:pt>
                <c:pt idx="354">
                  <c:v>-0.96000000000000063</c:v>
                </c:pt>
                <c:pt idx="355">
                  <c:v>-0.95000000000000062</c:v>
                </c:pt>
                <c:pt idx="356">
                  <c:v>-0.94000000000000061</c:v>
                </c:pt>
                <c:pt idx="357">
                  <c:v>-0.93</c:v>
                </c:pt>
                <c:pt idx="358">
                  <c:v>-0.92</c:v>
                </c:pt>
                <c:pt idx="359">
                  <c:v>-0.91</c:v>
                </c:pt>
                <c:pt idx="360">
                  <c:v>-0.9</c:v>
                </c:pt>
                <c:pt idx="361">
                  <c:v>-0.89</c:v>
                </c:pt>
                <c:pt idx="362">
                  <c:v>-0.88</c:v>
                </c:pt>
                <c:pt idx="363">
                  <c:v>-0.87000000000000111</c:v>
                </c:pt>
                <c:pt idx="364">
                  <c:v>-0.86000000000000065</c:v>
                </c:pt>
                <c:pt idx="365">
                  <c:v>-0.85000000000000064</c:v>
                </c:pt>
                <c:pt idx="366">
                  <c:v>-0.84000000000000064</c:v>
                </c:pt>
                <c:pt idx="367">
                  <c:v>-0.83000000000000063</c:v>
                </c:pt>
                <c:pt idx="368">
                  <c:v>-0.82000000000000062</c:v>
                </c:pt>
                <c:pt idx="369">
                  <c:v>-0.81</c:v>
                </c:pt>
                <c:pt idx="370">
                  <c:v>-0.8</c:v>
                </c:pt>
                <c:pt idx="371">
                  <c:v>-0.79</c:v>
                </c:pt>
                <c:pt idx="372">
                  <c:v>-0.78</c:v>
                </c:pt>
                <c:pt idx="373">
                  <c:v>-0.77000000000000124</c:v>
                </c:pt>
                <c:pt idx="374">
                  <c:v>-0.76000000000000123</c:v>
                </c:pt>
                <c:pt idx="375">
                  <c:v>-0.75000000000000122</c:v>
                </c:pt>
                <c:pt idx="376">
                  <c:v>-0.7400000000000011</c:v>
                </c:pt>
                <c:pt idx="377">
                  <c:v>-0.73000000000000065</c:v>
                </c:pt>
                <c:pt idx="378">
                  <c:v>-0.72000000000000064</c:v>
                </c:pt>
                <c:pt idx="379">
                  <c:v>-0.71000000000000063</c:v>
                </c:pt>
                <c:pt idx="380">
                  <c:v>-0.70000000000000062</c:v>
                </c:pt>
                <c:pt idx="381">
                  <c:v>-0.69000000000000061</c:v>
                </c:pt>
                <c:pt idx="382">
                  <c:v>-0.68</c:v>
                </c:pt>
                <c:pt idx="383">
                  <c:v>-0.67000000000000148</c:v>
                </c:pt>
                <c:pt idx="384">
                  <c:v>-0.66000000000000136</c:v>
                </c:pt>
                <c:pt idx="385">
                  <c:v>-0.65000000000000135</c:v>
                </c:pt>
                <c:pt idx="386">
                  <c:v>-0.64000000000000123</c:v>
                </c:pt>
                <c:pt idx="387">
                  <c:v>-0.63000000000000123</c:v>
                </c:pt>
                <c:pt idx="388">
                  <c:v>-0.62000000000000111</c:v>
                </c:pt>
                <c:pt idx="389">
                  <c:v>-0.61000000000000065</c:v>
                </c:pt>
                <c:pt idx="390">
                  <c:v>-0.60000000000000064</c:v>
                </c:pt>
                <c:pt idx="391">
                  <c:v>-0.59</c:v>
                </c:pt>
                <c:pt idx="392">
                  <c:v>-0.58000000000000007</c:v>
                </c:pt>
                <c:pt idx="393">
                  <c:v>-0.56999999999999995</c:v>
                </c:pt>
                <c:pt idx="394">
                  <c:v>-0.56000000000000005</c:v>
                </c:pt>
                <c:pt idx="395">
                  <c:v>-0.55000000000000004</c:v>
                </c:pt>
                <c:pt idx="396">
                  <c:v>-0.54</c:v>
                </c:pt>
                <c:pt idx="397">
                  <c:v>-0.53</c:v>
                </c:pt>
                <c:pt idx="398">
                  <c:v>-0.52</c:v>
                </c:pt>
                <c:pt idx="399">
                  <c:v>-0.51</c:v>
                </c:pt>
                <c:pt idx="400">
                  <c:v>-0.5</c:v>
                </c:pt>
                <c:pt idx="401">
                  <c:v>-0.49000000000000032</c:v>
                </c:pt>
                <c:pt idx="402">
                  <c:v>-0.48000000000000032</c:v>
                </c:pt>
                <c:pt idx="403">
                  <c:v>-0.47000000000000008</c:v>
                </c:pt>
                <c:pt idx="404">
                  <c:v>-0.46</c:v>
                </c:pt>
                <c:pt idx="405">
                  <c:v>-0.45</c:v>
                </c:pt>
                <c:pt idx="406">
                  <c:v>-0.44</c:v>
                </c:pt>
                <c:pt idx="407">
                  <c:v>-0.43000000000000038</c:v>
                </c:pt>
                <c:pt idx="408">
                  <c:v>-0.42000000000000032</c:v>
                </c:pt>
                <c:pt idx="409">
                  <c:v>-0.41000000000000031</c:v>
                </c:pt>
                <c:pt idx="410">
                  <c:v>-0.4</c:v>
                </c:pt>
                <c:pt idx="411">
                  <c:v>-0.39000000000000062</c:v>
                </c:pt>
                <c:pt idx="412">
                  <c:v>-0.38000000000000062</c:v>
                </c:pt>
                <c:pt idx="413">
                  <c:v>-0.37000000000000038</c:v>
                </c:pt>
                <c:pt idx="414">
                  <c:v>-0.36000000000000032</c:v>
                </c:pt>
                <c:pt idx="415">
                  <c:v>-0.35000000000000031</c:v>
                </c:pt>
                <c:pt idx="416">
                  <c:v>-0.34</c:v>
                </c:pt>
                <c:pt idx="417">
                  <c:v>-0.33000000000000074</c:v>
                </c:pt>
                <c:pt idx="418">
                  <c:v>-0.32000000000000062</c:v>
                </c:pt>
                <c:pt idx="419">
                  <c:v>-0.31000000000000055</c:v>
                </c:pt>
                <c:pt idx="420">
                  <c:v>-0.30000000000000032</c:v>
                </c:pt>
                <c:pt idx="421">
                  <c:v>-0.29000000000000031</c:v>
                </c:pt>
                <c:pt idx="422">
                  <c:v>-0.28000000000000008</c:v>
                </c:pt>
                <c:pt idx="423">
                  <c:v>-0.27</c:v>
                </c:pt>
                <c:pt idx="424">
                  <c:v>-0.26</c:v>
                </c:pt>
                <c:pt idx="425">
                  <c:v>-0.25</c:v>
                </c:pt>
                <c:pt idx="426">
                  <c:v>-0.24000000000000021</c:v>
                </c:pt>
                <c:pt idx="427">
                  <c:v>-0.23</c:v>
                </c:pt>
                <c:pt idx="428">
                  <c:v>-0.22</c:v>
                </c:pt>
                <c:pt idx="429">
                  <c:v>-0.21000000000000021</c:v>
                </c:pt>
                <c:pt idx="430">
                  <c:v>-0.2</c:v>
                </c:pt>
                <c:pt idx="431">
                  <c:v>-0.19</c:v>
                </c:pt>
                <c:pt idx="432">
                  <c:v>-0.18000000000000024</c:v>
                </c:pt>
                <c:pt idx="433">
                  <c:v>-0.17</c:v>
                </c:pt>
                <c:pt idx="434">
                  <c:v>-0.16</c:v>
                </c:pt>
                <c:pt idx="435">
                  <c:v>-0.15000000000000024</c:v>
                </c:pt>
                <c:pt idx="436">
                  <c:v>-0.14000000000000001</c:v>
                </c:pt>
                <c:pt idx="437">
                  <c:v>-0.13</c:v>
                </c:pt>
                <c:pt idx="438">
                  <c:v>-0.12000000000000002</c:v>
                </c:pt>
                <c:pt idx="439">
                  <c:v>-0.11</c:v>
                </c:pt>
                <c:pt idx="440">
                  <c:v>-0.1</c:v>
                </c:pt>
                <c:pt idx="441">
                  <c:v>-9.0000000000000024E-2</c:v>
                </c:pt>
                <c:pt idx="442">
                  <c:v>-8.0000000000000043E-2</c:v>
                </c:pt>
                <c:pt idx="443">
                  <c:v>-7.0000000000000021E-2</c:v>
                </c:pt>
                <c:pt idx="444">
                  <c:v>-6.0000000000000032E-2</c:v>
                </c:pt>
                <c:pt idx="445">
                  <c:v>-0.05</c:v>
                </c:pt>
                <c:pt idx="446">
                  <c:v>-4.0000000000000022E-2</c:v>
                </c:pt>
                <c:pt idx="447">
                  <c:v>-3.0000000000000002E-2</c:v>
                </c:pt>
                <c:pt idx="448">
                  <c:v>-2.0000000000000011E-2</c:v>
                </c:pt>
                <c:pt idx="449">
                  <c:v>-1.0000000000000005E-2</c:v>
                </c:pt>
                <c:pt idx="450">
                  <c:v>0</c:v>
                </c:pt>
                <c:pt idx="451">
                  <c:v>1.0000000000000005E-2</c:v>
                </c:pt>
                <c:pt idx="452">
                  <c:v>2.0000000000000011E-2</c:v>
                </c:pt>
                <c:pt idx="453">
                  <c:v>3.0000000000000002E-2</c:v>
                </c:pt>
                <c:pt idx="454">
                  <c:v>4.0000000000000022E-2</c:v>
                </c:pt>
                <c:pt idx="455">
                  <c:v>0.05</c:v>
                </c:pt>
                <c:pt idx="456">
                  <c:v>6.0000000000000032E-2</c:v>
                </c:pt>
                <c:pt idx="457">
                  <c:v>7.0000000000000021E-2</c:v>
                </c:pt>
                <c:pt idx="458">
                  <c:v>8.0000000000000043E-2</c:v>
                </c:pt>
                <c:pt idx="459">
                  <c:v>9.0000000000000024E-2</c:v>
                </c:pt>
                <c:pt idx="460">
                  <c:v>0.1</c:v>
                </c:pt>
                <c:pt idx="461">
                  <c:v>0.11</c:v>
                </c:pt>
                <c:pt idx="462">
                  <c:v>0.12000000000000002</c:v>
                </c:pt>
                <c:pt idx="463">
                  <c:v>0.13</c:v>
                </c:pt>
                <c:pt idx="464">
                  <c:v>0.14000000000000001</c:v>
                </c:pt>
                <c:pt idx="465">
                  <c:v>0.15000000000000024</c:v>
                </c:pt>
                <c:pt idx="466">
                  <c:v>0.16</c:v>
                </c:pt>
                <c:pt idx="467">
                  <c:v>0.17</c:v>
                </c:pt>
                <c:pt idx="468">
                  <c:v>0.18000000000000024</c:v>
                </c:pt>
                <c:pt idx="469">
                  <c:v>0.19</c:v>
                </c:pt>
                <c:pt idx="470">
                  <c:v>0.2</c:v>
                </c:pt>
                <c:pt idx="471">
                  <c:v>0.21000000000000021</c:v>
                </c:pt>
                <c:pt idx="472">
                  <c:v>0.22</c:v>
                </c:pt>
                <c:pt idx="473">
                  <c:v>0.23</c:v>
                </c:pt>
                <c:pt idx="474">
                  <c:v>0.24000000000000021</c:v>
                </c:pt>
                <c:pt idx="475">
                  <c:v>0.25</c:v>
                </c:pt>
                <c:pt idx="476">
                  <c:v>0.26</c:v>
                </c:pt>
                <c:pt idx="477">
                  <c:v>0.27</c:v>
                </c:pt>
                <c:pt idx="478">
                  <c:v>0.28000000000000008</c:v>
                </c:pt>
                <c:pt idx="479">
                  <c:v>0.29000000000000031</c:v>
                </c:pt>
                <c:pt idx="480">
                  <c:v>0.30000000000000032</c:v>
                </c:pt>
                <c:pt idx="481">
                  <c:v>0.31000000000000055</c:v>
                </c:pt>
                <c:pt idx="482">
                  <c:v>0.32000000000000062</c:v>
                </c:pt>
                <c:pt idx="483">
                  <c:v>0.33000000000000074</c:v>
                </c:pt>
                <c:pt idx="484">
                  <c:v>0.34</c:v>
                </c:pt>
                <c:pt idx="485">
                  <c:v>0.35000000000000031</c:v>
                </c:pt>
                <c:pt idx="486">
                  <c:v>0.36000000000000032</c:v>
                </c:pt>
                <c:pt idx="487">
                  <c:v>0.37000000000000038</c:v>
                </c:pt>
                <c:pt idx="488">
                  <c:v>0.38000000000000062</c:v>
                </c:pt>
                <c:pt idx="489">
                  <c:v>0.39000000000000062</c:v>
                </c:pt>
                <c:pt idx="490">
                  <c:v>0.4</c:v>
                </c:pt>
                <c:pt idx="491">
                  <c:v>0.41000000000000031</c:v>
                </c:pt>
                <c:pt idx="492">
                  <c:v>0.42000000000000032</c:v>
                </c:pt>
                <c:pt idx="493">
                  <c:v>0.43000000000000038</c:v>
                </c:pt>
                <c:pt idx="494">
                  <c:v>0.44</c:v>
                </c:pt>
                <c:pt idx="495">
                  <c:v>0.45</c:v>
                </c:pt>
                <c:pt idx="496">
                  <c:v>0.46</c:v>
                </c:pt>
                <c:pt idx="497">
                  <c:v>0.47000000000000008</c:v>
                </c:pt>
                <c:pt idx="498">
                  <c:v>0.48000000000000032</c:v>
                </c:pt>
                <c:pt idx="499">
                  <c:v>0.49000000000000032</c:v>
                </c:pt>
                <c:pt idx="500">
                  <c:v>0.5</c:v>
                </c:pt>
                <c:pt idx="501">
                  <c:v>0.51</c:v>
                </c:pt>
                <c:pt idx="502">
                  <c:v>0.52</c:v>
                </c:pt>
                <c:pt idx="503">
                  <c:v>0.53</c:v>
                </c:pt>
                <c:pt idx="504">
                  <c:v>0.54</c:v>
                </c:pt>
                <c:pt idx="505">
                  <c:v>0.55000000000000004</c:v>
                </c:pt>
                <c:pt idx="506">
                  <c:v>0.56000000000000005</c:v>
                </c:pt>
                <c:pt idx="507">
                  <c:v>0.56999999999999995</c:v>
                </c:pt>
                <c:pt idx="508">
                  <c:v>0.58000000000000007</c:v>
                </c:pt>
                <c:pt idx="509">
                  <c:v>0.59</c:v>
                </c:pt>
                <c:pt idx="510">
                  <c:v>0.60000000000000064</c:v>
                </c:pt>
                <c:pt idx="511">
                  <c:v>0.61000000000000065</c:v>
                </c:pt>
                <c:pt idx="512">
                  <c:v>0.62000000000000111</c:v>
                </c:pt>
                <c:pt idx="513">
                  <c:v>0.63000000000000123</c:v>
                </c:pt>
                <c:pt idx="514">
                  <c:v>0.64000000000000123</c:v>
                </c:pt>
                <c:pt idx="515">
                  <c:v>0.65000000000000135</c:v>
                </c:pt>
                <c:pt idx="516">
                  <c:v>0.66000000000000136</c:v>
                </c:pt>
                <c:pt idx="517">
                  <c:v>0.67000000000000148</c:v>
                </c:pt>
                <c:pt idx="518">
                  <c:v>0.68</c:v>
                </c:pt>
                <c:pt idx="519">
                  <c:v>0.69000000000000061</c:v>
                </c:pt>
                <c:pt idx="520">
                  <c:v>0.70000000000000062</c:v>
                </c:pt>
                <c:pt idx="521">
                  <c:v>0.71000000000000063</c:v>
                </c:pt>
                <c:pt idx="522">
                  <c:v>0.72000000000000064</c:v>
                </c:pt>
                <c:pt idx="523">
                  <c:v>0.73000000000000065</c:v>
                </c:pt>
                <c:pt idx="524">
                  <c:v>0.7400000000000011</c:v>
                </c:pt>
                <c:pt idx="525">
                  <c:v>0.75000000000000122</c:v>
                </c:pt>
                <c:pt idx="526">
                  <c:v>0.76000000000000123</c:v>
                </c:pt>
                <c:pt idx="527">
                  <c:v>0.77000000000000124</c:v>
                </c:pt>
                <c:pt idx="528">
                  <c:v>0.78</c:v>
                </c:pt>
                <c:pt idx="529">
                  <c:v>0.79</c:v>
                </c:pt>
                <c:pt idx="530">
                  <c:v>0.8</c:v>
                </c:pt>
                <c:pt idx="531">
                  <c:v>0.81</c:v>
                </c:pt>
                <c:pt idx="532">
                  <c:v>0.82000000000000062</c:v>
                </c:pt>
                <c:pt idx="533">
                  <c:v>0.83000000000000063</c:v>
                </c:pt>
                <c:pt idx="534">
                  <c:v>0.84000000000000064</c:v>
                </c:pt>
                <c:pt idx="535">
                  <c:v>0.85000000000000064</c:v>
                </c:pt>
                <c:pt idx="536">
                  <c:v>0.86000000000000065</c:v>
                </c:pt>
                <c:pt idx="537">
                  <c:v>0.87000000000000111</c:v>
                </c:pt>
                <c:pt idx="538">
                  <c:v>0.88</c:v>
                </c:pt>
                <c:pt idx="539">
                  <c:v>0.89</c:v>
                </c:pt>
                <c:pt idx="540">
                  <c:v>0.9</c:v>
                </c:pt>
                <c:pt idx="541">
                  <c:v>0.91</c:v>
                </c:pt>
                <c:pt idx="542">
                  <c:v>0.92</c:v>
                </c:pt>
                <c:pt idx="543">
                  <c:v>0.93</c:v>
                </c:pt>
                <c:pt idx="544">
                  <c:v>0.94000000000000061</c:v>
                </c:pt>
                <c:pt idx="545">
                  <c:v>0.95000000000000062</c:v>
                </c:pt>
                <c:pt idx="546">
                  <c:v>0.96000000000000063</c:v>
                </c:pt>
                <c:pt idx="547">
                  <c:v>0.97000000000000064</c:v>
                </c:pt>
                <c:pt idx="548">
                  <c:v>0.98</c:v>
                </c:pt>
                <c:pt idx="549">
                  <c:v>0.99</c:v>
                </c:pt>
                <c:pt idx="550">
                  <c:v>1</c:v>
                </c:pt>
                <c:pt idx="551">
                  <c:v>1.01</c:v>
                </c:pt>
                <c:pt idx="552">
                  <c:v>1.02</c:v>
                </c:pt>
                <c:pt idx="553">
                  <c:v>1.03</c:v>
                </c:pt>
                <c:pt idx="554">
                  <c:v>1.04</c:v>
                </c:pt>
                <c:pt idx="555">
                  <c:v>1.05</c:v>
                </c:pt>
                <c:pt idx="556">
                  <c:v>1.06</c:v>
                </c:pt>
                <c:pt idx="557">
                  <c:v>1.07</c:v>
                </c:pt>
                <c:pt idx="558">
                  <c:v>1.08</c:v>
                </c:pt>
                <c:pt idx="559">
                  <c:v>1.0900000000000001</c:v>
                </c:pt>
                <c:pt idx="560">
                  <c:v>1.1000000000000001</c:v>
                </c:pt>
                <c:pt idx="561">
                  <c:v>1.1100000000000001</c:v>
                </c:pt>
                <c:pt idx="562">
                  <c:v>1.1200000000000001</c:v>
                </c:pt>
                <c:pt idx="563">
                  <c:v>1.1299999999999975</c:v>
                </c:pt>
                <c:pt idx="564">
                  <c:v>1.1399999999999975</c:v>
                </c:pt>
                <c:pt idx="565">
                  <c:v>1.1499999999999975</c:v>
                </c:pt>
                <c:pt idx="566">
                  <c:v>1.1599999999999975</c:v>
                </c:pt>
                <c:pt idx="567">
                  <c:v>1.1700000000000021</c:v>
                </c:pt>
                <c:pt idx="568">
                  <c:v>1.1800000000000022</c:v>
                </c:pt>
                <c:pt idx="569">
                  <c:v>1.1900000000000022</c:v>
                </c:pt>
                <c:pt idx="570">
                  <c:v>1.2</c:v>
                </c:pt>
                <c:pt idx="571">
                  <c:v>1.21</c:v>
                </c:pt>
                <c:pt idx="572">
                  <c:v>1.22</c:v>
                </c:pt>
                <c:pt idx="573">
                  <c:v>1.23</c:v>
                </c:pt>
                <c:pt idx="574">
                  <c:v>1.24</c:v>
                </c:pt>
                <c:pt idx="575">
                  <c:v>1.25</c:v>
                </c:pt>
                <c:pt idx="576">
                  <c:v>1.26</c:v>
                </c:pt>
                <c:pt idx="577">
                  <c:v>1.27</c:v>
                </c:pt>
                <c:pt idx="578">
                  <c:v>1.28</c:v>
                </c:pt>
                <c:pt idx="579">
                  <c:v>1.29</c:v>
                </c:pt>
                <c:pt idx="580">
                  <c:v>1.3</c:v>
                </c:pt>
                <c:pt idx="581">
                  <c:v>1.31</c:v>
                </c:pt>
                <c:pt idx="582">
                  <c:v>1.32</c:v>
                </c:pt>
                <c:pt idx="583">
                  <c:v>1.33</c:v>
                </c:pt>
                <c:pt idx="584">
                  <c:v>1.34</c:v>
                </c:pt>
                <c:pt idx="585">
                  <c:v>1.35</c:v>
                </c:pt>
                <c:pt idx="586">
                  <c:v>1.36</c:v>
                </c:pt>
                <c:pt idx="587">
                  <c:v>1.37</c:v>
                </c:pt>
                <c:pt idx="588">
                  <c:v>1.3800000000000001</c:v>
                </c:pt>
                <c:pt idx="589">
                  <c:v>1.3900000000000001</c:v>
                </c:pt>
                <c:pt idx="590">
                  <c:v>1.4</c:v>
                </c:pt>
                <c:pt idx="591">
                  <c:v>1.41</c:v>
                </c:pt>
                <c:pt idx="592">
                  <c:v>1.42</c:v>
                </c:pt>
                <c:pt idx="593">
                  <c:v>1.43</c:v>
                </c:pt>
                <c:pt idx="594">
                  <c:v>1.44</c:v>
                </c:pt>
                <c:pt idx="595">
                  <c:v>1.45</c:v>
                </c:pt>
                <c:pt idx="596">
                  <c:v>1.46</c:v>
                </c:pt>
                <c:pt idx="597">
                  <c:v>1.47</c:v>
                </c:pt>
                <c:pt idx="598">
                  <c:v>1.48</c:v>
                </c:pt>
                <c:pt idx="599">
                  <c:v>1.49</c:v>
                </c:pt>
                <c:pt idx="600">
                  <c:v>1.5</c:v>
                </c:pt>
                <c:pt idx="601">
                  <c:v>1.51</c:v>
                </c:pt>
                <c:pt idx="602">
                  <c:v>1.52</c:v>
                </c:pt>
                <c:pt idx="603">
                  <c:v>1.53</c:v>
                </c:pt>
                <c:pt idx="604">
                  <c:v>1.54</c:v>
                </c:pt>
                <c:pt idx="605">
                  <c:v>1.55</c:v>
                </c:pt>
                <c:pt idx="606">
                  <c:v>1.56</c:v>
                </c:pt>
                <c:pt idx="607">
                  <c:v>1.57</c:v>
                </c:pt>
                <c:pt idx="608">
                  <c:v>1.58</c:v>
                </c:pt>
                <c:pt idx="609">
                  <c:v>1.59</c:v>
                </c:pt>
                <c:pt idx="610">
                  <c:v>1.6</c:v>
                </c:pt>
                <c:pt idx="611">
                  <c:v>1.61</c:v>
                </c:pt>
                <c:pt idx="612">
                  <c:v>1.62</c:v>
                </c:pt>
                <c:pt idx="613">
                  <c:v>1.6300000000000001</c:v>
                </c:pt>
                <c:pt idx="614">
                  <c:v>1.6400000000000001</c:v>
                </c:pt>
                <c:pt idx="615">
                  <c:v>1.6500000000000001</c:v>
                </c:pt>
                <c:pt idx="616">
                  <c:v>1.6600000000000001</c:v>
                </c:pt>
                <c:pt idx="617">
                  <c:v>1.6700000000000021</c:v>
                </c:pt>
                <c:pt idx="618">
                  <c:v>1.6800000000000022</c:v>
                </c:pt>
                <c:pt idx="619">
                  <c:v>1.6900000000000022</c:v>
                </c:pt>
                <c:pt idx="620">
                  <c:v>1.7</c:v>
                </c:pt>
                <c:pt idx="621">
                  <c:v>1.71</c:v>
                </c:pt>
                <c:pt idx="622">
                  <c:v>1.72</c:v>
                </c:pt>
                <c:pt idx="623">
                  <c:v>1.73</c:v>
                </c:pt>
                <c:pt idx="624">
                  <c:v>1.74</c:v>
                </c:pt>
                <c:pt idx="625">
                  <c:v>1.75</c:v>
                </c:pt>
                <c:pt idx="626">
                  <c:v>1.76</c:v>
                </c:pt>
                <c:pt idx="627">
                  <c:v>1.77</c:v>
                </c:pt>
                <c:pt idx="628">
                  <c:v>1.78</c:v>
                </c:pt>
                <c:pt idx="629">
                  <c:v>1.79</c:v>
                </c:pt>
                <c:pt idx="630">
                  <c:v>1.8</c:v>
                </c:pt>
                <c:pt idx="631">
                  <c:v>1.81</c:v>
                </c:pt>
                <c:pt idx="632">
                  <c:v>1.82</c:v>
                </c:pt>
                <c:pt idx="633">
                  <c:v>1.83</c:v>
                </c:pt>
                <c:pt idx="634">
                  <c:v>1.84</c:v>
                </c:pt>
                <c:pt idx="635">
                  <c:v>1.85</c:v>
                </c:pt>
                <c:pt idx="636">
                  <c:v>1.86</c:v>
                </c:pt>
                <c:pt idx="637">
                  <c:v>1.87</c:v>
                </c:pt>
                <c:pt idx="638">
                  <c:v>1.8800000000000001</c:v>
                </c:pt>
                <c:pt idx="639">
                  <c:v>1.8900000000000001</c:v>
                </c:pt>
                <c:pt idx="640">
                  <c:v>1.9000000000000001</c:v>
                </c:pt>
                <c:pt idx="641">
                  <c:v>1.9100000000000001</c:v>
                </c:pt>
                <c:pt idx="642">
                  <c:v>1.9200000000000021</c:v>
                </c:pt>
                <c:pt idx="643">
                  <c:v>1.9300000000000022</c:v>
                </c:pt>
                <c:pt idx="644">
                  <c:v>1.9400000000000022</c:v>
                </c:pt>
                <c:pt idx="645">
                  <c:v>1.9500000000000022</c:v>
                </c:pt>
                <c:pt idx="646">
                  <c:v>1.9600000000000022</c:v>
                </c:pt>
                <c:pt idx="647">
                  <c:v>1.9700000000000022</c:v>
                </c:pt>
                <c:pt idx="648">
                  <c:v>1.9800000000000024</c:v>
                </c:pt>
                <c:pt idx="649">
                  <c:v>1.9900000000000024</c:v>
                </c:pt>
                <c:pt idx="650">
                  <c:v>2</c:v>
                </c:pt>
                <c:pt idx="651">
                  <c:v>2.0099999999999998</c:v>
                </c:pt>
                <c:pt idx="652">
                  <c:v>2.02</c:v>
                </c:pt>
                <c:pt idx="653">
                  <c:v>2.0299999999999998</c:v>
                </c:pt>
                <c:pt idx="654">
                  <c:v>2.04</c:v>
                </c:pt>
                <c:pt idx="655">
                  <c:v>2.0499999999999998</c:v>
                </c:pt>
                <c:pt idx="656">
                  <c:v>2.06</c:v>
                </c:pt>
                <c:pt idx="657">
                  <c:v>2.0699999999999998</c:v>
                </c:pt>
                <c:pt idx="658">
                  <c:v>2.08</c:v>
                </c:pt>
                <c:pt idx="659">
                  <c:v>2.09</c:v>
                </c:pt>
                <c:pt idx="660">
                  <c:v>2.1</c:v>
                </c:pt>
                <c:pt idx="661">
                  <c:v>2.11</c:v>
                </c:pt>
                <c:pt idx="662">
                  <c:v>2.12</c:v>
                </c:pt>
                <c:pt idx="663">
                  <c:v>2.13</c:v>
                </c:pt>
                <c:pt idx="664">
                  <c:v>2.14</c:v>
                </c:pt>
                <c:pt idx="665">
                  <c:v>2.15</c:v>
                </c:pt>
                <c:pt idx="666">
                  <c:v>2.16</c:v>
                </c:pt>
                <c:pt idx="667">
                  <c:v>2.17</c:v>
                </c:pt>
                <c:pt idx="668">
                  <c:v>2.1800000000000002</c:v>
                </c:pt>
                <c:pt idx="669">
                  <c:v>2.19</c:v>
                </c:pt>
                <c:pt idx="670">
                  <c:v>2.2000000000000002</c:v>
                </c:pt>
                <c:pt idx="671">
                  <c:v>2.21</c:v>
                </c:pt>
                <c:pt idx="672">
                  <c:v>2.2200000000000002</c:v>
                </c:pt>
                <c:pt idx="673">
                  <c:v>2.23</c:v>
                </c:pt>
                <c:pt idx="674">
                  <c:v>2.2400000000000002</c:v>
                </c:pt>
                <c:pt idx="675">
                  <c:v>2.25</c:v>
                </c:pt>
                <c:pt idx="676">
                  <c:v>2.2599999999999998</c:v>
                </c:pt>
                <c:pt idx="677">
                  <c:v>2.27</c:v>
                </c:pt>
                <c:pt idx="678">
                  <c:v>2.2799999999999998</c:v>
                </c:pt>
                <c:pt idx="679">
                  <c:v>2.29</c:v>
                </c:pt>
                <c:pt idx="680">
                  <c:v>2.2999999999999998</c:v>
                </c:pt>
                <c:pt idx="681">
                  <c:v>2.3099999999999987</c:v>
                </c:pt>
                <c:pt idx="682">
                  <c:v>2.3199999999999967</c:v>
                </c:pt>
                <c:pt idx="683">
                  <c:v>2.3299999999999987</c:v>
                </c:pt>
                <c:pt idx="684">
                  <c:v>2.34</c:v>
                </c:pt>
                <c:pt idx="685">
                  <c:v>2.3499999999999988</c:v>
                </c:pt>
                <c:pt idx="686">
                  <c:v>2.36</c:v>
                </c:pt>
                <c:pt idx="687">
                  <c:v>2.3699999999999997</c:v>
                </c:pt>
                <c:pt idx="688">
                  <c:v>2.38</c:v>
                </c:pt>
                <c:pt idx="689">
                  <c:v>2.3899999999999997</c:v>
                </c:pt>
                <c:pt idx="690">
                  <c:v>2.4</c:v>
                </c:pt>
                <c:pt idx="691">
                  <c:v>2.4099999999999997</c:v>
                </c:pt>
                <c:pt idx="692">
                  <c:v>2.42</c:v>
                </c:pt>
                <c:pt idx="693">
                  <c:v>2.4299999999999997</c:v>
                </c:pt>
                <c:pt idx="694">
                  <c:v>2.44</c:v>
                </c:pt>
                <c:pt idx="695">
                  <c:v>2.4499999999999997</c:v>
                </c:pt>
                <c:pt idx="696">
                  <c:v>2.46</c:v>
                </c:pt>
                <c:pt idx="697">
                  <c:v>2.4699999999999998</c:v>
                </c:pt>
                <c:pt idx="698">
                  <c:v>2.48</c:v>
                </c:pt>
                <c:pt idx="699">
                  <c:v>2.4899999999999998</c:v>
                </c:pt>
                <c:pt idx="700">
                  <c:v>2.5</c:v>
                </c:pt>
                <c:pt idx="701">
                  <c:v>2.5099999999999998</c:v>
                </c:pt>
                <c:pt idx="702">
                  <c:v>2.52</c:v>
                </c:pt>
                <c:pt idx="703">
                  <c:v>2.5299999999999998</c:v>
                </c:pt>
                <c:pt idx="704">
                  <c:v>2.54</c:v>
                </c:pt>
                <c:pt idx="705">
                  <c:v>2.5499999999999998</c:v>
                </c:pt>
                <c:pt idx="706">
                  <c:v>2.56</c:v>
                </c:pt>
                <c:pt idx="707">
                  <c:v>2.57</c:v>
                </c:pt>
                <c:pt idx="708">
                  <c:v>2.58</c:v>
                </c:pt>
                <c:pt idx="709">
                  <c:v>2.59</c:v>
                </c:pt>
                <c:pt idx="710">
                  <c:v>2.6</c:v>
                </c:pt>
                <c:pt idx="711">
                  <c:v>2.61</c:v>
                </c:pt>
                <c:pt idx="712">
                  <c:v>2.62</c:v>
                </c:pt>
                <c:pt idx="713">
                  <c:v>2.63</c:v>
                </c:pt>
                <c:pt idx="714">
                  <c:v>2.64</c:v>
                </c:pt>
                <c:pt idx="715">
                  <c:v>2.65</c:v>
                </c:pt>
                <c:pt idx="716">
                  <c:v>2.66</c:v>
                </c:pt>
                <c:pt idx="717">
                  <c:v>2.67</c:v>
                </c:pt>
                <c:pt idx="718">
                  <c:v>2.68</c:v>
                </c:pt>
                <c:pt idx="719">
                  <c:v>2.69</c:v>
                </c:pt>
                <c:pt idx="720">
                  <c:v>2.7</c:v>
                </c:pt>
                <c:pt idx="721">
                  <c:v>2.71</c:v>
                </c:pt>
                <c:pt idx="722">
                  <c:v>2.72</c:v>
                </c:pt>
                <c:pt idx="723">
                  <c:v>2.73</c:v>
                </c:pt>
                <c:pt idx="724">
                  <c:v>2.74</c:v>
                </c:pt>
                <c:pt idx="725">
                  <c:v>2.75</c:v>
                </c:pt>
                <c:pt idx="726">
                  <c:v>2.7600000000000002</c:v>
                </c:pt>
                <c:pt idx="727">
                  <c:v>2.77</c:v>
                </c:pt>
                <c:pt idx="728">
                  <c:v>2.7800000000000002</c:v>
                </c:pt>
                <c:pt idx="729">
                  <c:v>2.79</c:v>
                </c:pt>
                <c:pt idx="730">
                  <c:v>2.8</c:v>
                </c:pt>
                <c:pt idx="731">
                  <c:v>2.8099999999999987</c:v>
                </c:pt>
                <c:pt idx="732">
                  <c:v>2.82</c:v>
                </c:pt>
                <c:pt idx="733">
                  <c:v>2.8299999999999987</c:v>
                </c:pt>
                <c:pt idx="734">
                  <c:v>2.84</c:v>
                </c:pt>
                <c:pt idx="735">
                  <c:v>2.8499999999999988</c:v>
                </c:pt>
                <c:pt idx="736">
                  <c:v>2.86</c:v>
                </c:pt>
                <c:pt idx="737">
                  <c:v>2.8699999999999997</c:v>
                </c:pt>
                <c:pt idx="738">
                  <c:v>2.88</c:v>
                </c:pt>
                <c:pt idx="739">
                  <c:v>2.8899999999999997</c:v>
                </c:pt>
                <c:pt idx="740">
                  <c:v>2.9</c:v>
                </c:pt>
                <c:pt idx="741">
                  <c:v>2.9099999999999997</c:v>
                </c:pt>
                <c:pt idx="742">
                  <c:v>2.92</c:v>
                </c:pt>
                <c:pt idx="743">
                  <c:v>2.9299999999999997</c:v>
                </c:pt>
                <c:pt idx="744">
                  <c:v>2.94</c:v>
                </c:pt>
                <c:pt idx="745">
                  <c:v>2.9499999999999997</c:v>
                </c:pt>
                <c:pt idx="746">
                  <c:v>2.96</c:v>
                </c:pt>
                <c:pt idx="747">
                  <c:v>2.9699999999999998</c:v>
                </c:pt>
                <c:pt idx="748">
                  <c:v>2.98</c:v>
                </c:pt>
                <c:pt idx="749">
                  <c:v>2.9899999999999998</c:v>
                </c:pt>
                <c:pt idx="750">
                  <c:v>3</c:v>
                </c:pt>
                <c:pt idx="751">
                  <c:v>3.01</c:v>
                </c:pt>
                <c:pt idx="752">
                  <c:v>3.02</c:v>
                </c:pt>
                <c:pt idx="753">
                  <c:v>3.03</c:v>
                </c:pt>
                <c:pt idx="754">
                  <c:v>3.04</c:v>
                </c:pt>
                <c:pt idx="755">
                  <c:v>3.05</c:v>
                </c:pt>
                <c:pt idx="756">
                  <c:v>3.06</c:v>
                </c:pt>
                <c:pt idx="757">
                  <c:v>3.07</c:v>
                </c:pt>
                <c:pt idx="758">
                  <c:v>3.08</c:v>
                </c:pt>
                <c:pt idx="759">
                  <c:v>3.09</c:v>
                </c:pt>
                <c:pt idx="760">
                  <c:v>3.1</c:v>
                </c:pt>
                <c:pt idx="761">
                  <c:v>3.11</c:v>
                </c:pt>
                <c:pt idx="762">
                  <c:v>3.12</c:v>
                </c:pt>
                <c:pt idx="763">
                  <c:v>3.13</c:v>
                </c:pt>
                <c:pt idx="764">
                  <c:v>3.14</c:v>
                </c:pt>
                <c:pt idx="765">
                  <c:v>3.15</c:v>
                </c:pt>
                <c:pt idx="766">
                  <c:v>3.16</c:v>
                </c:pt>
                <c:pt idx="767">
                  <c:v>3.17</c:v>
                </c:pt>
                <c:pt idx="768">
                  <c:v>3.18</c:v>
                </c:pt>
                <c:pt idx="769">
                  <c:v>3.19</c:v>
                </c:pt>
                <c:pt idx="770">
                  <c:v>3.2</c:v>
                </c:pt>
                <c:pt idx="771">
                  <c:v>3.21</c:v>
                </c:pt>
                <c:pt idx="772">
                  <c:v>3.22</c:v>
                </c:pt>
                <c:pt idx="773">
                  <c:v>3.23</c:v>
                </c:pt>
                <c:pt idx="774">
                  <c:v>3.24</c:v>
                </c:pt>
                <c:pt idx="775">
                  <c:v>3.25</c:v>
                </c:pt>
                <c:pt idx="776">
                  <c:v>3.2600000000000002</c:v>
                </c:pt>
                <c:pt idx="777">
                  <c:v>3.27</c:v>
                </c:pt>
                <c:pt idx="778">
                  <c:v>3.2800000000000002</c:v>
                </c:pt>
                <c:pt idx="779">
                  <c:v>3.29</c:v>
                </c:pt>
                <c:pt idx="780">
                  <c:v>3.3</c:v>
                </c:pt>
                <c:pt idx="781">
                  <c:v>3.3099999999999987</c:v>
                </c:pt>
                <c:pt idx="782">
                  <c:v>3.32</c:v>
                </c:pt>
                <c:pt idx="783">
                  <c:v>3.3299999999999987</c:v>
                </c:pt>
                <c:pt idx="784">
                  <c:v>3.34</c:v>
                </c:pt>
                <c:pt idx="785">
                  <c:v>3.3499999999999988</c:v>
                </c:pt>
                <c:pt idx="786">
                  <c:v>3.36</c:v>
                </c:pt>
                <c:pt idx="787">
                  <c:v>3.3699999999999997</c:v>
                </c:pt>
                <c:pt idx="788">
                  <c:v>3.38</c:v>
                </c:pt>
                <c:pt idx="789">
                  <c:v>3.3899999999999997</c:v>
                </c:pt>
                <c:pt idx="790">
                  <c:v>3.4</c:v>
                </c:pt>
                <c:pt idx="791">
                  <c:v>3.4099999999999997</c:v>
                </c:pt>
                <c:pt idx="792">
                  <c:v>3.42</c:v>
                </c:pt>
                <c:pt idx="793">
                  <c:v>3.4299999999999997</c:v>
                </c:pt>
                <c:pt idx="794">
                  <c:v>3.44</c:v>
                </c:pt>
                <c:pt idx="795">
                  <c:v>3.4499999999999997</c:v>
                </c:pt>
                <c:pt idx="796">
                  <c:v>3.46</c:v>
                </c:pt>
                <c:pt idx="797">
                  <c:v>3.4699999999999998</c:v>
                </c:pt>
                <c:pt idx="798">
                  <c:v>3.48</c:v>
                </c:pt>
                <c:pt idx="799">
                  <c:v>3.4899999999999998</c:v>
                </c:pt>
                <c:pt idx="800">
                  <c:v>3.5</c:v>
                </c:pt>
                <c:pt idx="801">
                  <c:v>3.51</c:v>
                </c:pt>
                <c:pt idx="802">
                  <c:v>3.52</c:v>
                </c:pt>
                <c:pt idx="803">
                  <c:v>3.53</c:v>
                </c:pt>
                <c:pt idx="804">
                  <c:v>3.54</c:v>
                </c:pt>
                <c:pt idx="805">
                  <c:v>3.55</c:v>
                </c:pt>
                <c:pt idx="806">
                  <c:v>3.56</c:v>
                </c:pt>
                <c:pt idx="807">
                  <c:v>3.57</c:v>
                </c:pt>
                <c:pt idx="808">
                  <c:v>3.58</c:v>
                </c:pt>
                <c:pt idx="809">
                  <c:v>3.59</c:v>
                </c:pt>
                <c:pt idx="810">
                  <c:v>3.6</c:v>
                </c:pt>
                <c:pt idx="811">
                  <c:v>3.61</c:v>
                </c:pt>
                <c:pt idx="812">
                  <c:v>3.62</c:v>
                </c:pt>
                <c:pt idx="813">
                  <c:v>3.63</c:v>
                </c:pt>
                <c:pt idx="814">
                  <c:v>3.64</c:v>
                </c:pt>
                <c:pt idx="815">
                  <c:v>3.65</c:v>
                </c:pt>
                <c:pt idx="816">
                  <c:v>3.66</c:v>
                </c:pt>
                <c:pt idx="817">
                  <c:v>3.67</c:v>
                </c:pt>
                <c:pt idx="818">
                  <c:v>3.6800000000000099</c:v>
                </c:pt>
                <c:pt idx="819">
                  <c:v>3.69</c:v>
                </c:pt>
                <c:pt idx="820">
                  <c:v>3.7000000000000099</c:v>
                </c:pt>
                <c:pt idx="821">
                  <c:v>3.71</c:v>
                </c:pt>
                <c:pt idx="822">
                  <c:v>3.7200000000000144</c:v>
                </c:pt>
                <c:pt idx="823">
                  <c:v>3.7300000000000102</c:v>
                </c:pt>
                <c:pt idx="824">
                  <c:v>3.7400000000000144</c:v>
                </c:pt>
                <c:pt idx="825">
                  <c:v>3.7500000000000102</c:v>
                </c:pt>
                <c:pt idx="826">
                  <c:v>3.7600000000000149</c:v>
                </c:pt>
                <c:pt idx="827">
                  <c:v>3.7700000000000098</c:v>
                </c:pt>
                <c:pt idx="828">
                  <c:v>3.7800000000000149</c:v>
                </c:pt>
                <c:pt idx="829">
                  <c:v>3.7900000000000098</c:v>
                </c:pt>
                <c:pt idx="830">
                  <c:v>3.80000000000001</c:v>
                </c:pt>
                <c:pt idx="831">
                  <c:v>3.8100000000000067</c:v>
                </c:pt>
                <c:pt idx="832">
                  <c:v>3.8200000000000101</c:v>
                </c:pt>
                <c:pt idx="833">
                  <c:v>3.8300000000000067</c:v>
                </c:pt>
                <c:pt idx="834">
                  <c:v>3.8400000000000101</c:v>
                </c:pt>
                <c:pt idx="835">
                  <c:v>3.8500000000000068</c:v>
                </c:pt>
                <c:pt idx="836">
                  <c:v>3.8600000000000101</c:v>
                </c:pt>
                <c:pt idx="837">
                  <c:v>3.8700000000000077</c:v>
                </c:pt>
                <c:pt idx="838">
                  <c:v>3.8800000000000101</c:v>
                </c:pt>
                <c:pt idx="839">
                  <c:v>3.8900000000000077</c:v>
                </c:pt>
                <c:pt idx="840">
                  <c:v>3.9000000000000101</c:v>
                </c:pt>
                <c:pt idx="841">
                  <c:v>3.9100000000000077</c:v>
                </c:pt>
                <c:pt idx="842">
                  <c:v>3.9200000000000101</c:v>
                </c:pt>
                <c:pt idx="843">
                  <c:v>3.9300000000000077</c:v>
                </c:pt>
                <c:pt idx="844">
                  <c:v>3.9400000000000102</c:v>
                </c:pt>
                <c:pt idx="845">
                  <c:v>3.9500000000000077</c:v>
                </c:pt>
                <c:pt idx="846">
                  <c:v>3.9600000000000102</c:v>
                </c:pt>
                <c:pt idx="847">
                  <c:v>3.97000000000001</c:v>
                </c:pt>
                <c:pt idx="848">
                  <c:v>3.9800000000000102</c:v>
                </c:pt>
                <c:pt idx="849">
                  <c:v>3.99000000000001</c:v>
                </c:pt>
                <c:pt idx="850">
                  <c:v>4.0000000000000098</c:v>
                </c:pt>
                <c:pt idx="851">
                  <c:v>4.0100000000000096</c:v>
                </c:pt>
                <c:pt idx="852">
                  <c:v>4.0200000000000085</c:v>
                </c:pt>
                <c:pt idx="853">
                  <c:v>4.03000000000001</c:v>
                </c:pt>
                <c:pt idx="854">
                  <c:v>4.0400000000000098</c:v>
                </c:pt>
                <c:pt idx="855">
                  <c:v>4.0500000000000096</c:v>
                </c:pt>
                <c:pt idx="856">
                  <c:v>4.0600000000000085</c:v>
                </c:pt>
                <c:pt idx="857">
                  <c:v>4.0700000000000101</c:v>
                </c:pt>
                <c:pt idx="858">
                  <c:v>4.0800000000000098</c:v>
                </c:pt>
                <c:pt idx="859">
                  <c:v>4.0900000000000096</c:v>
                </c:pt>
                <c:pt idx="860">
                  <c:v>4.1000000000000085</c:v>
                </c:pt>
                <c:pt idx="861">
                  <c:v>4.1100000000000145</c:v>
                </c:pt>
                <c:pt idx="862">
                  <c:v>4.1200000000000099</c:v>
                </c:pt>
                <c:pt idx="863">
                  <c:v>4.1300000000000097</c:v>
                </c:pt>
                <c:pt idx="864">
                  <c:v>4.1400000000000095</c:v>
                </c:pt>
                <c:pt idx="865">
                  <c:v>4.1500000000000075</c:v>
                </c:pt>
                <c:pt idx="866">
                  <c:v>4.1600000000000108</c:v>
                </c:pt>
                <c:pt idx="867">
                  <c:v>4.1700000000000204</c:v>
                </c:pt>
                <c:pt idx="868">
                  <c:v>4.1800000000000201</c:v>
                </c:pt>
                <c:pt idx="869">
                  <c:v>4.1900000000000155</c:v>
                </c:pt>
                <c:pt idx="870">
                  <c:v>4.2000000000000197</c:v>
                </c:pt>
                <c:pt idx="871">
                  <c:v>4.2100000000000204</c:v>
                </c:pt>
                <c:pt idx="872">
                  <c:v>4.2200000000000202</c:v>
                </c:pt>
                <c:pt idx="873">
                  <c:v>4.2300000000000288</c:v>
                </c:pt>
                <c:pt idx="874">
                  <c:v>4.2400000000000198</c:v>
                </c:pt>
                <c:pt idx="875">
                  <c:v>4.2500000000000204</c:v>
                </c:pt>
                <c:pt idx="876">
                  <c:v>4.2600000000000202</c:v>
                </c:pt>
                <c:pt idx="877">
                  <c:v>4.2700000000000289</c:v>
                </c:pt>
                <c:pt idx="878">
                  <c:v>4.2800000000000198</c:v>
                </c:pt>
                <c:pt idx="879">
                  <c:v>4.2900000000000196</c:v>
                </c:pt>
                <c:pt idx="880">
                  <c:v>4.3000000000000203</c:v>
                </c:pt>
                <c:pt idx="881">
                  <c:v>4.31000000000002</c:v>
                </c:pt>
                <c:pt idx="882">
                  <c:v>4.3200000000000145</c:v>
                </c:pt>
                <c:pt idx="883">
                  <c:v>4.3300000000000196</c:v>
                </c:pt>
                <c:pt idx="884">
                  <c:v>4.3400000000000203</c:v>
                </c:pt>
                <c:pt idx="885">
                  <c:v>4.3500000000000201</c:v>
                </c:pt>
                <c:pt idx="886">
                  <c:v>4.3600000000000145</c:v>
                </c:pt>
                <c:pt idx="887">
                  <c:v>4.3700000000000196</c:v>
                </c:pt>
                <c:pt idx="888">
                  <c:v>4.3800000000000203</c:v>
                </c:pt>
                <c:pt idx="889">
                  <c:v>4.3900000000000201</c:v>
                </c:pt>
                <c:pt idx="890">
                  <c:v>4.4000000000000199</c:v>
                </c:pt>
                <c:pt idx="891">
                  <c:v>4.4100000000000197</c:v>
                </c:pt>
                <c:pt idx="892">
                  <c:v>4.4200000000000204</c:v>
                </c:pt>
                <c:pt idx="893">
                  <c:v>4.4300000000000299</c:v>
                </c:pt>
                <c:pt idx="894">
                  <c:v>4.4400000000000199</c:v>
                </c:pt>
                <c:pt idx="895">
                  <c:v>4.4500000000000197</c:v>
                </c:pt>
                <c:pt idx="896">
                  <c:v>4.4600000000000204</c:v>
                </c:pt>
                <c:pt idx="897">
                  <c:v>4.4700000000000299</c:v>
                </c:pt>
                <c:pt idx="898">
                  <c:v>4.4800000000000288</c:v>
                </c:pt>
                <c:pt idx="899">
                  <c:v>4.4900000000000198</c:v>
                </c:pt>
                <c:pt idx="900">
                  <c:v>4.5000000000000204</c:v>
                </c:pt>
              </c:numCache>
            </c:numRef>
          </c:xVal>
          <c:yVal>
            <c:numRef>
              <c:f>'N017'!$D$2:$D$902</c:f>
              <c:numCache>
                <c:formatCode>0.0000</c:formatCode>
                <c:ptCount val="901"/>
                <c:pt idx="0">
                  <c:v>0</c:v>
                </c:pt>
                <c:pt idx="1">
                  <c:v>4.3622079224993646E-77</c:v>
                </c:pt>
                <c:pt idx="2">
                  <c:v>9.3574352472405564E-77</c:v>
                </c:pt>
                <c:pt idx="3">
                  <c:v>2.0038679530282712E-76</c:v>
                </c:pt>
                <c:pt idx="4">
                  <c:v>4.2839379348044685E-76</c:v>
                </c:pt>
                <c:pt idx="5">
                  <c:v>9.1427962516136175E-76</c:v>
                </c:pt>
                <c:pt idx="6">
                  <c:v>1.9479451054551063E-75</c:v>
                </c:pt>
                <c:pt idx="7">
                  <c:v>4.143202761053453E-75</c:v>
                </c:pt>
                <c:pt idx="8">
                  <c:v>8.797463262669813E-75</c:v>
                </c:pt>
                <c:pt idx="9">
                  <c:v>1.8648355406926791E-74</c:v>
                </c:pt>
                <c:pt idx="10">
                  <c:v>3.9462574446644513E-74</c:v>
                </c:pt>
                <c:pt idx="11">
                  <c:v>8.3366600434354528E-74</c:v>
                </c:pt>
                <c:pt idx="12">
                  <c:v>1.7581688078987192E-73</c:v>
                </c:pt>
                <c:pt idx="13">
                  <c:v>3.7016116289770127E-73</c:v>
                </c:pt>
                <c:pt idx="14">
                  <c:v>7.7800597443444115E-73</c:v>
                </c:pt>
                <c:pt idx="15">
                  <c:v>1.6324384456596075E-72</c:v>
                </c:pt>
                <c:pt idx="16">
                  <c:v>3.4194203956346611E-72</c:v>
                </c:pt>
                <c:pt idx="17">
                  <c:v>7.1503941567436575E-72</c:v>
                </c:pt>
                <c:pt idx="18">
                  <c:v>1.4926887794524533E-71</c:v>
                </c:pt>
                <c:pt idx="19">
                  <c:v>3.110787572262106E-71</c:v>
                </c:pt>
                <c:pt idx="20">
                  <c:v>6.4719215380999705E-71</c:v>
                </c:pt>
                <c:pt idx="21">
                  <c:v>1.3441815589828786E-70</c:v>
                </c:pt>
                <c:pt idx="22">
                  <c:v>2.7870478410578798E-70</c:v>
                </c:pt>
                <c:pt idx="23">
                  <c:v>5.7688960785614444E-70</c:v>
                </c:pt>
                <c:pt idx="24">
                  <c:v>1.1920728828920335E-69</c:v>
                </c:pt>
                <c:pt idx="25">
                  <c:v>2.4590915830225424E-69</c:v>
                </c:pt>
                <c:pt idx="26">
                  <c:v>5.0641714333249761E-69</c:v>
                </c:pt>
                <c:pt idx="27">
                  <c:v>1.0411274477714697E-68</c:v>
                </c:pt>
                <c:pt idx="28">
                  <c:v>2.1367868116730271E-68</c:v>
                </c:pt>
                <c:pt idx="29">
                  <c:v>4.3780457366373743E-68</c:v>
                </c:pt>
                <c:pt idx="30">
                  <c:v>8.9549093794022871E-68</c:v>
                </c:pt>
                <c:pt idx="31">
                  <c:v>1.8285376108653011E-67</c:v>
                </c:pt>
                <c:pt idx="32">
                  <c:v>3.7274206033411359E-67</c:v>
                </c:pt>
                <c:pt idx="33">
                  <c:v>7.5853339656200349E-67</c:v>
                </c:pt>
                <c:pt idx="34">
                  <c:v>1.5410006187262477E-66</c:v>
                </c:pt>
                <c:pt idx="35">
                  <c:v>3.1253072614334162E-66</c:v>
                </c:pt>
                <c:pt idx="36">
                  <c:v>6.3276788662252702E-66</c:v>
                </c:pt>
                <c:pt idx="37">
                  <c:v>1.2789628834112392E-65</c:v>
                </c:pt>
                <c:pt idx="38">
                  <c:v>2.5806746350505514E-65</c:v>
                </c:pt>
                <c:pt idx="39">
                  <c:v>5.1984080540162952E-65</c:v>
                </c:pt>
                <c:pt idx="40">
                  <c:v>1.0453681932054986E-64</c:v>
                </c:pt>
                <c:pt idx="41">
                  <c:v>2.0986015944595772E-64</c:v>
                </c:pt>
                <c:pt idx="42">
                  <c:v>4.2058377671391232E-64</c:v>
                </c:pt>
                <c:pt idx="43">
                  <c:v>8.414665102307461E-64</c:v>
                </c:pt>
                <c:pt idx="44">
                  <c:v>1.68067197015391E-63</c:v>
                </c:pt>
                <c:pt idx="45">
                  <c:v>3.3511269437369075E-63</c:v>
                </c:pt>
                <c:pt idx="46">
                  <c:v>6.6705340240015997E-63</c:v>
                </c:pt>
                <c:pt idx="47">
                  <c:v>1.3255378378529748E-62</c:v>
                </c:pt>
                <c:pt idx="48">
                  <c:v>2.6295743601278846E-62</c:v>
                </c:pt>
                <c:pt idx="49">
                  <c:v>5.2076355757376563E-62</c:v>
                </c:pt>
                <c:pt idx="50">
                  <c:v>1.02957387858158E-61</c:v>
                </c:pt>
                <c:pt idx="51">
                  <c:v>2.032058691399793E-61</c:v>
                </c:pt>
                <c:pt idx="52">
                  <c:v>4.0038406163947385E-61</c:v>
                </c:pt>
                <c:pt idx="53">
                  <c:v>7.8755177742574804E-61</c:v>
                </c:pt>
                <c:pt idx="54">
                  <c:v>1.546476242914593E-60</c:v>
                </c:pt>
                <c:pt idx="55">
                  <c:v>3.0315811016485152E-60</c:v>
                </c:pt>
                <c:pt idx="56">
                  <c:v>5.9327620636357367E-60</c:v>
                </c:pt>
                <c:pt idx="57">
                  <c:v>1.1590614798229592E-59</c:v>
                </c:pt>
                <c:pt idx="58">
                  <c:v>2.260569252013607E-59</c:v>
                </c:pt>
                <c:pt idx="59">
                  <c:v>4.401401236225797E-59</c:v>
                </c:pt>
                <c:pt idx="60">
                  <c:v>8.555116102865138E-59</c:v>
                </c:pt>
                <c:pt idx="61">
                  <c:v>1.6600556846955398E-58</c:v>
                </c:pt>
                <c:pt idx="62">
                  <c:v>3.2157420624353006E-58</c:v>
                </c:pt>
                <c:pt idx="63">
                  <c:v>6.218727949575275E-58</c:v>
                </c:pt>
                <c:pt idx="64">
                  <c:v>1.200559563828792E-57</c:v>
                </c:pt>
                <c:pt idx="65">
                  <c:v>2.3138098581227179E-57</c:v>
                </c:pt>
                <c:pt idx="66">
                  <c:v>4.4517772336550196E-57</c:v>
                </c:pt>
                <c:pt idx="67">
                  <c:v>8.5506864833488857E-57</c:v>
                </c:pt>
                <c:pt idx="68">
                  <c:v>1.6395714362844139E-56</c:v>
                </c:pt>
                <c:pt idx="69">
                  <c:v>3.1384954697387565E-56</c:v>
                </c:pt>
                <c:pt idx="70">
                  <c:v>5.9975581905017669E-56</c:v>
                </c:pt>
                <c:pt idx="71">
                  <c:v>1.1441665223195157E-55</c:v>
                </c:pt>
                <c:pt idx="72">
                  <c:v>2.1790430192070119E-55</c:v>
                </c:pt>
                <c:pt idx="73">
                  <c:v>4.142897361752102E-55</c:v>
                </c:pt>
                <c:pt idx="74">
                  <c:v>7.8632909545692505E-55</c:v>
                </c:pt>
                <c:pt idx="75">
                  <c:v>1.4899315580740069E-54</c:v>
                </c:pt>
                <c:pt idx="76">
                  <c:v>2.818318648245143E-54</c:v>
                </c:pt>
                <c:pt idx="77">
                  <c:v>5.3220098188882173E-54</c:v>
                </c:pt>
                <c:pt idx="78">
                  <c:v>1.0032820692005381E-53</c:v>
                </c:pt>
                <c:pt idx="79">
                  <c:v>1.8881314731143141E-53</c:v>
                </c:pt>
                <c:pt idx="80">
                  <c:v>3.5473432537591114E-53</c:v>
                </c:pt>
                <c:pt idx="81">
                  <c:v>6.6532830383038161E-53</c:v>
                </c:pt>
                <c:pt idx="82">
                  <c:v>1.2457491111661646E-52</c:v>
                </c:pt>
                <c:pt idx="83">
                  <c:v>2.3285575432555286E-52</c:v>
                </c:pt>
                <c:pt idx="84">
                  <c:v>4.3451539210033923E-52</c:v>
                </c:pt>
                <c:pt idx="85">
                  <c:v>8.09440924247351E-52</c:v>
                </c:pt>
                <c:pt idx="86">
                  <c:v>1.5053134863399884E-51</c:v>
                </c:pt>
                <c:pt idx="87">
                  <c:v>2.7946701044508034E-51</c:v>
                </c:pt>
                <c:pt idx="88">
                  <c:v>5.17959672681923E-51</c:v>
                </c:pt>
                <c:pt idx="89">
                  <c:v>9.5834779589804462E-51</c:v>
                </c:pt>
                <c:pt idx="90">
                  <c:v>1.7701584843122751E-50</c:v>
                </c:pt>
                <c:pt idx="91">
                  <c:v>3.2640962433866717E-50</c:v>
                </c:pt>
                <c:pt idx="92">
                  <c:v>6.0086313909891667E-50</c:v>
                </c:pt>
                <c:pt idx="93">
                  <c:v>1.1042056654999982E-49</c:v>
                </c:pt>
                <c:pt idx="94">
                  <c:v>2.0257515595452903E-49</c:v>
                </c:pt>
                <c:pt idx="95">
                  <c:v>3.710087863342953E-49</c:v>
                </c:pt>
                <c:pt idx="96">
                  <c:v>6.7833466246560883E-49</c:v>
                </c:pt>
                <c:pt idx="97">
                  <c:v>1.2381282328956169E-48</c:v>
                </c:pt>
                <c:pt idx="98">
                  <c:v>2.2560516910630097E-48</c:v>
                </c:pt>
                <c:pt idx="99">
                  <c:v>4.1038763534989889E-48</c:v>
                </c:pt>
                <c:pt idx="100">
                  <c:v>7.4524880922696696E-48</c:v>
                </c:pt>
                <c:pt idx="101">
                  <c:v>1.3510459388496006E-47</c:v>
                </c:pt>
                <c:pt idx="102">
                  <c:v>2.4451231869044707E-47</c:v>
                </c:pt>
                <c:pt idx="103">
                  <c:v>4.4176690130276488E-47</c:v>
                </c:pt>
                <c:pt idx="104">
                  <c:v>7.9679647836425301E-47</c:v>
                </c:pt>
                <c:pt idx="105">
                  <c:v>1.4347077363811062E-46</c:v>
                </c:pt>
                <c:pt idx="106">
                  <c:v>2.5789402275986925E-46</c:v>
                </c:pt>
                <c:pt idx="107">
                  <c:v>4.6278674887115739E-46</c:v>
                </c:pt>
                <c:pt idx="108">
                  <c:v>8.2905311604744175E-46</c:v>
                </c:pt>
                <c:pt idx="109">
                  <c:v>1.482673751116744E-45</c:v>
                </c:pt>
                <c:pt idx="110">
                  <c:v>2.6471018054095049E-45</c:v>
                </c:pt>
                <c:pt idx="111">
                  <c:v>4.7179951676655912E-45</c:v>
                </c:pt>
                <c:pt idx="112">
                  <c:v>8.394718576221939E-45</c:v>
                </c:pt>
                <c:pt idx="113">
                  <c:v>1.4911337274087319E-44</c:v>
                </c:pt>
                <c:pt idx="114">
                  <c:v>2.6441667986676744E-44</c:v>
                </c:pt>
                <c:pt idx="115">
                  <c:v>4.6808303850003328E-44</c:v>
                </c:pt>
                <c:pt idx="116">
                  <c:v>8.2721568983634726E-44</c:v>
                </c:pt>
                <c:pt idx="117">
                  <c:v>1.4594069974449439E-43</c:v>
                </c:pt>
                <c:pt idx="118">
                  <c:v>2.5703714438912418E-43</c:v>
                </c:pt>
                <c:pt idx="119">
                  <c:v>4.5193622477703597E-43</c:v>
                </c:pt>
                <c:pt idx="120">
                  <c:v>7.9326852255169357E-43</c:v>
                </c:pt>
                <c:pt idx="121">
                  <c:v>1.3900329398951642E-42</c:v>
                </c:pt>
                <c:pt idx="122">
                  <c:v>2.4315979283670329E-42</c:v>
                </c:pt>
                <c:pt idx="123">
                  <c:v>4.2463935335240599E-42</c:v>
                </c:pt>
                <c:pt idx="124">
                  <c:v>7.4030471826164468E-42</c:v>
                </c:pt>
                <c:pt idx="125">
                  <c:v>1.2884352473922359E-41</c:v>
                </c:pt>
                <c:pt idx="126">
                  <c:v>2.2385998970179554E-41</c:v>
                </c:pt>
                <c:pt idx="127">
                  <c:v>3.8828638636225097E-41</c:v>
                </c:pt>
                <c:pt idx="128">
                  <c:v>6.7234108575014077E-41</c:v>
                </c:pt>
                <c:pt idx="129">
                  <c:v>1.1622215947322049E-40</c:v>
                </c:pt>
                <c:pt idx="130">
                  <c:v>2.0056263765027665E-40</c:v>
                </c:pt>
                <c:pt idx="131">
                  <c:v>3.4551978979731253E-40</c:v>
                </c:pt>
                <c:pt idx="132">
                  <c:v>5.9423417322355943E-40</c:v>
                </c:pt>
                <c:pt idx="133">
                  <c:v>1.0202441724904759E-39</c:v>
                </c:pt>
                <c:pt idx="134">
                  <c:v>1.7486883813125415E-39</c:v>
                </c:pt>
                <c:pt idx="135">
                  <c:v>2.9921442623941631E-39</c:v>
                </c:pt>
                <c:pt idx="136">
                  <c:v>5.1111006726686832E-39</c:v>
                </c:pt>
                <c:pt idx="137">
                  <c:v>8.7158178291140048E-39</c:v>
                </c:pt>
                <c:pt idx="138">
                  <c:v>1.483759989966856E-38</c:v>
                </c:pt>
                <c:pt idx="139">
                  <c:v>2.5216277209232655E-38</c:v>
                </c:pt>
                <c:pt idx="140">
                  <c:v>4.2781901827104429E-38</c:v>
                </c:pt>
                <c:pt idx="141">
                  <c:v>7.2460446524447795E-38</c:v>
                </c:pt>
                <c:pt idx="142">
                  <c:v>1.225190801866502E-37</c:v>
                </c:pt>
                <c:pt idx="143">
                  <c:v>2.0680843679884044E-37</c:v>
                </c:pt>
                <c:pt idx="144">
                  <c:v>3.4849341699684661E-37</c:v>
                </c:pt>
                <c:pt idx="145">
                  <c:v>5.8624980073181354E-37</c:v>
                </c:pt>
                <c:pt idx="146">
                  <c:v>9.8453835564216478E-37</c:v>
                </c:pt>
                <c:pt idx="147">
                  <c:v>1.6506096300928E-36</c:v>
                </c:pt>
                <c:pt idx="148">
                  <c:v>2.7625993906451639E-36</c:v>
                </c:pt>
                <c:pt idx="149">
                  <c:v>4.6158666245784652E-36</c:v>
                </c:pt>
                <c:pt idx="150">
                  <c:v>7.6992849602635479E-36</c:v>
                </c:pt>
                <c:pt idx="151">
                  <c:v>1.2820629170695569E-35</c:v>
                </c:pt>
                <c:pt idx="152">
                  <c:v>2.1312288486714468E-35</c:v>
                </c:pt>
                <c:pt idx="153">
                  <c:v>3.5368173830469274E-35</c:v>
                </c:pt>
                <c:pt idx="154">
                  <c:v>5.8594518426262544E-35</c:v>
                </c:pt>
                <c:pt idx="155">
                  <c:v>9.6908784137183202E-35</c:v>
                </c:pt>
                <c:pt idx="156">
                  <c:v>1.6000409690066354E-34</c:v>
                </c:pt>
                <c:pt idx="157">
                  <c:v>2.6373080701827279E-34</c:v>
                </c:pt>
                <c:pt idx="158">
                  <c:v>4.3396272460437387E-34</c:v>
                </c:pt>
                <c:pt idx="159">
                  <c:v>7.1286253952318064E-34</c:v>
                </c:pt>
                <c:pt idx="160">
                  <c:v>1.1690173647897796E-33</c:v>
                </c:pt>
                <c:pt idx="161">
                  <c:v>1.9138060972772219E-33</c:v>
                </c:pt>
                <c:pt idx="162">
                  <c:v>3.1277836721677263E-33</c:v>
                </c:pt>
                <c:pt idx="163">
                  <c:v>5.1031376762692869E-33</c:v>
                </c:pt>
                <c:pt idx="164">
                  <c:v>8.3118876622961498E-33</c:v>
                </c:pt>
                <c:pt idx="165">
                  <c:v>1.3515242653628261E-32</c:v>
                </c:pt>
                <c:pt idx="166">
                  <c:v>2.1938646618031546E-32</c:v>
                </c:pt>
                <c:pt idx="167">
                  <c:v>3.5551474734061125E-32</c:v>
                </c:pt>
                <c:pt idx="168">
                  <c:v>5.7513157529831945E-32</c:v>
                </c:pt>
                <c:pt idx="169">
                  <c:v>9.2883507064241861E-32</c:v>
                </c:pt>
                <c:pt idx="170">
                  <c:v>1.4975171380755657E-31</c:v>
                </c:pt>
                <c:pt idx="171">
                  <c:v>2.410276133434821E-31</c:v>
                </c:pt>
                <c:pt idx="172">
                  <c:v>3.8727869151400437E-31</c:v>
                </c:pt>
                <c:pt idx="173">
                  <c:v>6.2121539085137621E-31</c:v>
                </c:pt>
                <c:pt idx="174">
                  <c:v>9.9476985125300304E-31</c:v>
                </c:pt>
                <c:pt idx="175">
                  <c:v>1.5902478784740135E-30</c:v>
                </c:pt>
                <c:pt idx="176">
                  <c:v>2.537866879672735E-30</c:v>
                </c:pt>
                <c:pt idx="177">
                  <c:v>4.0432877875341178E-30</c:v>
                </c:pt>
                <c:pt idx="178">
                  <c:v>6.4307595729343928E-30</c:v>
                </c:pt>
                <c:pt idx="179">
                  <c:v>1.021061014637611E-29</c:v>
                </c:pt>
                <c:pt idx="180">
                  <c:v>1.6184635359893605E-29</c:v>
                </c:pt>
                <c:pt idx="181">
                  <c:v>2.5610375528300184E-29</c:v>
                </c:pt>
                <c:pt idx="182">
                  <c:v>4.0456729987407329E-29</c:v>
                </c:pt>
                <c:pt idx="183">
                  <c:v>6.3800988890317192E-29</c:v>
                </c:pt>
                <c:pt idx="184">
                  <c:v>1.0044442715326967E-28</c:v>
                </c:pt>
                <c:pt idx="185">
                  <c:v>1.5786508409386884E-28</c:v>
                </c:pt>
                <c:pt idx="186">
                  <c:v>2.4768980269773522E-28</c:v>
                </c:pt>
                <c:pt idx="187">
                  <c:v>3.8796448568104074E-28</c:v>
                </c:pt>
                <c:pt idx="188">
                  <c:v>6.066491868465384E-28</c:v>
                </c:pt>
                <c:pt idx="189">
                  <c:v>9.4698929684434761E-28</c:v>
                </c:pt>
                <c:pt idx="190">
                  <c:v>1.475755206667358E-27</c:v>
                </c:pt>
                <c:pt idx="191">
                  <c:v>2.2958598899909341E-27</c:v>
                </c:pt>
                <c:pt idx="192">
                  <c:v>3.5656461345498419E-27</c:v>
                </c:pt>
                <c:pt idx="193">
                  <c:v>5.528316551673797E-27</c:v>
                </c:pt>
                <c:pt idx="194">
                  <c:v>8.5567603392761925E-27</c:v>
                </c:pt>
                <c:pt idx="195">
                  <c:v>1.3221710288565019E-26</c:v>
                </c:pt>
                <c:pt idx="196">
                  <c:v>2.0395187778120082E-26</c:v>
                </c:pt>
                <c:pt idx="197">
                  <c:v>3.1407226219479591E-26</c:v>
                </c:pt>
                <c:pt idx="198">
                  <c:v>4.8282890330498904E-26</c:v>
                </c:pt>
                <c:pt idx="199">
                  <c:v>7.4100090874471185E-26</c:v>
                </c:pt>
                <c:pt idx="200">
                  <c:v>1.135287939062736E-25</c:v>
                </c:pt>
                <c:pt idx="201">
                  <c:v>1.7364213242452308E-25</c:v>
                </c:pt>
                <c:pt idx="202">
                  <c:v>2.6513435175683052E-25</c:v>
                </c:pt>
                <c:pt idx="203">
                  <c:v>4.0414637963018954E-25</c:v>
                </c:pt>
                <c:pt idx="204">
                  <c:v>6.1499727059447103E-25</c:v>
                </c:pt>
                <c:pt idx="205">
                  <c:v>9.3426372580088891E-25</c:v>
                </c:pt>
                <c:pt idx="206">
                  <c:v>1.4168621175807935E-24</c:v>
                </c:pt>
                <c:pt idx="207">
                  <c:v>2.1450997566566578E-24</c:v>
                </c:pt>
                <c:pt idx="208">
                  <c:v>3.2421208677444402E-24</c:v>
                </c:pt>
                <c:pt idx="209">
                  <c:v>4.8918452782353127E-24</c:v>
                </c:pt>
                <c:pt idx="210">
                  <c:v>7.3684819936456067E-24</c:v>
                </c:pt>
                <c:pt idx="211">
                  <c:v>1.1080137344466643E-23</c:v>
                </c:pt>
                <c:pt idx="212">
                  <c:v>1.6633133147006154E-23</c:v>
                </c:pt>
                <c:pt idx="213">
                  <c:v>2.4926700032368836E-23</c:v>
                </c:pt>
                <c:pt idx="214">
                  <c:v>3.7292140685734039E-23</c:v>
                </c:pt>
                <c:pt idx="215">
                  <c:v>5.5696979496633608E-23</c:v>
                </c:pt>
                <c:pt idx="216">
                  <c:v>8.3043907564310739E-23</c:v>
                </c:pt>
                <c:pt idx="217">
                  <c:v>1.2360775316945897E-22</c:v>
                </c:pt>
                <c:pt idx="218">
                  <c:v>1.8367305574363952E-22</c:v>
                </c:pt>
                <c:pt idx="219">
                  <c:v>2.7246266083919471E-22</c:v>
                </c:pt>
                <c:pt idx="220">
                  <c:v>4.0348773606869899E-22</c:v>
                </c:pt>
                <c:pt idx="221">
                  <c:v>5.9650692176977086E-22</c:v>
                </c:pt>
                <c:pt idx="222">
                  <c:v>8.8036433295960435E-22</c:v>
                </c:pt>
                <c:pt idx="223">
                  <c:v>1.2970932346826219E-21</c:v>
                </c:pt>
                <c:pt idx="224">
                  <c:v>1.9078391313157201E-21</c:v>
                </c:pt>
                <c:pt idx="225">
                  <c:v>2.8013934802664326E-21</c:v>
                </c:pt>
                <c:pt idx="226">
                  <c:v>4.1064664415463333E-21</c:v>
                </c:pt>
                <c:pt idx="227">
                  <c:v>6.0093049829976182E-21</c:v>
                </c:pt>
                <c:pt idx="228">
                  <c:v>8.7789387041792734E-21</c:v>
                </c:pt>
                <c:pt idx="229">
                  <c:v>1.2803290245485635E-20</c:v>
                </c:pt>
                <c:pt idx="230">
                  <c:v>1.8640732243640909E-20</c:v>
                </c:pt>
                <c:pt idx="231">
                  <c:v>2.7093564698901006E-20</c:v>
                </c:pt>
                <c:pt idx="232">
                  <c:v>3.9312542542086199E-20</c:v>
                </c:pt>
                <c:pt idx="233">
                  <c:v>5.6945304540593681E-20</c:v>
                </c:pt>
                <c:pt idx="234">
                  <c:v>8.2346758877048034E-20</c:v>
                </c:pt>
                <c:pt idx="235">
                  <c:v>1.1887674468686059E-19</c:v>
                </c:pt>
                <c:pt idx="236">
                  <c:v>1.7132040831292125E-19</c:v>
                </c:pt>
                <c:pt idx="237">
                  <c:v>2.4648080344933285E-19</c:v>
                </c:pt>
                <c:pt idx="238">
                  <c:v>3.5401275059547726E-19</c:v>
                </c:pt>
                <c:pt idx="239">
                  <c:v>5.0759403658397119E-19</c:v>
                </c:pt>
                <c:pt idx="240">
                  <c:v>7.2656742245165543E-19</c:v>
                </c:pt>
                <c:pt idx="241">
                  <c:v>1.0382385124733289E-18</c:v>
                </c:pt>
                <c:pt idx="242">
                  <c:v>1.4810855718656729E-18</c:v>
                </c:pt>
                <c:pt idx="243">
                  <c:v>2.1092350094205771E-18</c:v>
                </c:pt>
                <c:pt idx="244">
                  <c:v>2.998690159632221E-18</c:v>
                </c:pt>
                <c:pt idx="245">
                  <c:v>4.2559843382444506E-18</c:v>
                </c:pt>
                <c:pt idx="246">
                  <c:v>6.030179654266714E-18</c:v>
                </c:pt>
                <c:pt idx="247">
                  <c:v>8.5294746805280511E-18</c:v>
                </c:pt>
                <c:pt idx="248">
                  <c:v>1.204414903831351E-17</c:v>
                </c:pt>
                <c:pt idx="249">
                  <c:v>1.6978204526155429E-17</c:v>
                </c:pt>
                <c:pt idx="250">
                  <c:v>2.3892918643093015E-17</c:v>
                </c:pt>
                <c:pt idx="251">
                  <c:v>3.3566684842649713E-17</c:v>
                </c:pt>
                <c:pt idx="252">
                  <c:v>4.7077078220613622E-17</c:v>
                </c:pt>
                <c:pt idx="253">
                  <c:v>6.5913193615083929E-17</c:v>
                </c:pt>
                <c:pt idx="254">
                  <c:v>9.2129138764534811E-17</c:v>
                </c:pt>
                <c:pt idx="255">
                  <c:v>1.285533716228641E-16</c:v>
                </c:pt>
                <c:pt idx="256">
                  <c:v>1.7907367035678347E-16</c:v>
                </c:pt>
                <c:pt idx="257">
                  <c:v>2.4902434253115883E-16</c:v>
                </c:pt>
                <c:pt idx="258">
                  <c:v>3.4571137748419596E-16</c:v>
                </c:pt>
                <c:pt idx="259">
                  <c:v>4.791233607378407E-16</c:v>
                </c:pt>
                <c:pt idx="260">
                  <c:v>6.6289206986389865E-16</c:v>
                </c:pt>
                <c:pt idx="261">
                  <c:v>9.1558802578731603E-16</c:v>
                </c:pt>
                <c:pt idx="262">
                  <c:v>1.2624645394468795E-15</c:v>
                </c:pt>
                <c:pt idx="263">
                  <c:v>1.7378011322852673E-15</c:v>
                </c:pt>
                <c:pt idx="264">
                  <c:v>2.3880464323306107E-15</c:v>
                </c:pt>
                <c:pt idx="265">
                  <c:v>3.2760254066899082E-15</c:v>
                </c:pt>
                <c:pt idx="266">
                  <c:v>4.4865608159361025E-15</c:v>
                </c:pt>
                <c:pt idx="267">
                  <c:v>6.133970179951671E-15</c:v>
                </c:pt>
                <c:pt idx="268">
                  <c:v>8.372045213735019E-15</c:v>
                </c:pt>
                <c:pt idx="269">
                  <c:v>1.1407310773031911E-14</c:v>
                </c:pt>
                <c:pt idx="270">
                  <c:v>1.5516607873204444E-14</c:v>
                </c:pt>
                <c:pt idx="271">
                  <c:v>2.1070367003131215E-14</c:v>
                </c:pt>
                <c:pt idx="272">
                  <c:v>2.8563355086617308E-14</c:v>
                </c:pt>
                <c:pt idx="273">
                  <c:v>3.8655219258982012E-14</c:v>
                </c:pt>
                <c:pt idx="274">
                  <c:v>5.2223847752108846E-14</c:v>
                </c:pt>
                <c:pt idx="275">
                  <c:v>7.0435466575070686E-14</c:v>
                </c:pt>
                <c:pt idx="276">
                  <c:v>9.4836546015776707E-14</c:v>
                </c:pt>
                <c:pt idx="277">
                  <c:v>1.2747407362657205E-13</c:v>
                </c:pt>
                <c:pt idx="278">
                  <c:v>1.710526489891102E-13</c:v>
                </c:pt>
                <c:pt idx="279">
                  <c:v>2.291392817356923E-13</c:v>
                </c:pt>
                <c:pt idx="280">
                  <c:v>3.0642986800910271E-13</c:v>
                </c:pt>
                <c:pt idx="281">
                  <c:v>4.0909525698370504E-13</c:v>
                </c:pt>
                <c:pt idx="282">
                  <c:v>5.4522981704544934E-13</c:v>
                </c:pt>
                <c:pt idx="283">
                  <c:v>7.2543174330245264E-13</c:v>
                </c:pt>
                <c:pt idx="284">
                  <c:v>9.6355235298957049E-13</c:v>
                </c:pt>
                <c:pt idx="285">
                  <c:v>1.277661712926206E-12</c:v>
                </c:pt>
                <c:pt idx="286">
                  <c:v>1.6912906527234428E-12</c:v>
                </c:pt>
                <c:pt idx="287">
                  <c:v>2.2350251793659938E-12</c:v>
                </c:pt>
                <c:pt idx="288">
                  <c:v>2.9485493111507792E-12</c:v>
                </c:pt>
                <c:pt idx="289">
                  <c:v>3.8832573588184807E-12</c:v>
                </c:pt>
                <c:pt idx="290">
                  <c:v>5.1055878829205337E-12</c:v>
                </c:pt>
                <c:pt idx="291">
                  <c:v>6.7012703943540303E-12</c:v>
                </c:pt>
                <c:pt idx="292">
                  <c:v>8.78072409963713E-12</c:v>
                </c:pt>
                <c:pt idx="293">
                  <c:v>1.1485907761449293E-11</c:v>
                </c:pt>
                <c:pt idx="294">
                  <c:v>1.4998993637343441E-11</c:v>
                </c:pt>
                <c:pt idx="295">
                  <c:v>1.9553329602834062E-11</c:v>
                </c:pt>
                <c:pt idx="296">
                  <c:v>2.5447265726793432E-11</c:v>
                </c:pt>
                <c:pt idx="297">
                  <c:v>3.3061559273001722E-11</c:v>
                </c:pt>
                <c:pt idx="298">
                  <c:v>4.2881240773150936E-11</c:v>
                </c:pt>
                <c:pt idx="299">
                  <c:v>5.552302992903331E-11</c:v>
                </c:pt>
                <c:pt idx="300">
                  <c:v>7.1769641367263042E-11</c:v>
                </c:pt>
                <c:pt idx="301">
                  <c:v>9.2612625846119934E-11</c:v>
                </c:pt>
                <c:pt idx="302">
                  <c:v>1.1930576324292308E-10</c:v>
                </c:pt>
                <c:pt idx="303">
                  <c:v>1.5343147232673087E-10</c:v>
                </c:pt>
                <c:pt idx="304">
                  <c:v>1.9698324400064387E-10</c:v>
                </c:pt>
                <c:pt idx="305">
                  <c:v>2.5246775703601381E-10</c:v>
                </c:pt>
                <c:pt idx="306">
                  <c:v>3.230311189590541E-10</c:v>
                </c:pt>
                <c:pt idx="307">
                  <c:v>4.1261461373368912E-10</c:v>
                </c:pt>
                <c:pt idx="308">
                  <c:v>5.2614646013957198E-10</c:v>
                </c:pt>
                <c:pt idx="309">
                  <c:v>6.6977742257321756E-10</c:v>
                </c:pt>
                <c:pt idx="310">
                  <c:v>8.5116970665736575E-10</c:v>
                </c:pt>
                <c:pt idx="311">
                  <c:v>1.0798504583038204E-9</c:v>
                </c:pt>
                <c:pt idx="312">
                  <c:v>1.3676434157030862E-9</c:v>
                </c:pt>
                <c:pt idx="313">
                  <c:v>1.7291948948902407E-9</c:v>
                </c:pt>
                <c:pt idx="314">
                  <c:v>2.18261338440424E-9</c:v>
                </c:pt>
                <c:pt idx="315">
                  <c:v>2.7502456546703605E-9</c:v>
                </c:pt>
                <c:pt idx="316">
                  <c:v>3.4596165336497886E-9</c:v>
                </c:pt>
                <c:pt idx="317">
                  <c:v>4.3445644521781538E-9</c:v>
                </c:pt>
                <c:pt idx="318">
                  <c:v>5.4466106208011223E-9</c:v>
                </c:pt>
                <c:pt idx="319">
                  <c:v>6.8166063762202186E-9</c:v>
                </c:pt>
                <c:pt idx="320">
                  <c:v>8.5167109525962957E-9</c:v>
                </c:pt>
                <c:pt idx="321">
                  <c:v>1.0622760825593264E-8</c:v>
                </c:pt>
                <c:pt idx="322">
                  <c:v>1.3227101991933693E-8</c:v>
                </c:pt>
                <c:pt idx="323">
                  <c:v>1.6441968243118952E-8</c:v>
                </c:pt>
                <c:pt idx="324">
                  <c:v>2.0403501839346449E-8</c:v>
                </c:pt>
                <c:pt idx="325">
                  <c:v>2.5276528170114822E-8</c:v>
                </c:pt>
                <c:pt idx="326">
                  <c:v>3.1260213193238651E-8</c:v>
                </c:pt>
                <c:pt idx="327">
                  <c:v>3.8594751874218251E-8</c:v>
                </c:pt>
                <c:pt idx="328">
                  <c:v>4.7569257709847961E-8</c:v>
                </c:pt>
                <c:pt idx="329">
                  <c:v>5.8530913136368359E-8</c:v>
                </c:pt>
                <c:pt idx="330">
                  <c:v>7.1896735120980131E-8</c:v>
                </c:pt>
                <c:pt idx="331">
                  <c:v>8.8163956357690308E-8</c:v>
                </c:pt>
                <c:pt idx="332">
                  <c:v>1.0792892679578647E-7</c:v>
                </c:pt>
                <c:pt idx="333">
                  <c:v>1.3189962533299848E-7</c:v>
                </c:pt>
                <c:pt idx="334">
                  <c:v>1.6092105104004225E-7</c:v>
                </c:pt>
                <c:pt idx="335">
                  <c:v>1.9599443457085713E-7</c:v>
                </c:pt>
                <c:pt idx="336">
                  <c:v>2.3830676076919281E-7</c:v>
                </c:pt>
                <c:pt idx="337">
                  <c:v>2.8926152784158956E-7</c:v>
                </c:pt>
                <c:pt idx="338">
                  <c:v>3.5051506475092402E-7</c:v>
                </c:pt>
                <c:pt idx="339">
                  <c:v>4.2401843858286492E-7</c:v>
                </c:pt>
                <c:pt idx="340">
                  <c:v>5.1206435303097389E-7</c:v>
                </c:pt>
                <c:pt idx="341">
                  <c:v>6.1734238965272171E-7</c:v>
                </c:pt>
                <c:pt idx="342">
                  <c:v>7.4300114771830612E-7</c:v>
                </c:pt>
                <c:pt idx="343">
                  <c:v>8.92718681977383E-7</c:v>
                </c:pt>
                <c:pt idx="344">
                  <c:v>1.0707833839607219E-6</c:v>
                </c:pt>
                <c:pt idx="345">
                  <c:v>1.2821842172439101E-6</c:v>
                </c:pt>
                <c:pt idx="346">
                  <c:v>1.5327135607368179E-6</c:v>
                </c:pt>
                <c:pt idx="347">
                  <c:v>1.8290829002509742E-6</c:v>
                </c:pt>
                <c:pt idx="348">
                  <c:v>2.1790520093878402E-6</c:v>
                </c:pt>
                <c:pt idx="349">
                  <c:v>2.5915738798287812E-6</c:v>
                </c:pt>
                <c:pt idx="350">
                  <c:v>3.0769567789246216E-6</c:v>
                </c:pt>
                <c:pt idx="351">
                  <c:v>3.6470440216707229E-6</c:v>
                </c:pt>
                <c:pt idx="352">
                  <c:v>4.3154135184186904E-6</c:v>
                </c:pt>
                <c:pt idx="353">
                  <c:v>5.0975985934620552E-6</c:v>
                </c:pt>
                <c:pt idx="354">
                  <c:v>6.0113311574072812E-6</c:v>
                </c:pt>
                <c:pt idx="355">
                  <c:v>7.0768090431050639E-6</c:v>
                </c:pt>
                <c:pt idx="356">
                  <c:v>8.3169885671808041E-6</c:v>
                </c:pt>
                <c:pt idx="357">
                  <c:v>9.7579038816908504E-6</c:v>
                </c:pt>
                <c:pt idx="358">
                  <c:v>1.1429014159292101E-5</c:v>
                </c:pt>
                <c:pt idx="359">
                  <c:v>1.336357974979228E-5</c:v>
                </c:pt>
                <c:pt idx="360">
                  <c:v>1.559906804637915E-5</c:v>
                </c:pt>
                <c:pt idx="361">
                  <c:v>1.8177589811929693E-5</c:v>
                </c:pt>
                <c:pt idx="362">
                  <c:v>2.1146366239843672E-5</c:v>
                </c:pt>
                <c:pt idx="363">
                  <c:v>2.4558226684456851E-5</c:v>
                </c:pt>
                <c:pt idx="364">
                  <c:v>2.8472136826440753E-5</c:v>
                </c:pt>
                <c:pt idx="365">
                  <c:v>3.2953756172182692E-5</c:v>
                </c:pt>
                <c:pt idx="366">
                  <c:v>3.8076023824995626E-5</c:v>
                </c:pt>
                <c:pt idx="367">
                  <c:v>4.3919770250866585E-5</c:v>
                </c:pt>
                <c:pt idx="368">
                  <c:v>5.0574352725485376E-5</c:v>
                </c:pt>
                <c:pt idx="369">
                  <c:v>5.8138310984778956E-5</c:v>
                </c:pt>
                <c:pt idx="370">
                  <c:v>6.6720039069712172E-5</c:v>
                </c:pt>
                <c:pt idx="371">
                  <c:v>7.6438468511019831E-5</c:v>
                </c:pt>
                <c:pt idx="372">
                  <c:v>8.7423757000881691E-5</c:v>
                </c:pt>
                <c:pt idx="373">
                  <c:v>9.9817975918515024E-5</c:v>
                </c:pt>
                <c:pt idx="374">
                  <c:v>1.1377578900928528E-4</c:v>
                </c:pt>
                <c:pt idx="375">
                  <c:v>1.2946511356015709E-4</c:v>
                </c:pt>
                <c:pt idx="376">
                  <c:v>1.4706775440431795E-4</c:v>
                </c:pt>
                <c:pt idx="377">
                  <c:v>1.6678000004810608E-4</c:v>
                </c:pt>
                <c:pt idx="378">
                  <c:v>1.8881316924201921E-4</c:v>
                </c:pt>
                <c:pt idx="379">
                  <c:v>2.1339409531795402E-4</c:v>
                </c:pt>
                <c:pt idx="380">
                  <c:v>2.4076553470298042E-4</c:v>
                </c:pt>
                <c:pt idx="381">
                  <c:v>2.711864851983055E-4</c:v>
                </c:pt>
                <c:pt idx="382">
                  <c:v>3.0493239879092547E-4</c:v>
                </c:pt>
                <c:pt idx="383">
                  <c:v>3.4229527324769558E-4</c:v>
                </c:pt>
                <c:pt idx="384">
                  <c:v>3.835836061298895E-4</c:v>
                </c:pt>
                <c:pt idx="385">
                  <c:v>4.2912219467572491E-4</c:v>
                </c:pt>
                <c:pt idx="386">
                  <c:v>4.7925176480423382E-4</c:v>
                </c:pt>
                <c:pt idx="387">
                  <c:v>5.343284126733144E-4</c:v>
                </c:pt>
                <c:pt idx="388">
                  <c:v>5.9472284255291091E-4</c:v>
                </c:pt>
                <c:pt idx="389">
                  <c:v>6.608193854629196E-4</c:v>
                </c:pt>
                <c:pt idx="390">
                  <c:v>7.3301478393417293E-4</c:v>
                </c:pt>
                <c:pt idx="391">
                  <c:v>8.1171672956759208E-4</c:v>
                </c:pt>
                <c:pt idx="392">
                  <c:v>8.9734214160852967E-4</c:v>
                </c:pt>
                <c:pt idx="393">
                  <c:v>9.9031517675962698E-4</c:v>
                </c:pt>
                <c:pt idx="394">
                  <c:v>1.091064962712496E-3</c:v>
                </c:pt>
                <c:pt idx="395">
                  <c:v>1.2000230505530007E-3</c:v>
                </c:pt>
                <c:pt idx="396">
                  <c:v>1.3176205841939361E-3</c:v>
                </c:pt>
                <c:pt idx="397">
                  <c:v>1.4442851883293981E-3</c:v>
                </c:pt>
                <c:pt idx="398">
                  <c:v>1.5804375800534424E-3</c:v>
                </c:pt>
                <c:pt idx="399">
                  <c:v>1.7264879132569185E-3</c:v>
                </c:pt>
                <c:pt idx="400">
                  <c:v>1.8828318690938864E-3</c:v>
                </c:pt>
                <c:pt idx="401">
                  <c:v>2.0498465102594151E-3</c:v>
                </c:pt>
                <c:pt idx="402">
                  <c:v>2.2278859213845652E-3</c:v>
                </c:pt>
                <c:pt idx="403">
                  <c:v>2.4172766625573197E-3</c:v>
                </c:pt>
                <c:pt idx="404">
                  <c:v>2.6183130677212086E-3</c:v>
                </c:pt>
                <c:pt idx="405">
                  <c:v>2.8312524243820866E-3</c:v>
                </c:pt>
                <c:pt idx="406">
                  <c:v>3.0563100756851882E-3</c:v>
                </c:pt>
                <c:pt idx="407">
                  <c:v>3.2936544903026162E-3</c:v>
                </c:pt>
                <c:pt idx="408">
                  <c:v>3.5434023497249514E-3</c:v>
                </c:pt>
                <c:pt idx="409">
                  <c:v>3.8056137063029573E-3</c:v>
                </c:pt>
                <c:pt idx="410">
                  <c:v>4.0802872687137892E-3</c:v>
                </c:pt>
                <c:pt idx="411">
                  <c:v>4.3673558742869292E-3</c:v>
                </c:pt>
                <c:pt idx="412">
                  <c:v>4.6666822097907179E-3</c:v>
                </c:pt>
                <c:pt idx="413">
                  <c:v>4.9780548436948562E-3</c:v>
                </c:pt>
                <c:pt idx="414">
                  <c:v>5.3011846336148433E-3</c:v>
                </c:pt>
                <c:pt idx="415">
                  <c:v>5.6357015724279869E-3</c:v>
                </c:pt>
                <c:pt idx="416">
                  <c:v>5.981152135469809E-3</c:v>
                </c:pt>
                <c:pt idx="417">
                  <c:v>6.336997189189798E-3</c:v>
                </c:pt>
                <c:pt idx="418">
                  <c:v>6.7026105186023324E-3</c:v>
                </c:pt>
                <c:pt idx="419">
                  <c:v>7.0772780268899584E-3</c:v>
                </c:pt>
                <c:pt idx="420">
                  <c:v>7.4601976554897875E-3</c:v>
                </c:pt>
                <c:pt idx="421">
                  <c:v>7.850480067038923E-3</c:v>
                </c:pt>
                <c:pt idx="422">
                  <c:v>8.2471501266374488E-3</c:v>
                </c:pt>
                <c:pt idx="423">
                  <c:v>8.6491492090985528E-3</c:v>
                </c:pt>
                <c:pt idx="424">
                  <c:v>9.0553383512697386E-3</c:v>
                </c:pt>
                <c:pt idx="425">
                  <c:v>9.4645022591905246E-3</c:v>
                </c:pt>
                <c:pt idx="426">
                  <c:v>9.8753541699433782E-3</c:v>
                </c:pt>
                <c:pt idx="427">
                  <c:v>1.0286541557652301E-2</c:v>
                </c:pt>
                <c:pt idx="428">
                  <c:v>1.06966526623582E-2</c:v>
                </c:pt>
                <c:pt idx="429">
                  <c:v>1.1104223809561447E-2</c:v>
                </c:pt>
                <c:pt idx="430">
                  <c:v>1.1507747477275013E-2</c:v>
                </c:pt>
                <c:pt idx="431">
                  <c:v>1.1905681056622958E-2</c:v>
                </c:pt>
                <c:pt idx="432">
                  <c:v>1.2296456241510127E-2</c:v>
                </c:pt>
                <c:pt idx="433">
                  <c:v>1.2678488972905688E-2</c:v>
                </c:pt>
                <c:pt idx="434">
                  <c:v>1.3050189853919838E-2</c:v>
                </c:pt>
                <c:pt idx="435">
                  <c:v>1.3409974943370711E-2</c:v>
                </c:pt>
                <c:pt idx="436">
                  <c:v>1.3756276828012181E-2</c:v>
                </c:pt>
                <c:pt idx="437">
                  <c:v>1.408755586723057E-2</c:v>
                </c:pt>
                <c:pt idx="438">
                  <c:v>1.44023114989208E-2</c:v>
                </c:pt>
                <c:pt idx="439">
                  <c:v>1.4699093491556292E-2</c:v>
                </c:pt>
                <c:pt idx="440">
                  <c:v>1.4976513025232285E-2</c:v>
                </c:pt>
                <c:pt idx="441">
                  <c:v>1.5233253483817663E-2</c:v>
                </c:pt>
                <c:pt idx="442">
                  <c:v>1.5468080841269941E-2</c:v>
                </c:pt>
                <c:pt idx="443">
                  <c:v>1.5679853527740928E-2</c:v>
                </c:pt>
                <c:pt idx="444">
                  <c:v>1.5867531665266613E-2</c:v>
                </c:pt>
                <c:pt idx="445">
                  <c:v>1.6030185568597401E-2</c:v>
                </c:pt>
                <c:pt idx="446">
                  <c:v>1.6167003413981369E-2</c:v>
                </c:pt>
                <c:pt idx="447">
                  <c:v>1.6277297987424378E-2</c:v>
                </c:pt>
                <c:pt idx="448">
                  <c:v>1.636051243394724E-2</c:v>
                </c:pt>
                <c:pt idx="449">
                  <c:v>1.6416224940547182E-2</c:v>
                </c:pt>
                <c:pt idx="450">
                  <c:v>1.6444152297763366E-2</c:v>
                </c:pt>
                <c:pt idx="451">
                  <c:v>1.6444152297763366E-2</c:v>
                </c:pt>
                <c:pt idx="452">
                  <c:v>1.6416224940547182E-2</c:v>
                </c:pt>
                <c:pt idx="453">
                  <c:v>1.636051243394724E-2</c:v>
                </c:pt>
                <c:pt idx="454">
                  <c:v>1.6277297987424378E-2</c:v>
                </c:pt>
                <c:pt idx="455">
                  <c:v>1.6167003413981369E-2</c:v>
                </c:pt>
                <c:pt idx="456">
                  <c:v>1.6030185568597401E-2</c:v>
                </c:pt>
                <c:pt idx="457">
                  <c:v>1.5867531665266613E-2</c:v>
                </c:pt>
                <c:pt idx="458">
                  <c:v>1.5679853527740928E-2</c:v>
                </c:pt>
                <c:pt idx="459">
                  <c:v>1.5468080841269941E-2</c:v>
                </c:pt>
                <c:pt idx="460">
                  <c:v>1.5233253483817663E-2</c:v>
                </c:pt>
                <c:pt idx="461">
                  <c:v>1.4976513025232285E-2</c:v>
                </c:pt>
                <c:pt idx="462">
                  <c:v>1.4699093491556292E-2</c:v>
                </c:pt>
                <c:pt idx="463">
                  <c:v>1.44023114989208E-2</c:v>
                </c:pt>
                <c:pt idx="464">
                  <c:v>1.408755586723057E-2</c:v>
                </c:pt>
                <c:pt idx="465">
                  <c:v>1.3756276828012181E-2</c:v>
                </c:pt>
                <c:pt idx="466">
                  <c:v>1.3409974943370711E-2</c:v>
                </c:pt>
                <c:pt idx="467">
                  <c:v>1.3050189853919838E-2</c:v>
                </c:pt>
                <c:pt idx="468">
                  <c:v>1.2678488972905688E-2</c:v>
                </c:pt>
                <c:pt idx="469">
                  <c:v>1.2296456241510127E-2</c:v>
                </c:pt>
                <c:pt idx="470">
                  <c:v>1.1905681056622958E-2</c:v>
                </c:pt>
                <c:pt idx="471">
                  <c:v>1.1507747477275013E-2</c:v>
                </c:pt>
                <c:pt idx="472">
                  <c:v>1.1104223809561447E-2</c:v>
                </c:pt>
                <c:pt idx="473">
                  <c:v>1.06966526623582E-2</c:v>
                </c:pt>
                <c:pt idx="474">
                  <c:v>1.0286541557652301E-2</c:v>
                </c:pt>
                <c:pt idx="475">
                  <c:v>9.8753541699433782E-3</c:v>
                </c:pt>
                <c:pt idx="476">
                  <c:v>9.4645022591905246E-3</c:v>
                </c:pt>
                <c:pt idx="477">
                  <c:v>9.0553383512697386E-3</c:v>
                </c:pt>
                <c:pt idx="478">
                  <c:v>8.6491492090985528E-3</c:v>
                </c:pt>
                <c:pt idx="479">
                  <c:v>8.2471501266374488E-3</c:v>
                </c:pt>
                <c:pt idx="480">
                  <c:v>7.850480067038923E-3</c:v>
                </c:pt>
                <c:pt idx="481">
                  <c:v>7.4601976554897875E-3</c:v>
                </c:pt>
                <c:pt idx="482">
                  <c:v>7.0772780268899584E-3</c:v>
                </c:pt>
                <c:pt idx="483">
                  <c:v>6.7026105186023324E-3</c:v>
                </c:pt>
                <c:pt idx="484">
                  <c:v>6.336997189189798E-3</c:v>
                </c:pt>
                <c:pt idx="485">
                  <c:v>5.981152135469809E-3</c:v>
                </c:pt>
                <c:pt idx="486">
                  <c:v>5.6357015724279869E-3</c:v>
                </c:pt>
                <c:pt idx="487">
                  <c:v>5.3011846336148433E-3</c:v>
                </c:pt>
                <c:pt idx="488">
                  <c:v>4.9780548436948562E-3</c:v>
                </c:pt>
                <c:pt idx="489">
                  <c:v>4.6666822097907179E-3</c:v>
                </c:pt>
                <c:pt idx="490">
                  <c:v>4.3673558742869292E-3</c:v>
                </c:pt>
                <c:pt idx="491">
                  <c:v>4.0802872687137892E-3</c:v>
                </c:pt>
                <c:pt idx="492">
                  <c:v>3.8056137063029573E-3</c:v>
                </c:pt>
                <c:pt idx="493">
                  <c:v>3.5434023497249514E-3</c:v>
                </c:pt>
                <c:pt idx="494">
                  <c:v>3.2936544903026162E-3</c:v>
                </c:pt>
                <c:pt idx="495">
                  <c:v>3.0563100756851882E-3</c:v>
                </c:pt>
                <c:pt idx="496">
                  <c:v>2.8312524243820866E-3</c:v>
                </c:pt>
                <c:pt idx="497">
                  <c:v>2.6183130677212086E-3</c:v>
                </c:pt>
                <c:pt idx="498">
                  <c:v>2.4172766625573197E-3</c:v>
                </c:pt>
                <c:pt idx="499">
                  <c:v>2.2278859213845652E-3</c:v>
                </c:pt>
                <c:pt idx="500">
                  <c:v>2.0498465102594151E-3</c:v>
                </c:pt>
                <c:pt idx="501">
                  <c:v>1.8828318690938864E-3</c:v>
                </c:pt>
                <c:pt idx="502">
                  <c:v>1.7264879132569185E-3</c:v>
                </c:pt>
                <c:pt idx="503">
                  <c:v>1.5804375800534424E-3</c:v>
                </c:pt>
                <c:pt idx="504">
                  <c:v>1.4442851883293981E-3</c:v>
                </c:pt>
                <c:pt idx="505">
                  <c:v>1.3176205841939361E-3</c:v>
                </c:pt>
                <c:pt idx="506">
                  <c:v>1.2000230505530007E-3</c:v>
                </c:pt>
                <c:pt idx="507">
                  <c:v>1.091064962712496E-3</c:v>
                </c:pt>
                <c:pt idx="508">
                  <c:v>9.9031517675962698E-4</c:v>
                </c:pt>
                <c:pt idx="509">
                  <c:v>8.9734214160852967E-4</c:v>
                </c:pt>
                <c:pt idx="510">
                  <c:v>8.1171672956759208E-4</c:v>
                </c:pt>
                <c:pt idx="511">
                  <c:v>7.3301478393417293E-4</c:v>
                </c:pt>
                <c:pt idx="512">
                  <c:v>6.608193854629196E-4</c:v>
                </c:pt>
                <c:pt idx="513">
                  <c:v>5.9472284255291091E-4</c:v>
                </c:pt>
                <c:pt idx="514">
                  <c:v>5.343284126733144E-4</c:v>
                </c:pt>
                <c:pt idx="515">
                  <c:v>4.7925176480423382E-4</c:v>
                </c:pt>
                <c:pt idx="516">
                  <c:v>4.2912219467572491E-4</c:v>
                </c:pt>
                <c:pt idx="517">
                  <c:v>3.835836061298895E-4</c:v>
                </c:pt>
                <c:pt idx="518">
                  <c:v>3.4229527324769558E-4</c:v>
                </c:pt>
                <c:pt idx="519">
                  <c:v>3.0493239879092547E-4</c:v>
                </c:pt>
                <c:pt idx="520">
                  <c:v>2.711864851983055E-4</c:v>
                </c:pt>
                <c:pt idx="521">
                  <c:v>2.4076553470298042E-4</c:v>
                </c:pt>
                <c:pt idx="522">
                  <c:v>2.1339409531795402E-4</c:v>
                </c:pt>
                <c:pt idx="523">
                  <c:v>1.8881316924201921E-4</c:v>
                </c:pt>
                <c:pt idx="524">
                  <c:v>1.6678000004810608E-4</c:v>
                </c:pt>
                <c:pt idx="525">
                  <c:v>1.4706775440431795E-4</c:v>
                </c:pt>
                <c:pt idx="526">
                  <c:v>1.2946511356015709E-4</c:v>
                </c:pt>
                <c:pt idx="527">
                  <c:v>1.1377578900928528E-4</c:v>
                </c:pt>
                <c:pt idx="528">
                  <c:v>9.9817975918515024E-5</c:v>
                </c:pt>
                <c:pt idx="529">
                  <c:v>8.7423757000881691E-5</c:v>
                </c:pt>
                <c:pt idx="530">
                  <c:v>7.6438468511019831E-5</c:v>
                </c:pt>
                <c:pt idx="531">
                  <c:v>6.6720039069712172E-5</c:v>
                </c:pt>
                <c:pt idx="532">
                  <c:v>5.8138310984778956E-5</c:v>
                </c:pt>
                <c:pt idx="533">
                  <c:v>5.0574352725485376E-5</c:v>
                </c:pt>
                <c:pt idx="534">
                  <c:v>4.3919770250866585E-5</c:v>
                </c:pt>
                <c:pt idx="535">
                  <c:v>3.8076023824995626E-5</c:v>
                </c:pt>
                <c:pt idx="536">
                  <c:v>3.2953756172182692E-5</c:v>
                </c:pt>
                <c:pt idx="537">
                  <c:v>2.8472136826440753E-5</c:v>
                </c:pt>
                <c:pt idx="538">
                  <c:v>2.4558226684456851E-5</c:v>
                </c:pt>
                <c:pt idx="539">
                  <c:v>2.1146366239843672E-5</c:v>
                </c:pt>
                <c:pt idx="540">
                  <c:v>1.8177589811929693E-5</c:v>
                </c:pt>
                <c:pt idx="541">
                  <c:v>1.559906804637915E-5</c:v>
                </c:pt>
                <c:pt idx="542">
                  <c:v>1.336357974979228E-5</c:v>
                </c:pt>
                <c:pt idx="543">
                  <c:v>1.1429014159292101E-5</c:v>
                </c:pt>
                <c:pt idx="544">
                  <c:v>9.7579038816908504E-6</c:v>
                </c:pt>
                <c:pt idx="545">
                  <c:v>8.3169885671808041E-6</c:v>
                </c:pt>
                <c:pt idx="546">
                  <c:v>7.0768090431050639E-6</c:v>
                </c:pt>
                <c:pt idx="547">
                  <c:v>6.0113311574072812E-6</c:v>
                </c:pt>
                <c:pt idx="548">
                  <c:v>5.0975985934620552E-6</c:v>
                </c:pt>
                <c:pt idx="549">
                  <c:v>4.3154135184186904E-6</c:v>
                </c:pt>
                <c:pt idx="550">
                  <c:v>3.6470440216707229E-6</c:v>
                </c:pt>
                <c:pt idx="551">
                  <c:v>3.0769567789246216E-6</c:v>
                </c:pt>
                <c:pt idx="552">
                  <c:v>2.5915738798287812E-6</c:v>
                </c:pt>
                <c:pt idx="553">
                  <c:v>2.1790520093878402E-6</c:v>
                </c:pt>
                <c:pt idx="554">
                  <c:v>1.8290829002509742E-6</c:v>
                </c:pt>
                <c:pt idx="555">
                  <c:v>1.5327135607368179E-6</c:v>
                </c:pt>
                <c:pt idx="556">
                  <c:v>1.2821842172439101E-6</c:v>
                </c:pt>
                <c:pt idx="557">
                  <c:v>1.0707833839607219E-6</c:v>
                </c:pt>
                <c:pt idx="558">
                  <c:v>8.92718681977383E-7</c:v>
                </c:pt>
                <c:pt idx="559">
                  <c:v>7.4300114771830612E-7</c:v>
                </c:pt>
                <c:pt idx="560">
                  <c:v>6.1734238965272171E-7</c:v>
                </c:pt>
                <c:pt idx="561">
                  <c:v>5.1206435303097389E-7</c:v>
                </c:pt>
                <c:pt idx="562">
                  <c:v>4.2401843858286492E-7</c:v>
                </c:pt>
                <c:pt idx="563">
                  <c:v>3.5051506475092402E-7</c:v>
                </c:pt>
                <c:pt idx="564">
                  <c:v>2.8926152784158956E-7</c:v>
                </c:pt>
                <c:pt idx="565">
                  <c:v>2.3830676076919281E-7</c:v>
                </c:pt>
                <c:pt idx="566">
                  <c:v>1.9599443457085713E-7</c:v>
                </c:pt>
                <c:pt idx="567">
                  <c:v>1.6092105104004225E-7</c:v>
                </c:pt>
                <c:pt idx="568">
                  <c:v>1.3189962533299848E-7</c:v>
                </c:pt>
                <c:pt idx="569">
                  <c:v>1.0792892679578647E-7</c:v>
                </c:pt>
                <c:pt idx="570">
                  <c:v>8.8163956357690308E-8</c:v>
                </c:pt>
                <c:pt idx="571">
                  <c:v>7.1896735120980131E-8</c:v>
                </c:pt>
                <c:pt idx="572">
                  <c:v>5.8530913116250572E-8</c:v>
                </c:pt>
                <c:pt idx="573">
                  <c:v>4.756925775506477E-8</c:v>
                </c:pt>
                <c:pt idx="574">
                  <c:v>3.8594751838871936E-8</c:v>
                </c:pt>
                <c:pt idx="575">
                  <c:v>3.1260213195771914E-8</c:v>
                </c:pt>
                <c:pt idx="576">
                  <c:v>2.5276528203832606E-8</c:v>
                </c:pt>
                <c:pt idx="577">
                  <c:v>2.0403501777011114E-8</c:v>
                </c:pt>
                <c:pt idx="578">
                  <c:v>1.6441968231362224E-8</c:v>
                </c:pt>
                <c:pt idx="579">
                  <c:v>1.3227102080293253E-8</c:v>
                </c:pt>
                <c:pt idx="580">
                  <c:v>1.0622760782119709E-8</c:v>
                </c:pt>
                <c:pt idx="581">
                  <c:v>8.5167110031037338E-9</c:v>
                </c:pt>
                <c:pt idx="582">
                  <c:v>6.816606279436171E-9</c:v>
                </c:pt>
                <c:pt idx="583">
                  <c:v>5.4466107179962629E-9</c:v>
                </c:pt>
                <c:pt idx="584">
                  <c:v>4.3445643749251524E-9</c:v>
                </c:pt>
                <c:pt idx="585">
                  <c:v>3.4596165932043856E-9</c:v>
                </c:pt>
                <c:pt idx="586">
                  <c:v>2.750245586824474E-9</c:v>
                </c:pt>
                <c:pt idx="587">
                  <c:v>2.1826134233293797E-9</c:v>
                </c:pt>
                <c:pt idx="588">
                  <c:v>1.7291948983810866E-9</c:v>
                </c:pt>
                <c:pt idx="589">
                  <c:v>1.3676434429399416E-9</c:v>
                </c:pt>
                <c:pt idx="590">
                  <c:v>1.079850431295888E-9</c:v>
                </c:pt>
                <c:pt idx="591">
                  <c:v>8.5116969028576291E-10</c:v>
                </c:pt>
                <c:pt idx="592">
                  <c:v>6.6977745571961298E-10</c:v>
                </c:pt>
                <c:pt idx="593">
                  <c:v>5.261464597339253E-10</c:v>
                </c:pt>
                <c:pt idx="594">
                  <c:v>4.1261460914654565E-10</c:v>
                </c:pt>
                <c:pt idx="595">
                  <c:v>3.2303115737875286E-10</c:v>
                </c:pt>
                <c:pt idx="596">
                  <c:v>2.5246771340192802E-10</c:v>
                </c:pt>
                <c:pt idx="597">
                  <c:v>1.9698320752326132E-10</c:v>
                </c:pt>
                <c:pt idx="598">
                  <c:v>1.5343148973556768E-10</c:v>
                </c:pt>
                <c:pt idx="599">
                  <c:v>1.1930578747154739E-10</c:v>
                </c:pt>
                <c:pt idx="600">
                  <c:v>9.2612584268181618E-11</c:v>
                </c:pt>
                <c:pt idx="601">
                  <c:v>7.1769701293078909E-11</c:v>
                </c:pt>
                <c:pt idx="602">
                  <c:v>5.5523030617621697E-11</c:v>
                </c:pt>
                <c:pt idx="603">
                  <c:v>4.2881254103122337E-11</c:v>
                </c:pt>
                <c:pt idx="604">
                  <c:v>3.306155349491763E-11</c:v>
                </c:pt>
                <c:pt idx="605">
                  <c:v>2.5447199902828456E-11</c:v>
                </c:pt>
                <c:pt idx="606">
                  <c:v>1.9553358932000839E-11</c:v>
                </c:pt>
                <c:pt idx="607">
                  <c:v>1.499900204038347E-11</c:v>
                </c:pt>
                <c:pt idx="608">
                  <c:v>1.1485923323562108E-11</c:v>
                </c:pt>
                <c:pt idx="609">
                  <c:v>8.7806428794579813E-12</c:v>
                </c:pt>
                <c:pt idx="610">
                  <c:v>6.7013061766374869E-12</c:v>
                </c:pt>
                <c:pt idx="611">
                  <c:v>5.1055826233437357E-12</c:v>
                </c:pt>
                <c:pt idx="612">
                  <c:v>3.8832270732314415E-12</c:v>
                </c:pt>
                <c:pt idx="613">
                  <c:v>2.9486413311019739E-12</c:v>
                </c:pt>
                <c:pt idx="614">
                  <c:v>2.2349899708729228E-12</c:v>
                </c:pt>
                <c:pt idx="615">
                  <c:v>1.6913137557139742E-12</c:v>
                </c:pt>
                <c:pt idx="616">
                  <c:v>1.2776446567386366E-12</c:v>
                </c:pt>
                <c:pt idx="617">
                  <c:v>9.6356256307218023E-13</c:v>
                </c:pt>
                <c:pt idx="618">
                  <c:v>7.2541972429008152E-13</c:v>
                </c:pt>
                <c:pt idx="619">
                  <c:v>5.4523052739341852E-13</c:v>
                </c:pt>
                <c:pt idx="620">
                  <c:v>4.0911718457437342E-13</c:v>
                </c:pt>
                <c:pt idx="621">
                  <c:v>3.0642155479654608E-13</c:v>
                </c:pt>
                <c:pt idx="622">
                  <c:v>2.2915003228263438E-13</c:v>
                </c:pt>
                <c:pt idx="623">
                  <c:v>1.7097434579227509E-13</c:v>
                </c:pt>
                <c:pt idx="624">
                  <c:v>1.2756462552943099E-13</c:v>
                </c:pt>
                <c:pt idx="625">
                  <c:v>9.481304630298905E-14</c:v>
                </c:pt>
                <c:pt idx="626">
                  <c:v>7.038813976123543E-14</c:v>
                </c:pt>
                <c:pt idx="627">
                  <c:v>5.2291504459845315E-14</c:v>
                </c:pt>
                <c:pt idx="628">
                  <c:v>3.8635761256955751E-14</c:v>
                </c:pt>
                <c:pt idx="629">
                  <c:v>2.8532731732866712E-14</c:v>
                </c:pt>
                <c:pt idx="630">
                  <c:v>2.1094237467878198E-14</c:v>
                </c:pt>
                <c:pt idx="631">
                  <c:v>1.554312234475234E-14</c:v>
                </c:pt>
                <c:pt idx="632">
                  <c:v>1.1324274851176677E-14</c:v>
                </c:pt>
                <c:pt idx="633">
                  <c:v>8.4376949871512591E-15</c:v>
                </c:pt>
                <c:pt idx="634">
                  <c:v>6.1062266354384154E-15</c:v>
                </c:pt>
                <c:pt idx="635">
                  <c:v>4.4408920985006766E-15</c:v>
                </c:pt>
                <c:pt idx="636">
                  <c:v>3.3306690738754921E-15</c:v>
                </c:pt>
                <c:pt idx="637">
                  <c:v>2.3314683517128437E-15</c:v>
                </c:pt>
                <c:pt idx="638">
                  <c:v>1.7763568394002678E-15</c:v>
                </c:pt>
                <c:pt idx="639">
                  <c:v>1.2212453270876803E-15</c:v>
                </c:pt>
                <c:pt idx="640">
                  <c:v>9.9920072216265134E-16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D5E3-4A95-9DC0-156A05BA30A6}"/>
            </c:ext>
          </c:extLst>
        </c:ser>
        <c:ser>
          <c:idx val="2"/>
          <c:order val="1"/>
          <c:tx>
            <c:v>Z(0.5;1)</c:v>
          </c:tx>
          <c:marker>
            <c:symbol val="none"/>
          </c:marker>
          <c:xVal>
            <c:numRef>
              <c:f>'N017'!$G$2:$G$902</c:f>
              <c:numCache>
                <c:formatCode>0.00</c:formatCode>
                <c:ptCount val="901"/>
                <c:pt idx="0">
                  <c:v>-3.9999999999999787</c:v>
                </c:pt>
                <c:pt idx="1">
                  <c:v>-3.9899999999999798</c:v>
                </c:pt>
                <c:pt idx="2">
                  <c:v>-3.9799999999999787</c:v>
                </c:pt>
                <c:pt idx="3">
                  <c:v>-3.9699999999999798</c:v>
                </c:pt>
                <c:pt idx="4">
                  <c:v>-3.9599999999999778</c:v>
                </c:pt>
                <c:pt idx="5">
                  <c:v>-3.9499999999999797</c:v>
                </c:pt>
                <c:pt idx="6">
                  <c:v>-3.9399999999999777</c:v>
                </c:pt>
                <c:pt idx="7">
                  <c:v>-3.9299999999999797</c:v>
                </c:pt>
                <c:pt idx="8">
                  <c:v>-3.9199999999999777</c:v>
                </c:pt>
                <c:pt idx="9">
                  <c:v>-3.9099999999999797</c:v>
                </c:pt>
                <c:pt idx="10">
                  <c:v>-3.8999999999999777</c:v>
                </c:pt>
                <c:pt idx="11">
                  <c:v>-3.8899999999999797</c:v>
                </c:pt>
                <c:pt idx="12">
                  <c:v>-3.8799999999999777</c:v>
                </c:pt>
                <c:pt idx="13">
                  <c:v>-3.8699999999999797</c:v>
                </c:pt>
                <c:pt idx="14">
                  <c:v>-3.8599999999999777</c:v>
                </c:pt>
                <c:pt idx="15">
                  <c:v>-3.8499999999999797</c:v>
                </c:pt>
                <c:pt idx="16">
                  <c:v>-3.8399999999999777</c:v>
                </c:pt>
                <c:pt idx="17">
                  <c:v>-3.8299999999999788</c:v>
                </c:pt>
                <c:pt idx="18">
                  <c:v>-3.8199999999999767</c:v>
                </c:pt>
                <c:pt idx="19">
                  <c:v>-3.8099999999999787</c:v>
                </c:pt>
                <c:pt idx="20">
                  <c:v>-3.7999999999999803</c:v>
                </c:pt>
                <c:pt idx="21">
                  <c:v>-3.7899999999999796</c:v>
                </c:pt>
                <c:pt idx="22">
                  <c:v>-3.7799999999999798</c:v>
                </c:pt>
                <c:pt idx="23">
                  <c:v>-3.76999999999998</c:v>
                </c:pt>
                <c:pt idx="24">
                  <c:v>-3.7599999999999798</c:v>
                </c:pt>
                <c:pt idx="25">
                  <c:v>-3.7499999999999796</c:v>
                </c:pt>
                <c:pt idx="26">
                  <c:v>-3.7399999999999798</c:v>
                </c:pt>
                <c:pt idx="27">
                  <c:v>-3.72999999999998</c:v>
                </c:pt>
                <c:pt idx="28">
                  <c:v>-3.7199999999999798</c:v>
                </c:pt>
                <c:pt idx="29">
                  <c:v>-3.7099999999999804</c:v>
                </c:pt>
                <c:pt idx="30">
                  <c:v>-3.6999999999999797</c:v>
                </c:pt>
                <c:pt idx="31">
                  <c:v>-3.68999999999998</c:v>
                </c:pt>
                <c:pt idx="32">
                  <c:v>-3.6799999999999797</c:v>
                </c:pt>
                <c:pt idx="33">
                  <c:v>-3.6699999999999804</c:v>
                </c:pt>
                <c:pt idx="34">
                  <c:v>-3.6599999999999797</c:v>
                </c:pt>
                <c:pt idx="35">
                  <c:v>-3.6499999999999799</c:v>
                </c:pt>
                <c:pt idx="36">
                  <c:v>-3.6399999999999797</c:v>
                </c:pt>
                <c:pt idx="37">
                  <c:v>-3.6299999999999804</c:v>
                </c:pt>
                <c:pt idx="38">
                  <c:v>-3.6199999999999903</c:v>
                </c:pt>
                <c:pt idx="39">
                  <c:v>-3.6099999999999897</c:v>
                </c:pt>
                <c:pt idx="40">
                  <c:v>-3.5999999999999797</c:v>
                </c:pt>
                <c:pt idx="41">
                  <c:v>-3.5899999999999803</c:v>
                </c:pt>
                <c:pt idx="42">
                  <c:v>-3.5799999999999903</c:v>
                </c:pt>
                <c:pt idx="43">
                  <c:v>-3.5699999999999887</c:v>
                </c:pt>
                <c:pt idx="44">
                  <c:v>-3.5599999999999867</c:v>
                </c:pt>
                <c:pt idx="45">
                  <c:v>-3.5499999999999901</c:v>
                </c:pt>
                <c:pt idx="46">
                  <c:v>-3.5399999999999903</c:v>
                </c:pt>
                <c:pt idx="47">
                  <c:v>-3.5299999999999887</c:v>
                </c:pt>
                <c:pt idx="48">
                  <c:v>-3.5199999999999867</c:v>
                </c:pt>
                <c:pt idx="49">
                  <c:v>-3.50999999999999</c:v>
                </c:pt>
                <c:pt idx="50">
                  <c:v>-3.4999999999999867</c:v>
                </c:pt>
                <c:pt idx="51">
                  <c:v>-3.48999999999999</c:v>
                </c:pt>
                <c:pt idx="52">
                  <c:v>-3.4799999999999867</c:v>
                </c:pt>
                <c:pt idx="53">
                  <c:v>-3.46999999999999</c:v>
                </c:pt>
                <c:pt idx="54">
                  <c:v>-3.4599999999999858</c:v>
                </c:pt>
                <c:pt idx="55">
                  <c:v>-3.44999999999999</c:v>
                </c:pt>
                <c:pt idx="56">
                  <c:v>-3.4399999999999857</c:v>
                </c:pt>
                <c:pt idx="57">
                  <c:v>-3.4299999999999877</c:v>
                </c:pt>
                <c:pt idx="58">
                  <c:v>-3.4199999999999857</c:v>
                </c:pt>
                <c:pt idx="59">
                  <c:v>-3.4099999999999877</c:v>
                </c:pt>
                <c:pt idx="60">
                  <c:v>-3.3999999999999857</c:v>
                </c:pt>
                <c:pt idx="61">
                  <c:v>-3.3899999999999877</c:v>
                </c:pt>
                <c:pt idx="62">
                  <c:v>-3.3799999999999852</c:v>
                </c:pt>
                <c:pt idx="63">
                  <c:v>-3.3699999999999877</c:v>
                </c:pt>
                <c:pt idx="64">
                  <c:v>-3.3599999999999852</c:v>
                </c:pt>
                <c:pt idx="65">
                  <c:v>-3.3499999999999877</c:v>
                </c:pt>
                <c:pt idx="66">
                  <c:v>-3.3399999999999848</c:v>
                </c:pt>
                <c:pt idx="67">
                  <c:v>-3.3299999999999867</c:v>
                </c:pt>
                <c:pt idx="68">
                  <c:v>-3.3199999999999847</c:v>
                </c:pt>
                <c:pt idx="69">
                  <c:v>-3.3099999999999867</c:v>
                </c:pt>
                <c:pt idx="70">
                  <c:v>-3.2999999999999901</c:v>
                </c:pt>
                <c:pt idx="71">
                  <c:v>-3.2899999999999898</c:v>
                </c:pt>
                <c:pt idx="72">
                  <c:v>-3.27999999999999</c:v>
                </c:pt>
                <c:pt idx="73">
                  <c:v>-3.2699999999999898</c:v>
                </c:pt>
                <c:pt idx="74">
                  <c:v>-3.25999999999999</c:v>
                </c:pt>
                <c:pt idx="75">
                  <c:v>-3.2499999999999898</c:v>
                </c:pt>
                <c:pt idx="76">
                  <c:v>-3.23999999999999</c:v>
                </c:pt>
                <c:pt idx="77">
                  <c:v>-3.2299999999999902</c:v>
                </c:pt>
                <c:pt idx="78">
                  <c:v>-3.22</c:v>
                </c:pt>
                <c:pt idx="79">
                  <c:v>-3.21</c:v>
                </c:pt>
                <c:pt idx="80">
                  <c:v>-3.2</c:v>
                </c:pt>
                <c:pt idx="81">
                  <c:v>-3.19</c:v>
                </c:pt>
                <c:pt idx="82">
                  <c:v>-3.18</c:v>
                </c:pt>
                <c:pt idx="83">
                  <c:v>-3.17</c:v>
                </c:pt>
                <c:pt idx="84">
                  <c:v>-3.16</c:v>
                </c:pt>
                <c:pt idx="85">
                  <c:v>-3.15</c:v>
                </c:pt>
                <c:pt idx="86">
                  <c:v>-3.14</c:v>
                </c:pt>
                <c:pt idx="87">
                  <c:v>-3.13</c:v>
                </c:pt>
                <c:pt idx="88">
                  <c:v>-3.12</c:v>
                </c:pt>
                <c:pt idx="89">
                  <c:v>-3.11</c:v>
                </c:pt>
                <c:pt idx="90">
                  <c:v>-3.1</c:v>
                </c:pt>
                <c:pt idx="91">
                  <c:v>-3.09</c:v>
                </c:pt>
                <c:pt idx="92">
                  <c:v>-3.08</c:v>
                </c:pt>
                <c:pt idx="93">
                  <c:v>-3.07</c:v>
                </c:pt>
                <c:pt idx="94">
                  <c:v>-3.06</c:v>
                </c:pt>
                <c:pt idx="95">
                  <c:v>-3.05</c:v>
                </c:pt>
                <c:pt idx="96">
                  <c:v>-3.04</c:v>
                </c:pt>
                <c:pt idx="97">
                  <c:v>-3.03</c:v>
                </c:pt>
                <c:pt idx="98">
                  <c:v>-3.02</c:v>
                </c:pt>
                <c:pt idx="99">
                  <c:v>-3.01</c:v>
                </c:pt>
                <c:pt idx="100">
                  <c:v>-3</c:v>
                </c:pt>
                <c:pt idx="101">
                  <c:v>-2.9899999999999998</c:v>
                </c:pt>
                <c:pt idx="102">
                  <c:v>-2.98</c:v>
                </c:pt>
                <c:pt idx="103">
                  <c:v>-2.9699999999999998</c:v>
                </c:pt>
                <c:pt idx="104">
                  <c:v>-2.96</c:v>
                </c:pt>
                <c:pt idx="105">
                  <c:v>-2.9499999999999997</c:v>
                </c:pt>
                <c:pt idx="106">
                  <c:v>-2.94</c:v>
                </c:pt>
                <c:pt idx="107">
                  <c:v>-2.9299999999999997</c:v>
                </c:pt>
                <c:pt idx="108">
                  <c:v>-2.92</c:v>
                </c:pt>
                <c:pt idx="109">
                  <c:v>-2.9099999999999997</c:v>
                </c:pt>
                <c:pt idx="110">
                  <c:v>-2.9</c:v>
                </c:pt>
                <c:pt idx="111">
                  <c:v>-2.8899999999999997</c:v>
                </c:pt>
                <c:pt idx="112">
                  <c:v>-2.88</c:v>
                </c:pt>
                <c:pt idx="113">
                  <c:v>-2.8699999999999997</c:v>
                </c:pt>
                <c:pt idx="114">
                  <c:v>-2.86</c:v>
                </c:pt>
                <c:pt idx="115">
                  <c:v>-2.8499999999999988</c:v>
                </c:pt>
                <c:pt idx="116">
                  <c:v>-2.84</c:v>
                </c:pt>
                <c:pt idx="117">
                  <c:v>-2.8299999999999987</c:v>
                </c:pt>
                <c:pt idx="118">
                  <c:v>-2.82</c:v>
                </c:pt>
                <c:pt idx="119">
                  <c:v>-2.8099999999999987</c:v>
                </c:pt>
                <c:pt idx="120">
                  <c:v>-2.8</c:v>
                </c:pt>
                <c:pt idx="121">
                  <c:v>-2.79</c:v>
                </c:pt>
                <c:pt idx="122">
                  <c:v>-2.7800000000000002</c:v>
                </c:pt>
                <c:pt idx="123">
                  <c:v>-2.77</c:v>
                </c:pt>
                <c:pt idx="124">
                  <c:v>-2.7600000000000002</c:v>
                </c:pt>
                <c:pt idx="125">
                  <c:v>-2.75</c:v>
                </c:pt>
                <c:pt idx="126">
                  <c:v>-2.74</c:v>
                </c:pt>
                <c:pt idx="127">
                  <c:v>-2.73</c:v>
                </c:pt>
                <c:pt idx="128">
                  <c:v>-2.72</c:v>
                </c:pt>
                <c:pt idx="129">
                  <c:v>-2.71</c:v>
                </c:pt>
                <c:pt idx="130">
                  <c:v>-2.7</c:v>
                </c:pt>
                <c:pt idx="131">
                  <c:v>-2.69</c:v>
                </c:pt>
                <c:pt idx="132">
                  <c:v>-2.68</c:v>
                </c:pt>
                <c:pt idx="133">
                  <c:v>-2.67</c:v>
                </c:pt>
                <c:pt idx="134">
                  <c:v>-2.66</c:v>
                </c:pt>
                <c:pt idx="135">
                  <c:v>-2.65</c:v>
                </c:pt>
                <c:pt idx="136">
                  <c:v>-2.64</c:v>
                </c:pt>
                <c:pt idx="137">
                  <c:v>-2.63</c:v>
                </c:pt>
                <c:pt idx="138">
                  <c:v>-2.62</c:v>
                </c:pt>
                <c:pt idx="139">
                  <c:v>-2.61</c:v>
                </c:pt>
                <c:pt idx="140">
                  <c:v>-2.6</c:v>
                </c:pt>
                <c:pt idx="141">
                  <c:v>-2.59</c:v>
                </c:pt>
                <c:pt idx="142">
                  <c:v>-2.58</c:v>
                </c:pt>
                <c:pt idx="143">
                  <c:v>-2.57</c:v>
                </c:pt>
                <c:pt idx="144">
                  <c:v>-2.56</c:v>
                </c:pt>
                <c:pt idx="145">
                  <c:v>-2.5499999999999998</c:v>
                </c:pt>
                <c:pt idx="146">
                  <c:v>-2.54</c:v>
                </c:pt>
                <c:pt idx="147">
                  <c:v>-2.5299999999999998</c:v>
                </c:pt>
                <c:pt idx="148">
                  <c:v>-2.52</c:v>
                </c:pt>
                <c:pt idx="149">
                  <c:v>-2.5099999999999998</c:v>
                </c:pt>
                <c:pt idx="150">
                  <c:v>-2.5</c:v>
                </c:pt>
                <c:pt idx="151">
                  <c:v>-2.4899999999999998</c:v>
                </c:pt>
                <c:pt idx="152">
                  <c:v>-2.48</c:v>
                </c:pt>
                <c:pt idx="153">
                  <c:v>-2.4699999999999998</c:v>
                </c:pt>
                <c:pt idx="154">
                  <c:v>-2.46</c:v>
                </c:pt>
                <c:pt idx="155">
                  <c:v>-2.4499999999999997</c:v>
                </c:pt>
                <c:pt idx="156">
                  <c:v>-2.44</c:v>
                </c:pt>
                <c:pt idx="157">
                  <c:v>-2.4299999999999997</c:v>
                </c:pt>
                <c:pt idx="158">
                  <c:v>-2.42</c:v>
                </c:pt>
                <c:pt idx="159">
                  <c:v>-2.4099999999999997</c:v>
                </c:pt>
                <c:pt idx="160">
                  <c:v>-2.4</c:v>
                </c:pt>
                <c:pt idx="161">
                  <c:v>-2.3899999999999997</c:v>
                </c:pt>
                <c:pt idx="162">
                  <c:v>-2.38</c:v>
                </c:pt>
                <c:pt idx="163">
                  <c:v>-2.3699999999999997</c:v>
                </c:pt>
                <c:pt idx="164">
                  <c:v>-2.36</c:v>
                </c:pt>
                <c:pt idx="165">
                  <c:v>-2.3499999999999988</c:v>
                </c:pt>
                <c:pt idx="166">
                  <c:v>-2.34</c:v>
                </c:pt>
                <c:pt idx="167">
                  <c:v>-2.3299999999999987</c:v>
                </c:pt>
                <c:pt idx="168">
                  <c:v>-2.3199999999999967</c:v>
                </c:pt>
                <c:pt idx="169">
                  <c:v>-2.3099999999999987</c:v>
                </c:pt>
                <c:pt idx="170">
                  <c:v>-2.2999999999999998</c:v>
                </c:pt>
                <c:pt idx="171">
                  <c:v>-2.29</c:v>
                </c:pt>
                <c:pt idx="172">
                  <c:v>-2.2799999999999998</c:v>
                </c:pt>
                <c:pt idx="173">
                  <c:v>-2.27</c:v>
                </c:pt>
                <c:pt idx="174">
                  <c:v>-2.2599999999999998</c:v>
                </c:pt>
                <c:pt idx="175">
                  <c:v>-2.25</c:v>
                </c:pt>
                <c:pt idx="176">
                  <c:v>-2.2400000000000002</c:v>
                </c:pt>
                <c:pt idx="177">
                  <c:v>-2.23</c:v>
                </c:pt>
                <c:pt idx="178">
                  <c:v>-2.2200000000000002</c:v>
                </c:pt>
                <c:pt idx="179">
                  <c:v>-2.21</c:v>
                </c:pt>
                <c:pt idx="180">
                  <c:v>-2.2000000000000002</c:v>
                </c:pt>
                <c:pt idx="181">
                  <c:v>-2.19</c:v>
                </c:pt>
                <c:pt idx="182">
                  <c:v>-2.1800000000000002</c:v>
                </c:pt>
                <c:pt idx="183">
                  <c:v>-2.17</c:v>
                </c:pt>
                <c:pt idx="184">
                  <c:v>-2.16</c:v>
                </c:pt>
                <c:pt idx="185">
                  <c:v>-2.15</c:v>
                </c:pt>
                <c:pt idx="186">
                  <c:v>-2.14</c:v>
                </c:pt>
                <c:pt idx="187">
                  <c:v>-2.13</c:v>
                </c:pt>
                <c:pt idx="188">
                  <c:v>-2.12</c:v>
                </c:pt>
                <c:pt idx="189">
                  <c:v>-2.11</c:v>
                </c:pt>
                <c:pt idx="190">
                  <c:v>-2.1</c:v>
                </c:pt>
                <c:pt idx="191">
                  <c:v>-2.09</c:v>
                </c:pt>
                <c:pt idx="192">
                  <c:v>-2.08</c:v>
                </c:pt>
                <c:pt idx="193">
                  <c:v>-2.0699999999999998</c:v>
                </c:pt>
                <c:pt idx="194">
                  <c:v>-2.06</c:v>
                </c:pt>
                <c:pt idx="195">
                  <c:v>-2.0499999999999998</c:v>
                </c:pt>
                <c:pt idx="196">
                  <c:v>-2.04</c:v>
                </c:pt>
                <c:pt idx="197">
                  <c:v>-2.0299999999999998</c:v>
                </c:pt>
                <c:pt idx="198">
                  <c:v>-2.02</c:v>
                </c:pt>
                <c:pt idx="199">
                  <c:v>-2.0099999999999998</c:v>
                </c:pt>
                <c:pt idx="200">
                  <c:v>-2</c:v>
                </c:pt>
                <c:pt idx="201">
                  <c:v>-1.9900000000000027</c:v>
                </c:pt>
                <c:pt idx="202">
                  <c:v>-1.9800000000000024</c:v>
                </c:pt>
                <c:pt idx="203">
                  <c:v>-1.9700000000000024</c:v>
                </c:pt>
                <c:pt idx="204">
                  <c:v>-1.9600000000000022</c:v>
                </c:pt>
                <c:pt idx="205">
                  <c:v>-1.9500000000000024</c:v>
                </c:pt>
                <c:pt idx="206">
                  <c:v>-1.9400000000000022</c:v>
                </c:pt>
                <c:pt idx="207">
                  <c:v>-1.9300000000000024</c:v>
                </c:pt>
                <c:pt idx="208">
                  <c:v>-1.9200000000000021</c:v>
                </c:pt>
                <c:pt idx="209">
                  <c:v>-1.9100000000000001</c:v>
                </c:pt>
                <c:pt idx="210">
                  <c:v>-1.9000000000000001</c:v>
                </c:pt>
                <c:pt idx="211">
                  <c:v>-1.8900000000000001</c:v>
                </c:pt>
                <c:pt idx="212">
                  <c:v>-1.8800000000000001</c:v>
                </c:pt>
                <c:pt idx="213">
                  <c:v>-1.87</c:v>
                </c:pt>
                <c:pt idx="214">
                  <c:v>-1.8599999999999972</c:v>
                </c:pt>
                <c:pt idx="215">
                  <c:v>-1.85</c:v>
                </c:pt>
                <c:pt idx="216">
                  <c:v>-1.8399999999999972</c:v>
                </c:pt>
                <c:pt idx="217">
                  <c:v>-1.83</c:v>
                </c:pt>
                <c:pt idx="218">
                  <c:v>-1.8199999999999972</c:v>
                </c:pt>
                <c:pt idx="219">
                  <c:v>-1.81</c:v>
                </c:pt>
                <c:pt idx="220">
                  <c:v>-1.7999999999999969</c:v>
                </c:pt>
                <c:pt idx="221">
                  <c:v>-1.79</c:v>
                </c:pt>
                <c:pt idx="222">
                  <c:v>-1.7799999999999967</c:v>
                </c:pt>
                <c:pt idx="223">
                  <c:v>-1.77</c:v>
                </c:pt>
                <c:pt idx="224">
                  <c:v>-1.759999999999996</c:v>
                </c:pt>
                <c:pt idx="225">
                  <c:v>-1.75</c:v>
                </c:pt>
                <c:pt idx="226">
                  <c:v>-1.7400000000000002</c:v>
                </c:pt>
                <c:pt idx="227">
                  <c:v>-1.73</c:v>
                </c:pt>
                <c:pt idx="228">
                  <c:v>-1.7200000000000002</c:v>
                </c:pt>
                <c:pt idx="229">
                  <c:v>-1.71</c:v>
                </c:pt>
                <c:pt idx="230">
                  <c:v>-1.7000000000000002</c:v>
                </c:pt>
                <c:pt idx="231">
                  <c:v>-1.6900000000000022</c:v>
                </c:pt>
                <c:pt idx="232">
                  <c:v>-1.6800000000000024</c:v>
                </c:pt>
                <c:pt idx="233">
                  <c:v>-1.6700000000000021</c:v>
                </c:pt>
                <c:pt idx="234">
                  <c:v>-1.6600000000000001</c:v>
                </c:pt>
                <c:pt idx="235">
                  <c:v>-1.6500000000000001</c:v>
                </c:pt>
                <c:pt idx="236">
                  <c:v>-1.6400000000000001</c:v>
                </c:pt>
                <c:pt idx="237">
                  <c:v>-1.6300000000000001</c:v>
                </c:pt>
                <c:pt idx="238">
                  <c:v>-1.62</c:v>
                </c:pt>
                <c:pt idx="239">
                  <c:v>-1.6099999999999972</c:v>
                </c:pt>
                <c:pt idx="240">
                  <c:v>-1.6</c:v>
                </c:pt>
                <c:pt idx="241">
                  <c:v>-1.5899999999999972</c:v>
                </c:pt>
                <c:pt idx="242">
                  <c:v>-1.58</c:v>
                </c:pt>
                <c:pt idx="243">
                  <c:v>-1.5699999999999972</c:v>
                </c:pt>
                <c:pt idx="244">
                  <c:v>-1.56</c:v>
                </c:pt>
                <c:pt idx="245">
                  <c:v>-1.5499999999999969</c:v>
                </c:pt>
                <c:pt idx="246">
                  <c:v>-1.54</c:v>
                </c:pt>
                <c:pt idx="247">
                  <c:v>-1.5299999999999967</c:v>
                </c:pt>
                <c:pt idx="248">
                  <c:v>-1.52</c:v>
                </c:pt>
                <c:pt idx="249">
                  <c:v>-1.509999999999996</c:v>
                </c:pt>
                <c:pt idx="250">
                  <c:v>-1.5</c:v>
                </c:pt>
                <c:pt idx="251">
                  <c:v>-1.49</c:v>
                </c:pt>
                <c:pt idx="252">
                  <c:v>-1.48</c:v>
                </c:pt>
                <c:pt idx="253">
                  <c:v>-1.47</c:v>
                </c:pt>
                <c:pt idx="254">
                  <c:v>-1.46</c:v>
                </c:pt>
                <c:pt idx="255">
                  <c:v>-1.45</c:v>
                </c:pt>
                <c:pt idx="256">
                  <c:v>-1.44</c:v>
                </c:pt>
                <c:pt idx="257">
                  <c:v>-1.43</c:v>
                </c:pt>
                <c:pt idx="258">
                  <c:v>-1.42</c:v>
                </c:pt>
                <c:pt idx="259">
                  <c:v>-1.41</c:v>
                </c:pt>
                <c:pt idx="260">
                  <c:v>-1.4</c:v>
                </c:pt>
                <c:pt idx="261">
                  <c:v>-1.3900000000000001</c:v>
                </c:pt>
                <c:pt idx="262">
                  <c:v>-1.3800000000000001</c:v>
                </c:pt>
                <c:pt idx="263">
                  <c:v>-1.37</c:v>
                </c:pt>
                <c:pt idx="264">
                  <c:v>-1.36</c:v>
                </c:pt>
                <c:pt idx="265">
                  <c:v>-1.35</c:v>
                </c:pt>
                <c:pt idx="266">
                  <c:v>-1.34</c:v>
                </c:pt>
                <c:pt idx="267">
                  <c:v>-1.33</c:v>
                </c:pt>
                <c:pt idx="268">
                  <c:v>-1.32</c:v>
                </c:pt>
                <c:pt idx="269">
                  <c:v>-1.31</c:v>
                </c:pt>
                <c:pt idx="270">
                  <c:v>-1.3</c:v>
                </c:pt>
                <c:pt idx="271">
                  <c:v>-1.29</c:v>
                </c:pt>
                <c:pt idx="272">
                  <c:v>-1.28</c:v>
                </c:pt>
                <c:pt idx="273">
                  <c:v>-1.27</c:v>
                </c:pt>
                <c:pt idx="274">
                  <c:v>-1.26</c:v>
                </c:pt>
                <c:pt idx="275">
                  <c:v>-1.25</c:v>
                </c:pt>
                <c:pt idx="276">
                  <c:v>-1.24</c:v>
                </c:pt>
                <c:pt idx="277">
                  <c:v>-1.23</c:v>
                </c:pt>
                <c:pt idx="278">
                  <c:v>-1.22</c:v>
                </c:pt>
                <c:pt idx="279">
                  <c:v>-1.21</c:v>
                </c:pt>
                <c:pt idx="280">
                  <c:v>-1.2</c:v>
                </c:pt>
                <c:pt idx="281">
                  <c:v>-1.1900000000000022</c:v>
                </c:pt>
                <c:pt idx="282">
                  <c:v>-1.1800000000000022</c:v>
                </c:pt>
                <c:pt idx="283">
                  <c:v>-1.1700000000000021</c:v>
                </c:pt>
                <c:pt idx="284">
                  <c:v>-1.1599999999999975</c:v>
                </c:pt>
                <c:pt idx="285">
                  <c:v>-1.1499999999999975</c:v>
                </c:pt>
                <c:pt idx="286">
                  <c:v>-1.1399999999999975</c:v>
                </c:pt>
                <c:pt idx="287">
                  <c:v>-1.1299999999999975</c:v>
                </c:pt>
                <c:pt idx="288">
                  <c:v>-1.1200000000000001</c:v>
                </c:pt>
                <c:pt idx="289">
                  <c:v>-1.1100000000000001</c:v>
                </c:pt>
                <c:pt idx="290">
                  <c:v>-1.1000000000000001</c:v>
                </c:pt>
                <c:pt idx="291">
                  <c:v>-1.0900000000000001</c:v>
                </c:pt>
                <c:pt idx="292">
                  <c:v>-1.08</c:v>
                </c:pt>
                <c:pt idx="293">
                  <c:v>-1.07</c:v>
                </c:pt>
                <c:pt idx="294">
                  <c:v>-1.06</c:v>
                </c:pt>
                <c:pt idx="295">
                  <c:v>-1.05</c:v>
                </c:pt>
                <c:pt idx="296">
                  <c:v>-1.04</c:v>
                </c:pt>
                <c:pt idx="297">
                  <c:v>-1.03</c:v>
                </c:pt>
                <c:pt idx="298">
                  <c:v>-1.02</c:v>
                </c:pt>
                <c:pt idx="299">
                  <c:v>-1.01</c:v>
                </c:pt>
                <c:pt idx="300">
                  <c:v>-1</c:v>
                </c:pt>
                <c:pt idx="301">
                  <c:v>-0.99</c:v>
                </c:pt>
                <c:pt idx="302">
                  <c:v>-0.98</c:v>
                </c:pt>
                <c:pt idx="303">
                  <c:v>-0.97000000000000064</c:v>
                </c:pt>
                <c:pt idx="304">
                  <c:v>-0.96000000000000063</c:v>
                </c:pt>
                <c:pt idx="305">
                  <c:v>-0.95000000000000062</c:v>
                </c:pt>
                <c:pt idx="306">
                  <c:v>-0.94000000000000061</c:v>
                </c:pt>
                <c:pt idx="307">
                  <c:v>-0.92999999999999994</c:v>
                </c:pt>
                <c:pt idx="308">
                  <c:v>-0.91999999999999993</c:v>
                </c:pt>
                <c:pt idx="309">
                  <c:v>-0.90999999999999992</c:v>
                </c:pt>
                <c:pt idx="310">
                  <c:v>-0.89999999999999991</c:v>
                </c:pt>
                <c:pt idx="311">
                  <c:v>-0.8899999999999999</c:v>
                </c:pt>
                <c:pt idx="312">
                  <c:v>-0.88</c:v>
                </c:pt>
                <c:pt idx="313">
                  <c:v>-0.87000000000000122</c:v>
                </c:pt>
                <c:pt idx="314">
                  <c:v>-0.86000000000000065</c:v>
                </c:pt>
                <c:pt idx="315">
                  <c:v>-0.85000000000000064</c:v>
                </c:pt>
                <c:pt idx="316">
                  <c:v>-0.84000000000000064</c:v>
                </c:pt>
                <c:pt idx="317">
                  <c:v>-0.83000000000000063</c:v>
                </c:pt>
                <c:pt idx="318">
                  <c:v>-0.82000000000000062</c:v>
                </c:pt>
                <c:pt idx="319">
                  <c:v>-0.81</c:v>
                </c:pt>
                <c:pt idx="320">
                  <c:v>-0.8</c:v>
                </c:pt>
                <c:pt idx="321">
                  <c:v>-0.79</c:v>
                </c:pt>
                <c:pt idx="322">
                  <c:v>-0.78</c:v>
                </c:pt>
                <c:pt idx="323">
                  <c:v>-0.77000000000000124</c:v>
                </c:pt>
                <c:pt idx="324">
                  <c:v>-0.76000000000000123</c:v>
                </c:pt>
                <c:pt idx="325">
                  <c:v>-0.75000000000000122</c:v>
                </c:pt>
                <c:pt idx="326">
                  <c:v>-0.7400000000000011</c:v>
                </c:pt>
                <c:pt idx="327">
                  <c:v>-0.73000000000000065</c:v>
                </c:pt>
                <c:pt idx="328">
                  <c:v>-0.72000000000000064</c:v>
                </c:pt>
                <c:pt idx="329">
                  <c:v>-0.71000000000000063</c:v>
                </c:pt>
                <c:pt idx="330">
                  <c:v>-0.70000000000000062</c:v>
                </c:pt>
                <c:pt idx="331">
                  <c:v>-0.69000000000000061</c:v>
                </c:pt>
                <c:pt idx="332">
                  <c:v>-0.68</c:v>
                </c:pt>
                <c:pt idx="333">
                  <c:v>-0.67000000000000126</c:v>
                </c:pt>
                <c:pt idx="334">
                  <c:v>-0.66000000000000125</c:v>
                </c:pt>
                <c:pt idx="335">
                  <c:v>-0.65000000000000124</c:v>
                </c:pt>
                <c:pt idx="336">
                  <c:v>-0.64000000000000112</c:v>
                </c:pt>
                <c:pt idx="337">
                  <c:v>-0.63000000000000111</c:v>
                </c:pt>
                <c:pt idx="338">
                  <c:v>-0.62000000000000122</c:v>
                </c:pt>
                <c:pt idx="339">
                  <c:v>-0.61000000000000065</c:v>
                </c:pt>
                <c:pt idx="340">
                  <c:v>-0.60000000000000064</c:v>
                </c:pt>
                <c:pt idx="341">
                  <c:v>-0.59000000000000008</c:v>
                </c:pt>
                <c:pt idx="342">
                  <c:v>-0.58000000000000007</c:v>
                </c:pt>
                <c:pt idx="343">
                  <c:v>-0.57000000000000062</c:v>
                </c:pt>
                <c:pt idx="344">
                  <c:v>-0.56000000000000005</c:v>
                </c:pt>
                <c:pt idx="345">
                  <c:v>-0.55000000000000004</c:v>
                </c:pt>
                <c:pt idx="346">
                  <c:v>-0.54</c:v>
                </c:pt>
                <c:pt idx="347">
                  <c:v>-0.53</c:v>
                </c:pt>
                <c:pt idx="348">
                  <c:v>-0.52</c:v>
                </c:pt>
                <c:pt idx="349">
                  <c:v>-0.51</c:v>
                </c:pt>
                <c:pt idx="350">
                  <c:v>-0.5</c:v>
                </c:pt>
                <c:pt idx="351">
                  <c:v>-0.49000000000000032</c:v>
                </c:pt>
                <c:pt idx="352">
                  <c:v>-0.48000000000000032</c:v>
                </c:pt>
                <c:pt idx="353">
                  <c:v>-0.47000000000000008</c:v>
                </c:pt>
                <c:pt idx="354">
                  <c:v>-0.46</c:v>
                </c:pt>
                <c:pt idx="355">
                  <c:v>-0.45</c:v>
                </c:pt>
                <c:pt idx="356">
                  <c:v>-0.44000000000000006</c:v>
                </c:pt>
                <c:pt idx="357">
                  <c:v>-0.43000000000000038</c:v>
                </c:pt>
                <c:pt idx="358">
                  <c:v>-0.42000000000000032</c:v>
                </c:pt>
                <c:pt idx="359">
                  <c:v>-0.41000000000000031</c:v>
                </c:pt>
                <c:pt idx="360">
                  <c:v>-0.4</c:v>
                </c:pt>
                <c:pt idx="361">
                  <c:v>-0.39000000000000062</c:v>
                </c:pt>
                <c:pt idx="362">
                  <c:v>-0.38000000000000062</c:v>
                </c:pt>
                <c:pt idx="363">
                  <c:v>-0.37000000000000038</c:v>
                </c:pt>
                <c:pt idx="364">
                  <c:v>-0.36000000000000032</c:v>
                </c:pt>
                <c:pt idx="365">
                  <c:v>-0.35000000000000031</c:v>
                </c:pt>
                <c:pt idx="366">
                  <c:v>-0.34000000000000008</c:v>
                </c:pt>
                <c:pt idx="367">
                  <c:v>-0.33000000000000074</c:v>
                </c:pt>
                <c:pt idx="368">
                  <c:v>-0.32000000000000062</c:v>
                </c:pt>
                <c:pt idx="369">
                  <c:v>-0.31000000000000061</c:v>
                </c:pt>
                <c:pt idx="370">
                  <c:v>-0.30000000000000032</c:v>
                </c:pt>
                <c:pt idx="371">
                  <c:v>-0.29000000000000031</c:v>
                </c:pt>
                <c:pt idx="372">
                  <c:v>-0.28000000000000008</c:v>
                </c:pt>
                <c:pt idx="373">
                  <c:v>-0.27</c:v>
                </c:pt>
                <c:pt idx="374">
                  <c:v>-0.26</c:v>
                </c:pt>
                <c:pt idx="375">
                  <c:v>-0.25</c:v>
                </c:pt>
                <c:pt idx="376">
                  <c:v>-0.24000000000000021</c:v>
                </c:pt>
                <c:pt idx="377">
                  <c:v>-0.23</c:v>
                </c:pt>
                <c:pt idx="378">
                  <c:v>-0.22000000000000003</c:v>
                </c:pt>
                <c:pt idx="379">
                  <c:v>-0.21000000000000021</c:v>
                </c:pt>
                <c:pt idx="380">
                  <c:v>-0.2</c:v>
                </c:pt>
                <c:pt idx="381">
                  <c:v>-0.19</c:v>
                </c:pt>
                <c:pt idx="382">
                  <c:v>-0.18000000000000024</c:v>
                </c:pt>
                <c:pt idx="383">
                  <c:v>-0.17000000000000004</c:v>
                </c:pt>
                <c:pt idx="384">
                  <c:v>-0.16000000000000003</c:v>
                </c:pt>
                <c:pt idx="385">
                  <c:v>-0.15000000000000024</c:v>
                </c:pt>
                <c:pt idx="386">
                  <c:v>-0.14000000000000001</c:v>
                </c:pt>
                <c:pt idx="387">
                  <c:v>-0.13</c:v>
                </c:pt>
                <c:pt idx="388">
                  <c:v>-0.12000000000000002</c:v>
                </c:pt>
                <c:pt idx="389">
                  <c:v>-0.10999999999999999</c:v>
                </c:pt>
                <c:pt idx="390">
                  <c:v>-0.1</c:v>
                </c:pt>
                <c:pt idx="391">
                  <c:v>-9.0000000000000024E-2</c:v>
                </c:pt>
                <c:pt idx="392">
                  <c:v>-8.0000000000000043E-2</c:v>
                </c:pt>
                <c:pt idx="393">
                  <c:v>-6.9999999999999993E-2</c:v>
                </c:pt>
                <c:pt idx="394">
                  <c:v>-6.0000000000000102E-2</c:v>
                </c:pt>
                <c:pt idx="395">
                  <c:v>-5.0000000000000093E-2</c:v>
                </c:pt>
                <c:pt idx="396">
                  <c:v>-4.0000000000000063E-2</c:v>
                </c:pt>
                <c:pt idx="397">
                  <c:v>-3.0000000000000051E-2</c:v>
                </c:pt>
                <c:pt idx="398">
                  <c:v>-2.0000000000000032E-2</c:v>
                </c:pt>
                <c:pt idx="399">
                  <c:v>-1.0000000000000021E-2</c:v>
                </c:pt>
                <c:pt idx="400">
                  <c:v>0</c:v>
                </c:pt>
                <c:pt idx="401">
                  <c:v>1.0000000000000021E-2</c:v>
                </c:pt>
                <c:pt idx="402">
                  <c:v>2.0000000000000032E-2</c:v>
                </c:pt>
                <c:pt idx="403">
                  <c:v>3.0000000000000051E-2</c:v>
                </c:pt>
                <c:pt idx="404">
                  <c:v>3.999999999999998E-2</c:v>
                </c:pt>
                <c:pt idx="405">
                  <c:v>0.05</c:v>
                </c:pt>
                <c:pt idx="406">
                  <c:v>6.0000000000000032E-2</c:v>
                </c:pt>
                <c:pt idx="407">
                  <c:v>7.0000000000000021E-2</c:v>
                </c:pt>
                <c:pt idx="408">
                  <c:v>8.0000000000000043E-2</c:v>
                </c:pt>
                <c:pt idx="409">
                  <c:v>9.0000000000000024E-2</c:v>
                </c:pt>
                <c:pt idx="410">
                  <c:v>0.1</c:v>
                </c:pt>
                <c:pt idx="411">
                  <c:v>0.10999999999999999</c:v>
                </c:pt>
                <c:pt idx="412">
                  <c:v>0.12000000000000002</c:v>
                </c:pt>
                <c:pt idx="413">
                  <c:v>0.13</c:v>
                </c:pt>
                <c:pt idx="414">
                  <c:v>0.14000000000000001</c:v>
                </c:pt>
                <c:pt idx="415">
                  <c:v>0.15000000000000024</c:v>
                </c:pt>
                <c:pt idx="416">
                  <c:v>0.16000000000000003</c:v>
                </c:pt>
                <c:pt idx="417">
                  <c:v>0.17</c:v>
                </c:pt>
                <c:pt idx="418">
                  <c:v>0.18000000000000024</c:v>
                </c:pt>
                <c:pt idx="419">
                  <c:v>0.19</c:v>
                </c:pt>
                <c:pt idx="420">
                  <c:v>0.2</c:v>
                </c:pt>
                <c:pt idx="421">
                  <c:v>0.21000000000000021</c:v>
                </c:pt>
                <c:pt idx="422">
                  <c:v>0.22000000000000003</c:v>
                </c:pt>
                <c:pt idx="423">
                  <c:v>0.23</c:v>
                </c:pt>
                <c:pt idx="424">
                  <c:v>0.24000000000000021</c:v>
                </c:pt>
                <c:pt idx="425">
                  <c:v>0.25</c:v>
                </c:pt>
                <c:pt idx="426">
                  <c:v>0.26</c:v>
                </c:pt>
                <c:pt idx="427">
                  <c:v>0.27</c:v>
                </c:pt>
                <c:pt idx="428">
                  <c:v>0.28000000000000008</c:v>
                </c:pt>
                <c:pt idx="429">
                  <c:v>0.29000000000000031</c:v>
                </c:pt>
                <c:pt idx="430">
                  <c:v>0.30000000000000032</c:v>
                </c:pt>
                <c:pt idx="431">
                  <c:v>0.31000000000000055</c:v>
                </c:pt>
                <c:pt idx="432">
                  <c:v>0.32000000000000062</c:v>
                </c:pt>
                <c:pt idx="433">
                  <c:v>0.33000000000000074</c:v>
                </c:pt>
                <c:pt idx="434">
                  <c:v>0.34000000000000008</c:v>
                </c:pt>
                <c:pt idx="435">
                  <c:v>0.35000000000000031</c:v>
                </c:pt>
                <c:pt idx="436">
                  <c:v>0.36000000000000032</c:v>
                </c:pt>
                <c:pt idx="437">
                  <c:v>0.37000000000000038</c:v>
                </c:pt>
                <c:pt idx="438">
                  <c:v>0.38000000000000062</c:v>
                </c:pt>
                <c:pt idx="439">
                  <c:v>0.39000000000000062</c:v>
                </c:pt>
                <c:pt idx="440">
                  <c:v>0.4</c:v>
                </c:pt>
                <c:pt idx="441">
                  <c:v>0.41000000000000031</c:v>
                </c:pt>
                <c:pt idx="442">
                  <c:v>0.42000000000000032</c:v>
                </c:pt>
                <c:pt idx="443">
                  <c:v>0.43000000000000038</c:v>
                </c:pt>
                <c:pt idx="444">
                  <c:v>0.44</c:v>
                </c:pt>
                <c:pt idx="445">
                  <c:v>0.45</c:v>
                </c:pt>
                <c:pt idx="446">
                  <c:v>0.46</c:v>
                </c:pt>
                <c:pt idx="447">
                  <c:v>0.47000000000000008</c:v>
                </c:pt>
                <c:pt idx="448">
                  <c:v>0.48000000000000032</c:v>
                </c:pt>
                <c:pt idx="449">
                  <c:v>0.49000000000000032</c:v>
                </c:pt>
                <c:pt idx="450">
                  <c:v>0.5</c:v>
                </c:pt>
                <c:pt idx="451">
                  <c:v>0.51</c:v>
                </c:pt>
                <c:pt idx="452">
                  <c:v>0.52</c:v>
                </c:pt>
                <c:pt idx="453">
                  <c:v>0.53</c:v>
                </c:pt>
                <c:pt idx="454">
                  <c:v>0.54</c:v>
                </c:pt>
                <c:pt idx="455">
                  <c:v>0.55000000000000004</c:v>
                </c:pt>
                <c:pt idx="456">
                  <c:v>0.56000000000000005</c:v>
                </c:pt>
                <c:pt idx="457">
                  <c:v>0.57000000000000062</c:v>
                </c:pt>
                <c:pt idx="458">
                  <c:v>0.58000000000000007</c:v>
                </c:pt>
                <c:pt idx="459">
                  <c:v>0.59</c:v>
                </c:pt>
                <c:pt idx="460">
                  <c:v>0.60000000000000064</c:v>
                </c:pt>
                <c:pt idx="461">
                  <c:v>0.61000000000000065</c:v>
                </c:pt>
                <c:pt idx="462">
                  <c:v>0.62000000000000111</c:v>
                </c:pt>
                <c:pt idx="463">
                  <c:v>0.63000000000000123</c:v>
                </c:pt>
                <c:pt idx="464">
                  <c:v>0.64000000000000123</c:v>
                </c:pt>
                <c:pt idx="465">
                  <c:v>0.65000000000000135</c:v>
                </c:pt>
                <c:pt idx="466">
                  <c:v>0.66000000000000136</c:v>
                </c:pt>
                <c:pt idx="467">
                  <c:v>0.67000000000000148</c:v>
                </c:pt>
                <c:pt idx="468">
                  <c:v>0.68</c:v>
                </c:pt>
                <c:pt idx="469">
                  <c:v>0.69000000000000061</c:v>
                </c:pt>
                <c:pt idx="470">
                  <c:v>0.70000000000000062</c:v>
                </c:pt>
                <c:pt idx="471">
                  <c:v>0.71000000000000063</c:v>
                </c:pt>
                <c:pt idx="472">
                  <c:v>0.72000000000000064</c:v>
                </c:pt>
                <c:pt idx="473">
                  <c:v>0.73000000000000065</c:v>
                </c:pt>
                <c:pt idx="474">
                  <c:v>0.7400000000000011</c:v>
                </c:pt>
                <c:pt idx="475">
                  <c:v>0.75000000000000122</c:v>
                </c:pt>
                <c:pt idx="476">
                  <c:v>0.76000000000000123</c:v>
                </c:pt>
                <c:pt idx="477">
                  <c:v>0.77000000000000124</c:v>
                </c:pt>
                <c:pt idx="478">
                  <c:v>0.78</c:v>
                </c:pt>
                <c:pt idx="479">
                  <c:v>0.79</c:v>
                </c:pt>
                <c:pt idx="480">
                  <c:v>0.8</c:v>
                </c:pt>
                <c:pt idx="481">
                  <c:v>0.81</c:v>
                </c:pt>
                <c:pt idx="482">
                  <c:v>0.82000000000000062</c:v>
                </c:pt>
                <c:pt idx="483">
                  <c:v>0.83000000000000063</c:v>
                </c:pt>
                <c:pt idx="484">
                  <c:v>0.84000000000000064</c:v>
                </c:pt>
                <c:pt idx="485">
                  <c:v>0.85000000000000064</c:v>
                </c:pt>
                <c:pt idx="486">
                  <c:v>0.86000000000000065</c:v>
                </c:pt>
                <c:pt idx="487">
                  <c:v>0.87000000000000111</c:v>
                </c:pt>
                <c:pt idx="488">
                  <c:v>0.88</c:v>
                </c:pt>
                <c:pt idx="489">
                  <c:v>0.89</c:v>
                </c:pt>
                <c:pt idx="490">
                  <c:v>0.9</c:v>
                </c:pt>
                <c:pt idx="491">
                  <c:v>0.90999999999999992</c:v>
                </c:pt>
                <c:pt idx="492">
                  <c:v>0.91999999999999993</c:v>
                </c:pt>
                <c:pt idx="493">
                  <c:v>0.92999999999999994</c:v>
                </c:pt>
                <c:pt idx="494">
                  <c:v>0.94000000000000061</c:v>
                </c:pt>
                <c:pt idx="495">
                  <c:v>0.95000000000000062</c:v>
                </c:pt>
                <c:pt idx="496">
                  <c:v>0.96000000000000063</c:v>
                </c:pt>
                <c:pt idx="497">
                  <c:v>0.97000000000000064</c:v>
                </c:pt>
                <c:pt idx="498">
                  <c:v>0.98</c:v>
                </c:pt>
                <c:pt idx="499">
                  <c:v>0.99</c:v>
                </c:pt>
                <c:pt idx="500">
                  <c:v>1</c:v>
                </c:pt>
                <c:pt idx="501">
                  <c:v>1.01</c:v>
                </c:pt>
                <c:pt idx="502">
                  <c:v>1.02</c:v>
                </c:pt>
                <c:pt idx="503">
                  <c:v>1.03</c:v>
                </c:pt>
                <c:pt idx="504">
                  <c:v>1.04</c:v>
                </c:pt>
                <c:pt idx="505">
                  <c:v>1.05</c:v>
                </c:pt>
                <c:pt idx="506">
                  <c:v>1.06</c:v>
                </c:pt>
                <c:pt idx="507">
                  <c:v>1.0699999999999972</c:v>
                </c:pt>
                <c:pt idx="508">
                  <c:v>1.08</c:v>
                </c:pt>
                <c:pt idx="509">
                  <c:v>1.0899999999999972</c:v>
                </c:pt>
                <c:pt idx="510">
                  <c:v>1.1000000000000001</c:v>
                </c:pt>
                <c:pt idx="511">
                  <c:v>1.1099999999999972</c:v>
                </c:pt>
                <c:pt idx="512">
                  <c:v>1.1200000000000001</c:v>
                </c:pt>
                <c:pt idx="513">
                  <c:v>1.1299999999999975</c:v>
                </c:pt>
                <c:pt idx="514">
                  <c:v>1.1400000000000001</c:v>
                </c:pt>
                <c:pt idx="515">
                  <c:v>1.1499999999999975</c:v>
                </c:pt>
                <c:pt idx="516">
                  <c:v>1.1600000000000001</c:v>
                </c:pt>
                <c:pt idx="517">
                  <c:v>1.1700000000000021</c:v>
                </c:pt>
                <c:pt idx="518">
                  <c:v>1.1800000000000024</c:v>
                </c:pt>
                <c:pt idx="519">
                  <c:v>1.1900000000000022</c:v>
                </c:pt>
                <c:pt idx="520">
                  <c:v>1.2</c:v>
                </c:pt>
                <c:pt idx="521">
                  <c:v>1.21</c:v>
                </c:pt>
                <c:pt idx="522">
                  <c:v>1.22</c:v>
                </c:pt>
                <c:pt idx="523">
                  <c:v>1.23</c:v>
                </c:pt>
                <c:pt idx="524">
                  <c:v>1.24</c:v>
                </c:pt>
                <c:pt idx="525">
                  <c:v>1.25</c:v>
                </c:pt>
                <c:pt idx="526">
                  <c:v>1.26</c:v>
                </c:pt>
                <c:pt idx="527">
                  <c:v>1.27</c:v>
                </c:pt>
                <c:pt idx="528">
                  <c:v>1.28</c:v>
                </c:pt>
                <c:pt idx="529">
                  <c:v>1.29</c:v>
                </c:pt>
                <c:pt idx="530">
                  <c:v>1.3</c:v>
                </c:pt>
                <c:pt idx="531">
                  <c:v>1.31</c:v>
                </c:pt>
                <c:pt idx="532">
                  <c:v>1.3199999999999972</c:v>
                </c:pt>
                <c:pt idx="533">
                  <c:v>1.33</c:v>
                </c:pt>
                <c:pt idx="534">
                  <c:v>1.3399999999999972</c:v>
                </c:pt>
                <c:pt idx="535">
                  <c:v>1.35</c:v>
                </c:pt>
                <c:pt idx="536">
                  <c:v>1.3599999999999972</c:v>
                </c:pt>
                <c:pt idx="537">
                  <c:v>1.37</c:v>
                </c:pt>
                <c:pt idx="538">
                  <c:v>1.3800000000000001</c:v>
                </c:pt>
                <c:pt idx="539">
                  <c:v>1.3900000000000001</c:v>
                </c:pt>
                <c:pt idx="540">
                  <c:v>1.4</c:v>
                </c:pt>
                <c:pt idx="541">
                  <c:v>1.41</c:v>
                </c:pt>
                <c:pt idx="542">
                  <c:v>1.42</c:v>
                </c:pt>
                <c:pt idx="543">
                  <c:v>1.4300000000000002</c:v>
                </c:pt>
                <c:pt idx="544">
                  <c:v>1.44</c:v>
                </c:pt>
                <c:pt idx="545">
                  <c:v>1.45</c:v>
                </c:pt>
                <c:pt idx="546">
                  <c:v>1.46</c:v>
                </c:pt>
                <c:pt idx="547">
                  <c:v>1.47</c:v>
                </c:pt>
                <c:pt idx="548">
                  <c:v>1.48</c:v>
                </c:pt>
                <c:pt idx="549">
                  <c:v>1.49</c:v>
                </c:pt>
                <c:pt idx="550">
                  <c:v>1.5</c:v>
                </c:pt>
                <c:pt idx="551">
                  <c:v>1.51</c:v>
                </c:pt>
                <c:pt idx="552">
                  <c:v>1.52</c:v>
                </c:pt>
                <c:pt idx="553">
                  <c:v>1.53</c:v>
                </c:pt>
                <c:pt idx="554">
                  <c:v>1.54</c:v>
                </c:pt>
                <c:pt idx="555">
                  <c:v>1.55</c:v>
                </c:pt>
                <c:pt idx="556">
                  <c:v>1.56</c:v>
                </c:pt>
                <c:pt idx="557">
                  <c:v>1.57</c:v>
                </c:pt>
                <c:pt idx="558">
                  <c:v>1.58</c:v>
                </c:pt>
                <c:pt idx="559">
                  <c:v>1.59</c:v>
                </c:pt>
                <c:pt idx="560">
                  <c:v>1.6</c:v>
                </c:pt>
                <c:pt idx="561">
                  <c:v>1.61</c:v>
                </c:pt>
                <c:pt idx="562">
                  <c:v>1.62</c:v>
                </c:pt>
                <c:pt idx="563">
                  <c:v>1.6300000000000001</c:v>
                </c:pt>
                <c:pt idx="564">
                  <c:v>1.6400000000000001</c:v>
                </c:pt>
                <c:pt idx="565">
                  <c:v>1.6500000000000001</c:v>
                </c:pt>
                <c:pt idx="566">
                  <c:v>1.6600000000000001</c:v>
                </c:pt>
                <c:pt idx="567">
                  <c:v>1.6700000000000021</c:v>
                </c:pt>
                <c:pt idx="568">
                  <c:v>1.6800000000000022</c:v>
                </c:pt>
                <c:pt idx="569">
                  <c:v>1.6900000000000022</c:v>
                </c:pt>
                <c:pt idx="570">
                  <c:v>1.7</c:v>
                </c:pt>
                <c:pt idx="571">
                  <c:v>1.71</c:v>
                </c:pt>
                <c:pt idx="572">
                  <c:v>1.72</c:v>
                </c:pt>
                <c:pt idx="573">
                  <c:v>1.73</c:v>
                </c:pt>
                <c:pt idx="574">
                  <c:v>1.74</c:v>
                </c:pt>
                <c:pt idx="575">
                  <c:v>1.75</c:v>
                </c:pt>
                <c:pt idx="576">
                  <c:v>1.76</c:v>
                </c:pt>
                <c:pt idx="577">
                  <c:v>1.77</c:v>
                </c:pt>
                <c:pt idx="578">
                  <c:v>1.78</c:v>
                </c:pt>
                <c:pt idx="579">
                  <c:v>1.79</c:v>
                </c:pt>
                <c:pt idx="580">
                  <c:v>1.8</c:v>
                </c:pt>
                <c:pt idx="581">
                  <c:v>1.81</c:v>
                </c:pt>
                <c:pt idx="582">
                  <c:v>1.82</c:v>
                </c:pt>
                <c:pt idx="583">
                  <c:v>1.83</c:v>
                </c:pt>
                <c:pt idx="584">
                  <c:v>1.84</c:v>
                </c:pt>
                <c:pt idx="585">
                  <c:v>1.85</c:v>
                </c:pt>
                <c:pt idx="586">
                  <c:v>1.86</c:v>
                </c:pt>
                <c:pt idx="587">
                  <c:v>1.87</c:v>
                </c:pt>
                <c:pt idx="588">
                  <c:v>1.8800000000000001</c:v>
                </c:pt>
                <c:pt idx="589">
                  <c:v>1.8900000000000001</c:v>
                </c:pt>
                <c:pt idx="590">
                  <c:v>1.9000000000000001</c:v>
                </c:pt>
                <c:pt idx="591">
                  <c:v>1.9100000000000001</c:v>
                </c:pt>
                <c:pt idx="592">
                  <c:v>1.9200000000000021</c:v>
                </c:pt>
                <c:pt idx="593">
                  <c:v>1.9300000000000022</c:v>
                </c:pt>
                <c:pt idx="594">
                  <c:v>1.9400000000000022</c:v>
                </c:pt>
                <c:pt idx="595">
                  <c:v>1.9500000000000022</c:v>
                </c:pt>
                <c:pt idx="596">
                  <c:v>1.9600000000000022</c:v>
                </c:pt>
                <c:pt idx="597">
                  <c:v>1.9700000000000022</c:v>
                </c:pt>
                <c:pt idx="598">
                  <c:v>1.9800000000000024</c:v>
                </c:pt>
                <c:pt idx="599">
                  <c:v>1.9900000000000024</c:v>
                </c:pt>
                <c:pt idx="600">
                  <c:v>2</c:v>
                </c:pt>
                <c:pt idx="601">
                  <c:v>2.0099999999999998</c:v>
                </c:pt>
                <c:pt idx="602">
                  <c:v>2.02</c:v>
                </c:pt>
                <c:pt idx="603">
                  <c:v>2.0299999999999998</c:v>
                </c:pt>
                <c:pt idx="604">
                  <c:v>2.04</c:v>
                </c:pt>
                <c:pt idx="605">
                  <c:v>2.0499999999999998</c:v>
                </c:pt>
                <c:pt idx="606">
                  <c:v>2.06</c:v>
                </c:pt>
                <c:pt idx="607">
                  <c:v>2.0700000000000003</c:v>
                </c:pt>
                <c:pt idx="608">
                  <c:v>2.08</c:v>
                </c:pt>
                <c:pt idx="609">
                  <c:v>2.09</c:v>
                </c:pt>
                <c:pt idx="610">
                  <c:v>2.1</c:v>
                </c:pt>
                <c:pt idx="611">
                  <c:v>2.1100000000000003</c:v>
                </c:pt>
                <c:pt idx="612">
                  <c:v>2.12</c:v>
                </c:pt>
                <c:pt idx="613">
                  <c:v>2.13</c:v>
                </c:pt>
                <c:pt idx="614">
                  <c:v>2.1399999999999997</c:v>
                </c:pt>
                <c:pt idx="615">
                  <c:v>2.15</c:v>
                </c:pt>
                <c:pt idx="616">
                  <c:v>2.16</c:v>
                </c:pt>
                <c:pt idx="617">
                  <c:v>2.17</c:v>
                </c:pt>
                <c:pt idx="618">
                  <c:v>2.1799999999999997</c:v>
                </c:pt>
                <c:pt idx="619">
                  <c:v>2.19</c:v>
                </c:pt>
                <c:pt idx="620">
                  <c:v>2.2000000000000002</c:v>
                </c:pt>
                <c:pt idx="621">
                  <c:v>2.21</c:v>
                </c:pt>
                <c:pt idx="622">
                  <c:v>2.2199999999999998</c:v>
                </c:pt>
                <c:pt idx="623">
                  <c:v>2.23</c:v>
                </c:pt>
                <c:pt idx="624">
                  <c:v>2.2400000000000002</c:v>
                </c:pt>
                <c:pt idx="625">
                  <c:v>2.25</c:v>
                </c:pt>
                <c:pt idx="626">
                  <c:v>2.2599999999999998</c:v>
                </c:pt>
                <c:pt idx="627">
                  <c:v>2.27</c:v>
                </c:pt>
                <c:pt idx="628">
                  <c:v>2.2800000000000002</c:v>
                </c:pt>
                <c:pt idx="629">
                  <c:v>2.29</c:v>
                </c:pt>
                <c:pt idx="630">
                  <c:v>2.2999999999999998</c:v>
                </c:pt>
                <c:pt idx="631">
                  <c:v>2.3099999999999987</c:v>
                </c:pt>
                <c:pt idx="632">
                  <c:v>2.3200000000000003</c:v>
                </c:pt>
                <c:pt idx="633">
                  <c:v>2.3299999999999987</c:v>
                </c:pt>
                <c:pt idx="634">
                  <c:v>2.34</c:v>
                </c:pt>
                <c:pt idx="635">
                  <c:v>2.3499999999999988</c:v>
                </c:pt>
                <c:pt idx="636">
                  <c:v>2.3600000000000003</c:v>
                </c:pt>
                <c:pt idx="637">
                  <c:v>2.3699999999999997</c:v>
                </c:pt>
                <c:pt idx="638">
                  <c:v>2.38</c:v>
                </c:pt>
                <c:pt idx="639">
                  <c:v>2.3899999999999997</c:v>
                </c:pt>
                <c:pt idx="640">
                  <c:v>2.4</c:v>
                </c:pt>
                <c:pt idx="641">
                  <c:v>2.4099999999999997</c:v>
                </c:pt>
                <c:pt idx="642">
                  <c:v>2.42</c:v>
                </c:pt>
                <c:pt idx="643">
                  <c:v>2.4299999999999997</c:v>
                </c:pt>
                <c:pt idx="644">
                  <c:v>2.44</c:v>
                </c:pt>
                <c:pt idx="645">
                  <c:v>2.4499999999999997</c:v>
                </c:pt>
                <c:pt idx="646">
                  <c:v>2.46</c:v>
                </c:pt>
                <c:pt idx="647">
                  <c:v>2.4699999999999998</c:v>
                </c:pt>
                <c:pt idx="648">
                  <c:v>2.48</c:v>
                </c:pt>
                <c:pt idx="649">
                  <c:v>2.4899999999999998</c:v>
                </c:pt>
                <c:pt idx="650">
                  <c:v>2.5</c:v>
                </c:pt>
                <c:pt idx="651">
                  <c:v>2.5099999999999998</c:v>
                </c:pt>
                <c:pt idx="652">
                  <c:v>2.52</c:v>
                </c:pt>
                <c:pt idx="653">
                  <c:v>2.5299999999999998</c:v>
                </c:pt>
                <c:pt idx="654">
                  <c:v>2.54</c:v>
                </c:pt>
                <c:pt idx="655">
                  <c:v>2.5499999999999998</c:v>
                </c:pt>
                <c:pt idx="656">
                  <c:v>2.56</c:v>
                </c:pt>
                <c:pt idx="657">
                  <c:v>2.57</c:v>
                </c:pt>
                <c:pt idx="658">
                  <c:v>2.58</c:v>
                </c:pt>
                <c:pt idx="659">
                  <c:v>2.59</c:v>
                </c:pt>
                <c:pt idx="660">
                  <c:v>2.6</c:v>
                </c:pt>
                <c:pt idx="661">
                  <c:v>2.61</c:v>
                </c:pt>
                <c:pt idx="662">
                  <c:v>2.62</c:v>
                </c:pt>
                <c:pt idx="663">
                  <c:v>2.63</c:v>
                </c:pt>
                <c:pt idx="664">
                  <c:v>2.64</c:v>
                </c:pt>
                <c:pt idx="665">
                  <c:v>2.65</c:v>
                </c:pt>
                <c:pt idx="666">
                  <c:v>2.66</c:v>
                </c:pt>
                <c:pt idx="667">
                  <c:v>2.67</c:v>
                </c:pt>
                <c:pt idx="668">
                  <c:v>2.68</c:v>
                </c:pt>
                <c:pt idx="669">
                  <c:v>2.69</c:v>
                </c:pt>
                <c:pt idx="670">
                  <c:v>2.7</c:v>
                </c:pt>
                <c:pt idx="671">
                  <c:v>2.71</c:v>
                </c:pt>
                <c:pt idx="672">
                  <c:v>2.72</c:v>
                </c:pt>
                <c:pt idx="673">
                  <c:v>2.73</c:v>
                </c:pt>
                <c:pt idx="674">
                  <c:v>2.74</c:v>
                </c:pt>
                <c:pt idx="675">
                  <c:v>2.75</c:v>
                </c:pt>
                <c:pt idx="676">
                  <c:v>2.7600000000000002</c:v>
                </c:pt>
                <c:pt idx="677">
                  <c:v>2.77</c:v>
                </c:pt>
                <c:pt idx="678">
                  <c:v>2.7800000000000002</c:v>
                </c:pt>
                <c:pt idx="679">
                  <c:v>2.79</c:v>
                </c:pt>
                <c:pt idx="680">
                  <c:v>2.8</c:v>
                </c:pt>
                <c:pt idx="681">
                  <c:v>2.8099999999999987</c:v>
                </c:pt>
                <c:pt idx="682">
                  <c:v>2.82</c:v>
                </c:pt>
                <c:pt idx="683">
                  <c:v>2.8299999999999987</c:v>
                </c:pt>
                <c:pt idx="684">
                  <c:v>2.84</c:v>
                </c:pt>
                <c:pt idx="685">
                  <c:v>2.8499999999999988</c:v>
                </c:pt>
                <c:pt idx="686">
                  <c:v>2.86</c:v>
                </c:pt>
                <c:pt idx="687">
                  <c:v>2.8699999999999997</c:v>
                </c:pt>
                <c:pt idx="688">
                  <c:v>2.88</c:v>
                </c:pt>
                <c:pt idx="689">
                  <c:v>2.8899999999999997</c:v>
                </c:pt>
                <c:pt idx="690">
                  <c:v>2.9</c:v>
                </c:pt>
                <c:pt idx="691">
                  <c:v>2.9099999999999997</c:v>
                </c:pt>
                <c:pt idx="692">
                  <c:v>2.92</c:v>
                </c:pt>
                <c:pt idx="693">
                  <c:v>2.9299999999999997</c:v>
                </c:pt>
                <c:pt idx="694">
                  <c:v>2.94</c:v>
                </c:pt>
                <c:pt idx="695">
                  <c:v>2.9499999999999997</c:v>
                </c:pt>
                <c:pt idx="696">
                  <c:v>2.96</c:v>
                </c:pt>
                <c:pt idx="697">
                  <c:v>2.9699999999999998</c:v>
                </c:pt>
                <c:pt idx="698">
                  <c:v>2.98</c:v>
                </c:pt>
                <c:pt idx="699">
                  <c:v>2.9899999999999998</c:v>
                </c:pt>
                <c:pt idx="700">
                  <c:v>3</c:v>
                </c:pt>
                <c:pt idx="701">
                  <c:v>3.01</c:v>
                </c:pt>
                <c:pt idx="702">
                  <c:v>3.02</c:v>
                </c:pt>
                <c:pt idx="703">
                  <c:v>3.03</c:v>
                </c:pt>
                <c:pt idx="704">
                  <c:v>3.04</c:v>
                </c:pt>
                <c:pt idx="705">
                  <c:v>3.05</c:v>
                </c:pt>
                <c:pt idx="706">
                  <c:v>3.06</c:v>
                </c:pt>
                <c:pt idx="707">
                  <c:v>3.07</c:v>
                </c:pt>
                <c:pt idx="708">
                  <c:v>3.08</c:v>
                </c:pt>
                <c:pt idx="709">
                  <c:v>3.09</c:v>
                </c:pt>
                <c:pt idx="710">
                  <c:v>3.1</c:v>
                </c:pt>
                <c:pt idx="711">
                  <c:v>3.11</c:v>
                </c:pt>
                <c:pt idx="712">
                  <c:v>3.12</c:v>
                </c:pt>
                <c:pt idx="713">
                  <c:v>3.13</c:v>
                </c:pt>
                <c:pt idx="714">
                  <c:v>3.14</c:v>
                </c:pt>
                <c:pt idx="715">
                  <c:v>3.15</c:v>
                </c:pt>
                <c:pt idx="716">
                  <c:v>3.16</c:v>
                </c:pt>
                <c:pt idx="717">
                  <c:v>3.17</c:v>
                </c:pt>
                <c:pt idx="718">
                  <c:v>3.18</c:v>
                </c:pt>
                <c:pt idx="719">
                  <c:v>3.19</c:v>
                </c:pt>
                <c:pt idx="720">
                  <c:v>3.2</c:v>
                </c:pt>
                <c:pt idx="721">
                  <c:v>3.21</c:v>
                </c:pt>
                <c:pt idx="722">
                  <c:v>3.22</c:v>
                </c:pt>
                <c:pt idx="723">
                  <c:v>3.23</c:v>
                </c:pt>
                <c:pt idx="724">
                  <c:v>3.24</c:v>
                </c:pt>
                <c:pt idx="725">
                  <c:v>3.25</c:v>
                </c:pt>
                <c:pt idx="726">
                  <c:v>3.2600000000000002</c:v>
                </c:pt>
                <c:pt idx="727">
                  <c:v>3.27</c:v>
                </c:pt>
                <c:pt idx="728">
                  <c:v>3.2800000000000002</c:v>
                </c:pt>
                <c:pt idx="729">
                  <c:v>3.29</c:v>
                </c:pt>
                <c:pt idx="730">
                  <c:v>3.3</c:v>
                </c:pt>
                <c:pt idx="731">
                  <c:v>3.3099999999999987</c:v>
                </c:pt>
                <c:pt idx="732">
                  <c:v>3.32</c:v>
                </c:pt>
                <c:pt idx="733">
                  <c:v>3.3299999999999987</c:v>
                </c:pt>
                <c:pt idx="734">
                  <c:v>3.34</c:v>
                </c:pt>
                <c:pt idx="735">
                  <c:v>3.3499999999999988</c:v>
                </c:pt>
                <c:pt idx="736">
                  <c:v>3.36</c:v>
                </c:pt>
                <c:pt idx="737">
                  <c:v>3.3699999999999997</c:v>
                </c:pt>
                <c:pt idx="738">
                  <c:v>3.38</c:v>
                </c:pt>
                <c:pt idx="739">
                  <c:v>3.3899999999999997</c:v>
                </c:pt>
                <c:pt idx="740">
                  <c:v>3.4</c:v>
                </c:pt>
                <c:pt idx="741">
                  <c:v>3.4099999999999997</c:v>
                </c:pt>
                <c:pt idx="742">
                  <c:v>3.42</c:v>
                </c:pt>
                <c:pt idx="743">
                  <c:v>3.4299999999999997</c:v>
                </c:pt>
                <c:pt idx="744">
                  <c:v>3.44</c:v>
                </c:pt>
                <c:pt idx="745">
                  <c:v>3.4499999999999997</c:v>
                </c:pt>
                <c:pt idx="746">
                  <c:v>3.46</c:v>
                </c:pt>
                <c:pt idx="747">
                  <c:v>3.4699999999999998</c:v>
                </c:pt>
                <c:pt idx="748">
                  <c:v>3.48</c:v>
                </c:pt>
                <c:pt idx="749">
                  <c:v>3.4899999999999998</c:v>
                </c:pt>
                <c:pt idx="750">
                  <c:v>3.5</c:v>
                </c:pt>
                <c:pt idx="751">
                  <c:v>3.51</c:v>
                </c:pt>
                <c:pt idx="752">
                  <c:v>3.52</c:v>
                </c:pt>
                <c:pt idx="753">
                  <c:v>3.53</c:v>
                </c:pt>
                <c:pt idx="754">
                  <c:v>3.54</c:v>
                </c:pt>
                <c:pt idx="755">
                  <c:v>3.55</c:v>
                </c:pt>
                <c:pt idx="756">
                  <c:v>3.56</c:v>
                </c:pt>
                <c:pt idx="757">
                  <c:v>3.57</c:v>
                </c:pt>
                <c:pt idx="758">
                  <c:v>3.58</c:v>
                </c:pt>
                <c:pt idx="759">
                  <c:v>3.59</c:v>
                </c:pt>
                <c:pt idx="760">
                  <c:v>3.6</c:v>
                </c:pt>
                <c:pt idx="761">
                  <c:v>3.61</c:v>
                </c:pt>
                <c:pt idx="762">
                  <c:v>3.62</c:v>
                </c:pt>
                <c:pt idx="763">
                  <c:v>3.63</c:v>
                </c:pt>
                <c:pt idx="764">
                  <c:v>3.64</c:v>
                </c:pt>
                <c:pt idx="765">
                  <c:v>3.65</c:v>
                </c:pt>
                <c:pt idx="766">
                  <c:v>3.66</c:v>
                </c:pt>
                <c:pt idx="767">
                  <c:v>3.67</c:v>
                </c:pt>
                <c:pt idx="768">
                  <c:v>3.68</c:v>
                </c:pt>
                <c:pt idx="769">
                  <c:v>3.69</c:v>
                </c:pt>
                <c:pt idx="770">
                  <c:v>3.7</c:v>
                </c:pt>
                <c:pt idx="771">
                  <c:v>3.71</c:v>
                </c:pt>
                <c:pt idx="772">
                  <c:v>3.72</c:v>
                </c:pt>
                <c:pt idx="773">
                  <c:v>3.73</c:v>
                </c:pt>
                <c:pt idx="774">
                  <c:v>3.74</c:v>
                </c:pt>
                <c:pt idx="775">
                  <c:v>3.75</c:v>
                </c:pt>
                <c:pt idx="776">
                  <c:v>3.7600000000000002</c:v>
                </c:pt>
                <c:pt idx="777">
                  <c:v>3.77</c:v>
                </c:pt>
                <c:pt idx="778">
                  <c:v>3.7800000000000002</c:v>
                </c:pt>
                <c:pt idx="779">
                  <c:v>3.79</c:v>
                </c:pt>
                <c:pt idx="780">
                  <c:v>3.8</c:v>
                </c:pt>
                <c:pt idx="781">
                  <c:v>3.8099999999999987</c:v>
                </c:pt>
                <c:pt idx="782">
                  <c:v>3.82</c:v>
                </c:pt>
                <c:pt idx="783">
                  <c:v>3.8299999999999987</c:v>
                </c:pt>
                <c:pt idx="784">
                  <c:v>3.84</c:v>
                </c:pt>
                <c:pt idx="785">
                  <c:v>3.8499999999999988</c:v>
                </c:pt>
                <c:pt idx="786">
                  <c:v>3.86</c:v>
                </c:pt>
                <c:pt idx="787">
                  <c:v>3.8699999999999997</c:v>
                </c:pt>
                <c:pt idx="788">
                  <c:v>3.88</c:v>
                </c:pt>
                <c:pt idx="789">
                  <c:v>3.8899999999999997</c:v>
                </c:pt>
                <c:pt idx="790">
                  <c:v>3.9</c:v>
                </c:pt>
                <c:pt idx="791">
                  <c:v>3.9099999999999997</c:v>
                </c:pt>
                <c:pt idx="792">
                  <c:v>3.92</c:v>
                </c:pt>
                <c:pt idx="793">
                  <c:v>3.9299999999999997</c:v>
                </c:pt>
                <c:pt idx="794">
                  <c:v>3.94</c:v>
                </c:pt>
                <c:pt idx="795">
                  <c:v>3.9499999999999997</c:v>
                </c:pt>
                <c:pt idx="796">
                  <c:v>3.96</c:v>
                </c:pt>
                <c:pt idx="797">
                  <c:v>3.9699999999999998</c:v>
                </c:pt>
                <c:pt idx="798">
                  <c:v>3.98</c:v>
                </c:pt>
                <c:pt idx="799">
                  <c:v>3.9899999999999998</c:v>
                </c:pt>
                <c:pt idx="800">
                  <c:v>4</c:v>
                </c:pt>
                <c:pt idx="801">
                  <c:v>4.01</c:v>
                </c:pt>
                <c:pt idx="802">
                  <c:v>4.0199999999999996</c:v>
                </c:pt>
                <c:pt idx="803">
                  <c:v>4.0299999999999985</c:v>
                </c:pt>
                <c:pt idx="804">
                  <c:v>4.04</c:v>
                </c:pt>
                <c:pt idx="805">
                  <c:v>4.05</c:v>
                </c:pt>
                <c:pt idx="806">
                  <c:v>4.0600000000000005</c:v>
                </c:pt>
                <c:pt idx="807">
                  <c:v>4.07</c:v>
                </c:pt>
                <c:pt idx="808">
                  <c:v>4.08</c:v>
                </c:pt>
                <c:pt idx="809">
                  <c:v>4.09</c:v>
                </c:pt>
                <c:pt idx="810">
                  <c:v>4.0999999999999996</c:v>
                </c:pt>
                <c:pt idx="811">
                  <c:v>4.1099999999999985</c:v>
                </c:pt>
                <c:pt idx="812">
                  <c:v>4.1199999999999966</c:v>
                </c:pt>
                <c:pt idx="813">
                  <c:v>4.13</c:v>
                </c:pt>
                <c:pt idx="814">
                  <c:v>4.1400000000000006</c:v>
                </c:pt>
                <c:pt idx="815">
                  <c:v>4.1499999999999995</c:v>
                </c:pt>
                <c:pt idx="816">
                  <c:v>4.1599999999999975</c:v>
                </c:pt>
                <c:pt idx="817">
                  <c:v>4.17</c:v>
                </c:pt>
                <c:pt idx="818">
                  <c:v>4.1800000000000095</c:v>
                </c:pt>
                <c:pt idx="819">
                  <c:v>4.1899999999999995</c:v>
                </c:pt>
                <c:pt idx="820">
                  <c:v>4.2000000000000099</c:v>
                </c:pt>
                <c:pt idx="821">
                  <c:v>4.21</c:v>
                </c:pt>
                <c:pt idx="822">
                  <c:v>4.2200000000000095</c:v>
                </c:pt>
                <c:pt idx="823">
                  <c:v>4.2300000000000102</c:v>
                </c:pt>
                <c:pt idx="824">
                  <c:v>4.24000000000001</c:v>
                </c:pt>
                <c:pt idx="825">
                  <c:v>4.2500000000000107</c:v>
                </c:pt>
                <c:pt idx="826">
                  <c:v>4.2600000000000096</c:v>
                </c:pt>
                <c:pt idx="827">
                  <c:v>4.2700000000000102</c:v>
                </c:pt>
                <c:pt idx="828">
                  <c:v>4.28000000000001</c:v>
                </c:pt>
                <c:pt idx="829">
                  <c:v>4.2900000000000098</c:v>
                </c:pt>
                <c:pt idx="830">
                  <c:v>4.3000000000000096</c:v>
                </c:pt>
                <c:pt idx="831">
                  <c:v>4.3100000000000085</c:v>
                </c:pt>
                <c:pt idx="832">
                  <c:v>4.3200000000000065</c:v>
                </c:pt>
                <c:pt idx="833">
                  <c:v>4.3300000000000098</c:v>
                </c:pt>
                <c:pt idx="834">
                  <c:v>4.3400000000000105</c:v>
                </c:pt>
                <c:pt idx="835">
                  <c:v>4.3500000000000085</c:v>
                </c:pt>
                <c:pt idx="836">
                  <c:v>4.3600000000000065</c:v>
                </c:pt>
                <c:pt idx="837">
                  <c:v>4.3700000000000099</c:v>
                </c:pt>
                <c:pt idx="838">
                  <c:v>4.3800000000000097</c:v>
                </c:pt>
                <c:pt idx="839">
                  <c:v>4.3900000000000095</c:v>
                </c:pt>
                <c:pt idx="840">
                  <c:v>4.4000000000000101</c:v>
                </c:pt>
                <c:pt idx="841">
                  <c:v>4.4100000000000099</c:v>
                </c:pt>
                <c:pt idx="842">
                  <c:v>4.4200000000000106</c:v>
                </c:pt>
                <c:pt idx="843">
                  <c:v>4.4300000000000104</c:v>
                </c:pt>
                <c:pt idx="844">
                  <c:v>4.4400000000000102</c:v>
                </c:pt>
                <c:pt idx="845">
                  <c:v>4.4500000000000099</c:v>
                </c:pt>
                <c:pt idx="846">
                  <c:v>4.4600000000000097</c:v>
                </c:pt>
                <c:pt idx="847">
                  <c:v>4.4700000000000104</c:v>
                </c:pt>
                <c:pt idx="848">
                  <c:v>4.4800000000000102</c:v>
                </c:pt>
                <c:pt idx="849">
                  <c:v>4.49000000000001</c:v>
                </c:pt>
                <c:pt idx="850">
                  <c:v>4.5000000000000098</c:v>
                </c:pt>
                <c:pt idx="851">
                  <c:v>4.5100000000000096</c:v>
                </c:pt>
                <c:pt idx="852">
                  <c:v>4.5200000000000085</c:v>
                </c:pt>
                <c:pt idx="853">
                  <c:v>4.53000000000001</c:v>
                </c:pt>
                <c:pt idx="854">
                  <c:v>4.5400000000000098</c:v>
                </c:pt>
                <c:pt idx="855">
                  <c:v>4.5500000000000096</c:v>
                </c:pt>
                <c:pt idx="856">
                  <c:v>4.5600000000000085</c:v>
                </c:pt>
                <c:pt idx="857">
                  <c:v>4.5700000000000101</c:v>
                </c:pt>
                <c:pt idx="858">
                  <c:v>4.5800000000000098</c:v>
                </c:pt>
                <c:pt idx="859">
                  <c:v>4.5900000000000096</c:v>
                </c:pt>
                <c:pt idx="860">
                  <c:v>4.6000000000000085</c:v>
                </c:pt>
                <c:pt idx="861">
                  <c:v>4.6100000000000145</c:v>
                </c:pt>
                <c:pt idx="862">
                  <c:v>4.6200000000000099</c:v>
                </c:pt>
                <c:pt idx="863">
                  <c:v>4.6300000000000097</c:v>
                </c:pt>
                <c:pt idx="864">
                  <c:v>4.6400000000000095</c:v>
                </c:pt>
                <c:pt idx="865">
                  <c:v>4.6500000000000075</c:v>
                </c:pt>
                <c:pt idx="866">
                  <c:v>4.6600000000000108</c:v>
                </c:pt>
                <c:pt idx="867">
                  <c:v>4.6700000000000204</c:v>
                </c:pt>
                <c:pt idx="868">
                  <c:v>4.6800000000000201</c:v>
                </c:pt>
                <c:pt idx="869">
                  <c:v>4.6900000000000155</c:v>
                </c:pt>
                <c:pt idx="870">
                  <c:v>4.7000000000000197</c:v>
                </c:pt>
                <c:pt idx="871">
                  <c:v>4.7100000000000204</c:v>
                </c:pt>
                <c:pt idx="872">
                  <c:v>4.7200000000000202</c:v>
                </c:pt>
                <c:pt idx="873">
                  <c:v>4.7300000000000288</c:v>
                </c:pt>
                <c:pt idx="874">
                  <c:v>4.7400000000000198</c:v>
                </c:pt>
                <c:pt idx="875">
                  <c:v>4.7500000000000204</c:v>
                </c:pt>
                <c:pt idx="876">
                  <c:v>4.7600000000000202</c:v>
                </c:pt>
                <c:pt idx="877">
                  <c:v>4.7700000000000289</c:v>
                </c:pt>
                <c:pt idx="878">
                  <c:v>4.7800000000000198</c:v>
                </c:pt>
                <c:pt idx="879">
                  <c:v>4.7900000000000196</c:v>
                </c:pt>
                <c:pt idx="880">
                  <c:v>4.8000000000000203</c:v>
                </c:pt>
                <c:pt idx="881">
                  <c:v>4.81000000000002</c:v>
                </c:pt>
                <c:pt idx="882">
                  <c:v>4.8200000000000145</c:v>
                </c:pt>
                <c:pt idx="883">
                  <c:v>4.8300000000000196</c:v>
                </c:pt>
                <c:pt idx="884">
                  <c:v>4.8400000000000203</c:v>
                </c:pt>
                <c:pt idx="885">
                  <c:v>4.8500000000000201</c:v>
                </c:pt>
                <c:pt idx="886">
                  <c:v>4.8600000000000145</c:v>
                </c:pt>
                <c:pt idx="887">
                  <c:v>4.8700000000000196</c:v>
                </c:pt>
                <c:pt idx="888">
                  <c:v>4.8800000000000203</c:v>
                </c:pt>
                <c:pt idx="889">
                  <c:v>4.8900000000000201</c:v>
                </c:pt>
                <c:pt idx="890">
                  <c:v>4.9000000000000199</c:v>
                </c:pt>
                <c:pt idx="891">
                  <c:v>4.9100000000000197</c:v>
                </c:pt>
                <c:pt idx="892">
                  <c:v>4.9200000000000204</c:v>
                </c:pt>
                <c:pt idx="893">
                  <c:v>4.9300000000000299</c:v>
                </c:pt>
                <c:pt idx="894">
                  <c:v>4.9400000000000199</c:v>
                </c:pt>
                <c:pt idx="895">
                  <c:v>4.9500000000000197</c:v>
                </c:pt>
                <c:pt idx="896">
                  <c:v>4.9600000000000204</c:v>
                </c:pt>
                <c:pt idx="897">
                  <c:v>4.9700000000000299</c:v>
                </c:pt>
                <c:pt idx="898">
                  <c:v>4.9800000000000288</c:v>
                </c:pt>
                <c:pt idx="899">
                  <c:v>4.9900000000000198</c:v>
                </c:pt>
                <c:pt idx="900">
                  <c:v>5.0000000000000204</c:v>
                </c:pt>
              </c:numCache>
            </c:numRef>
          </c:xVal>
          <c:yVal>
            <c:numRef>
              <c:f>'N017'!$D$2:$D$902</c:f>
              <c:numCache>
                <c:formatCode>0.0000</c:formatCode>
                <c:ptCount val="901"/>
                <c:pt idx="0">
                  <c:v>0</c:v>
                </c:pt>
                <c:pt idx="1">
                  <c:v>4.3622079224993646E-77</c:v>
                </c:pt>
                <c:pt idx="2">
                  <c:v>9.3574352472405564E-77</c:v>
                </c:pt>
                <c:pt idx="3">
                  <c:v>2.0038679530282712E-76</c:v>
                </c:pt>
                <c:pt idx="4">
                  <c:v>4.2839379348044685E-76</c:v>
                </c:pt>
                <c:pt idx="5">
                  <c:v>9.1427962516136175E-76</c:v>
                </c:pt>
                <c:pt idx="6">
                  <c:v>1.9479451054551063E-75</c:v>
                </c:pt>
                <c:pt idx="7">
                  <c:v>4.143202761053453E-75</c:v>
                </c:pt>
                <c:pt idx="8">
                  <c:v>8.797463262669813E-75</c:v>
                </c:pt>
                <c:pt idx="9">
                  <c:v>1.8648355406926791E-74</c:v>
                </c:pt>
                <c:pt idx="10">
                  <c:v>3.9462574446644513E-74</c:v>
                </c:pt>
                <c:pt idx="11">
                  <c:v>8.3366600434354528E-74</c:v>
                </c:pt>
                <c:pt idx="12">
                  <c:v>1.7581688078987192E-73</c:v>
                </c:pt>
                <c:pt idx="13">
                  <c:v>3.7016116289770127E-73</c:v>
                </c:pt>
                <c:pt idx="14">
                  <c:v>7.7800597443444115E-73</c:v>
                </c:pt>
                <c:pt idx="15">
                  <c:v>1.6324384456596075E-72</c:v>
                </c:pt>
                <c:pt idx="16">
                  <c:v>3.4194203956346611E-72</c:v>
                </c:pt>
                <c:pt idx="17">
                  <c:v>7.1503941567436575E-72</c:v>
                </c:pt>
                <c:pt idx="18">
                  <c:v>1.4926887794524533E-71</c:v>
                </c:pt>
                <c:pt idx="19">
                  <c:v>3.110787572262106E-71</c:v>
                </c:pt>
                <c:pt idx="20">
                  <c:v>6.4719215380999705E-71</c:v>
                </c:pt>
                <c:pt idx="21">
                  <c:v>1.3441815589828786E-70</c:v>
                </c:pt>
                <c:pt idx="22">
                  <c:v>2.7870478410578798E-70</c:v>
                </c:pt>
                <c:pt idx="23">
                  <c:v>5.7688960785614444E-70</c:v>
                </c:pt>
                <c:pt idx="24">
                  <c:v>1.1920728828920335E-69</c:v>
                </c:pt>
                <c:pt idx="25">
                  <c:v>2.4590915830225424E-69</c:v>
                </c:pt>
                <c:pt idx="26">
                  <c:v>5.0641714333249761E-69</c:v>
                </c:pt>
                <c:pt idx="27">
                  <c:v>1.0411274477714697E-68</c:v>
                </c:pt>
                <c:pt idx="28">
                  <c:v>2.1367868116730271E-68</c:v>
                </c:pt>
                <c:pt idx="29">
                  <c:v>4.3780457366373743E-68</c:v>
                </c:pt>
                <c:pt idx="30">
                  <c:v>8.9549093794022871E-68</c:v>
                </c:pt>
                <c:pt idx="31">
                  <c:v>1.8285376108653011E-67</c:v>
                </c:pt>
                <c:pt idx="32">
                  <c:v>3.7274206033411359E-67</c:v>
                </c:pt>
                <c:pt idx="33">
                  <c:v>7.5853339656200349E-67</c:v>
                </c:pt>
                <c:pt idx="34">
                  <c:v>1.5410006187262477E-66</c:v>
                </c:pt>
                <c:pt idx="35">
                  <c:v>3.1253072614334162E-66</c:v>
                </c:pt>
                <c:pt idx="36">
                  <c:v>6.3276788662252702E-66</c:v>
                </c:pt>
                <c:pt idx="37">
                  <c:v>1.2789628834112392E-65</c:v>
                </c:pt>
                <c:pt idx="38">
                  <c:v>2.5806746350505514E-65</c:v>
                </c:pt>
                <c:pt idx="39">
                  <c:v>5.1984080540162952E-65</c:v>
                </c:pt>
                <c:pt idx="40">
                  <c:v>1.0453681932054986E-64</c:v>
                </c:pt>
                <c:pt idx="41">
                  <c:v>2.0986015944595772E-64</c:v>
                </c:pt>
                <c:pt idx="42">
                  <c:v>4.2058377671391232E-64</c:v>
                </c:pt>
                <c:pt idx="43">
                  <c:v>8.414665102307461E-64</c:v>
                </c:pt>
                <c:pt idx="44">
                  <c:v>1.68067197015391E-63</c:v>
                </c:pt>
                <c:pt idx="45">
                  <c:v>3.3511269437369075E-63</c:v>
                </c:pt>
                <c:pt idx="46">
                  <c:v>6.6705340240015997E-63</c:v>
                </c:pt>
                <c:pt idx="47">
                  <c:v>1.3255378378529748E-62</c:v>
                </c:pt>
                <c:pt idx="48">
                  <c:v>2.6295743601278846E-62</c:v>
                </c:pt>
                <c:pt idx="49">
                  <c:v>5.2076355757376563E-62</c:v>
                </c:pt>
                <c:pt idx="50">
                  <c:v>1.02957387858158E-61</c:v>
                </c:pt>
                <c:pt idx="51">
                  <c:v>2.032058691399793E-61</c:v>
                </c:pt>
                <c:pt idx="52">
                  <c:v>4.0038406163947385E-61</c:v>
                </c:pt>
                <c:pt idx="53">
                  <c:v>7.8755177742574804E-61</c:v>
                </c:pt>
                <c:pt idx="54">
                  <c:v>1.546476242914593E-60</c:v>
                </c:pt>
                <c:pt idx="55">
                  <c:v>3.0315811016485152E-60</c:v>
                </c:pt>
                <c:pt idx="56">
                  <c:v>5.9327620636357367E-60</c:v>
                </c:pt>
                <c:pt idx="57">
                  <c:v>1.1590614798229592E-59</c:v>
                </c:pt>
                <c:pt idx="58">
                  <c:v>2.260569252013607E-59</c:v>
                </c:pt>
                <c:pt idx="59">
                  <c:v>4.401401236225797E-59</c:v>
                </c:pt>
                <c:pt idx="60">
                  <c:v>8.555116102865138E-59</c:v>
                </c:pt>
                <c:pt idx="61">
                  <c:v>1.6600556846955398E-58</c:v>
                </c:pt>
                <c:pt idx="62">
                  <c:v>3.2157420624353006E-58</c:v>
                </c:pt>
                <c:pt idx="63">
                  <c:v>6.218727949575275E-58</c:v>
                </c:pt>
                <c:pt idx="64">
                  <c:v>1.200559563828792E-57</c:v>
                </c:pt>
                <c:pt idx="65">
                  <c:v>2.3138098581227179E-57</c:v>
                </c:pt>
                <c:pt idx="66">
                  <c:v>4.4517772336550196E-57</c:v>
                </c:pt>
                <c:pt idx="67">
                  <c:v>8.5506864833488857E-57</c:v>
                </c:pt>
                <c:pt idx="68">
                  <c:v>1.6395714362844139E-56</c:v>
                </c:pt>
                <c:pt idx="69">
                  <c:v>3.1384954697387565E-56</c:v>
                </c:pt>
                <c:pt idx="70">
                  <c:v>5.9975581905017669E-56</c:v>
                </c:pt>
                <c:pt idx="71">
                  <c:v>1.1441665223195157E-55</c:v>
                </c:pt>
                <c:pt idx="72">
                  <c:v>2.1790430192070119E-55</c:v>
                </c:pt>
                <c:pt idx="73">
                  <c:v>4.142897361752102E-55</c:v>
                </c:pt>
                <c:pt idx="74">
                  <c:v>7.8632909545692505E-55</c:v>
                </c:pt>
                <c:pt idx="75">
                  <c:v>1.4899315580740069E-54</c:v>
                </c:pt>
                <c:pt idx="76">
                  <c:v>2.818318648245143E-54</c:v>
                </c:pt>
                <c:pt idx="77">
                  <c:v>5.3220098188882173E-54</c:v>
                </c:pt>
                <c:pt idx="78">
                  <c:v>1.0032820692005381E-53</c:v>
                </c:pt>
                <c:pt idx="79">
                  <c:v>1.8881314731143141E-53</c:v>
                </c:pt>
                <c:pt idx="80">
                  <c:v>3.5473432537591114E-53</c:v>
                </c:pt>
                <c:pt idx="81">
                  <c:v>6.6532830383038161E-53</c:v>
                </c:pt>
                <c:pt idx="82">
                  <c:v>1.2457491111661646E-52</c:v>
                </c:pt>
                <c:pt idx="83">
                  <c:v>2.3285575432555286E-52</c:v>
                </c:pt>
                <c:pt idx="84">
                  <c:v>4.3451539210033923E-52</c:v>
                </c:pt>
                <c:pt idx="85">
                  <c:v>8.09440924247351E-52</c:v>
                </c:pt>
                <c:pt idx="86">
                  <c:v>1.5053134863399884E-51</c:v>
                </c:pt>
                <c:pt idx="87">
                  <c:v>2.7946701044508034E-51</c:v>
                </c:pt>
                <c:pt idx="88">
                  <c:v>5.17959672681923E-51</c:v>
                </c:pt>
                <c:pt idx="89">
                  <c:v>9.5834779589804462E-51</c:v>
                </c:pt>
                <c:pt idx="90">
                  <c:v>1.7701584843122751E-50</c:v>
                </c:pt>
                <c:pt idx="91">
                  <c:v>3.2640962433866717E-50</c:v>
                </c:pt>
                <c:pt idx="92">
                  <c:v>6.0086313909891667E-50</c:v>
                </c:pt>
                <c:pt idx="93">
                  <c:v>1.1042056654999982E-49</c:v>
                </c:pt>
                <c:pt idx="94">
                  <c:v>2.0257515595452903E-49</c:v>
                </c:pt>
                <c:pt idx="95">
                  <c:v>3.710087863342953E-49</c:v>
                </c:pt>
                <c:pt idx="96">
                  <c:v>6.7833466246560883E-49</c:v>
                </c:pt>
                <c:pt idx="97">
                  <c:v>1.2381282328956169E-48</c:v>
                </c:pt>
                <c:pt idx="98">
                  <c:v>2.2560516910630097E-48</c:v>
                </c:pt>
                <c:pt idx="99">
                  <c:v>4.1038763534989889E-48</c:v>
                </c:pt>
                <c:pt idx="100">
                  <c:v>7.4524880922696696E-48</c:v>
                </c:pt>
                <c:pt idx="101">
                  <c:v>1.3510459388496006E-47</c:v>
                </c:pt>
                <c:pt idx="102">
                  <c:v>2.4451231869044707E-47</c:v>
                </c:pt>
                <c:pt idx="103">
                  <c:v>4.4176690130276488E-47</c:v>
                </c:pt>
                <c:pt idx="104">
                  <c:v>7.9679647836425301E-47</c:v>
                </c:pt>
                <c:pt idx="105">
                  <c:v>1.4347077363811062E-46</c:v>
                </c:pt>
                <c:pt idx="106">
                  <c:v>2.5789402275986925E-46</c:v>
                </c:pt>
                <c:pt idx="107">
                  <c:v>4.6278674887115739E-46</c:v>
                </c:pt>
                <c:pt idx="108">
                  <c:v>8.2905311604744175E-46</c:v>
                </c:pt>
                <c:pt idx="109">
                  <c:v>1.482673751116744E-45</c:v>
                </c:pt>
                <c:pt idx="110">
                  <c:v>2.6471018054095049E-45</c:v>
                </c:pt>
                <c:pt idx="111">
                  <c:v>4.7179951676655912E-45</c:v>
                </c:pt>
                <c:pt idx="112">
                  <c:v>8.394718576221939E-45</c:v>
                </c:pt>
                <c:pt idx="113">
                  <c:v>1.4911337274087319E-44</c:v>
                </c:pt>
                <c:pt idx="114">
                  <c:v>2.6441667986676744E-44</c:v>
                </c:pt>
                <c:pt idx="115">
                  <c:v>4.6808303850003328E-44</c:v>
                </c:pt>
                <c:pt idx="116">
                  <c:v>8.2721568983634726E-44</c:v>
                </c:pt>
                <c:pt idx="117">
                  <c:v>1.4594069974449439E-43</c:v>
                </c:pt>
                <c:pt idx="118">
                  <c:v>2.5703714438912418E-43</c:v>
                </c:pt>
                <c:pt idx="119">
                  <c:v>4.5193622477703597E-43</c:v>
                </c:pt>
                <c:pt idx="120">
                  <c:v>7.9326852255169357E-43</c:v>
                </c:pt>
                <c:pt idx="121">
                  <c:v>1.3900329398951642E-42</c:v>
                </c:pt>
                <c:pt idx="122">
                  <c:v>2.4315979283670329E-42</c:v>
                </c:pt>
                <c:pt idx="123">
                  <c:v>4.2463935335240599E-42</c:v>
                </c:pt>
                <c:pt idx="124">
                  <c:v>7.4030471826164468E-42</c:v>
                </c:pt>
                <c:pt idx="125">
                  <c:v>1.2884352473922359E-41</c:v>
                </c:pt>
                <c:pt idx="126">
                  <c:v>2.2385998970179554E-41</c:v>
                </c:pt>
                <c:pt idx="127">
                  <c:v>3.8828638636225097E-41</c:v>
                </c:pt>
                <c:pt idx="128">
                  <c:v>6.7234108575014077E-41</c:v>
                </c:pt>
                <c:pt idx="129">
                  <c:v>1.1622215947322049E-40</c:v>
                </c:pt>
                <c:pt idx="130">
                  <c:v>2.0056263765027665E-40</c:v>
                </c:pt>
                <c:pt idx="131">
                  <c:v>3.4551978979731253E-40</c:v>
                </c:pt>
                <c:pt idx="132">
                  <c:v>5.9423417322355943E-40</c:v>
                </c:pt>
                <c:pt idx="133">
                  <c:v>1.0202441724904759E-39</c:v>
                </c:pt>
                <c:pt idx="134">
                  <c:v>1.7486883813125415E-39</c:v>
                </c:pt>
                <c:pt idx="135">
                  <c:v>2.9921442623941631E-39</c:v>
                </c:pt>
                <c:pt idx="136">
                  <c:v>5.1111006726686832E-39</c:v>
                </c:pt>
                <c:pt idx="137">
                  <c:v>8.7158178291140048E-39</c:v>
                </c:pt>
                <c:pt idx="138">
                  <c:v>1.483759989966856E-38</c:v>
                </c:pt>
                <c:pt idx="139">
                  <c:v>2.5216277209232655E-38</c:v>
                </c:pt>
                <c:pt idx="140">
                  <c:v>4.2781901827104429E-38</c:v>
                </c:pt>
                <c:pt idx="141">
                  <c:v>7.2460446524447795E-38</c:v>
                </c:pt>
                <c:pt idx="142">
                  <c:v>1.225190801866502E-37</c:v>
                </c:pt>
                <c:pt idx="143">
                  <c:v>2.0680843679884044E-37</c:v>
                </c:pt>
                <c:pt idx="144">
                  <c:v>3.4849341699684661E-37</c:v>
                </c:pt>
                <c:pt idx="145">
                  <c:v>5.8624980073181354E-37</c:v>
                </c:pt>
                <c:pt idx="146">
                  <c:v>9.8453835564216478E-37</c:v>
                </c:pt>
                <c:pt idx="147">
                  <c:v>1.6506096300928E-36</c:v>
                </c:pt>
                <c:pt idx="148">
                  <c:v>2.7625993906451639E-36</c:v>
                </c:pt>
                <c:pt idx="149">
                  <c:v>4.6158666245784652E-36</c:v>
                </c:pt>
                <c:pt idx="150">
                  <c:v>7.6992849602635479E-36</c:v>
                </c:pt>
                <c:pt idx="151">
                  <c:v>1.2820629170695569E-35</c:v>
                </c:pt>
                <c:pt idx="152">
                  <c:v>2.1312288486714468E-35</c:v>
                </c:pt>
                <c:pt idx="153">
                  <c:v>3.5368173830469274E-35</c:v>
                </c:pt>
                <c:pt idx="154">
                  <c:v>5.8594518426262544E-35</c:v>
                </c:pt>
                <c:pt idx="155">
                  <c:v>9.6908784137183202E-35</c:v>
                </c:pt>
                <c:pt idx="156">
                  <c:v>1.6000409690066354E-34</c:v>
                </c:pt>
                <c:pt idx="157">
                  <c:v>2.6373080701827279E-34</c:v>
                </c:pt>
                <c:pt idx="158">
                  <c:v>4.3396272460437387E-34</c:v>
                </c:pt>
                <c:pt idx="159">
                  <c:v>7.1286253952318064E-34</c:v>
                </c:pt>
                <c:pt idx="160">
                  <c:v>1.1690173647897796E-33</c:v>
                </c:pt>
                <c:pt idx="161">
                  <c:v>1.9138060972772219E-33</c:v>
                </c:pt>
                <c:pt idx="162">
                  <c:v>3.1277836721677263E-33</c:v>
                </c:pt>
                <c:pt idx="163">
                  <c:v>5.1031376762692869E-33</c:v>
                </c:pt>
                <c:pt idx="164">
                  <c:v>8.3118876622961498E-33</c:v>
                </c:pt>
                <c:pt idx="165">
                  <c:v>1.3515242653628261E-32</c:v>
                </c:pt>
                <c:pt idx="166">
                  <c:v>2.1938646618031546E-32</c:v>
                </c:pt>
                <c:pt idx="167">
                  <c:v>3.5551474734061125E-32</c:v>
                </c:pt>
                <c:pt idx="168">
                  <c:v>5.7513157529831945E-32</c:v>
                </c:pt>
                <c:pt idx="169">
                  <c:v>9.2883507064241861E-32</c:v>
                </c:pt>
                <c:pt idx="170">
                  <c:v>1.4975171380755657E-31</c:v>
                </c:pt>
                <c:pt idx="171">
                  <c:v>2.410276133434821E-31</c:v>
                </c:pt>
                <c:pt idx="172">
                  <c:v>3.8727869151400437E-31</c:v>
                </c:pt>
                <c:pt idx="173">
                  <c:v>6.2121539085137621E-31</c:v>
                </c:pt>
                <c:pt idx="174">
                  <c:v>9.9476985125300304E-31</c:v>
                </c:pt>
                <c:pt idx="175">
                  <c:v>1.5902478784740135E-30</c:v>
                </c:pt>
                <c:pt idx="176">
                  <c:v>2.537866879672735E-30</c:v>
                </c:pt>
                <c:pt idx="177">
                  <c:v>4.0432877875341178E-30</c:v>
                </c:pt>
                <c:pt idx="178">
                  <c:v>6.4307595729343928E-30</c:v>
                </c:pt>
                <c:pt idx="179">
                  <c:v>1.021061014637611E-29</c:v>
                </c:pt>
                <c:pt idx="180">
                  <c:v>1.6184635359893605E-29</c:v>
                </c:pt>
                <c:pt idx="181">
                  <c:v>2.5610375528300184E-29</c:v>
                </c:pt>
                <c:pt idx="182">
                  <c:v>4.0456729987407329E-29</c:v>
                </c:pt>
                <c:pt idx="183">
                  <c:v>6.3800988890317192E-29</c:v>
                </c:pt>
                <c:pt idx="184">
                  <c:v>1.0044442715326967E-28</c:v>
                </c:pt>
                <c:pt idx="185">
                  <c:v>1.5786508409386884E-28</c:v>
                </c:pt>
                <c:pt idx="186">
                  <c:v>2.4768980269773522E-28</c:v>
                </c:pt>
                <c:pt idx="187">
                  <c:v>3.8796448568104074E-28</c:v>
                </c:pt>
                <c:pt idx="188">
                  <c:v>6.066491868465384E-28</c:v>
                </c:pt>
                <c:pt idx="189">
                  <c:v>9.4698929684434761E-28</c:v>
                </c:pt>
                <c:pt idx="190">
                  <c:v>1.475755206667358E-27</c:v>
                </c:pt>
                <c:pt idx="191">
                  <c:v>2.2958598899909341E-27</c:v>
                </c:pt>
                <c:pt idx="192">
                  <c:v>3.5656461345498419E-27</c:v>
                </c:pt>
                <c:pt idx="193">
                  <c:v>5.528316551673797E-27</c:v>
                </c:pt>
                <c:pt idx="194">
                  <c:v>8.5567603392761925E-27</c:v>
                </c:pt>
                <c:pt idx="195">
                  <c:v>1.3221710288565019E-26</c:v>
                </c:pt>
                <c:pt idx="196">
                  <c:v>2.0395187778120082E-26</c:v>
                </c:pt>
                <c:pt idx="197">
                  <c:v>3.1407226219479591E-26</c:v>
                </c:pt>
                <c:pt idx="198">
                  <c:v>4.8282890330498904E-26</c:v>
                </c:pt>
                <c:pt idx="199">
                  <c:v>7.4100090874471185E-26</c:v>
                </c:pt>
                <c:pt idx="200">
                  <c:v>1.135287939062736E-25</c:v>
                </c:pt>
                <c:pt idx="201">
                  <c:v>1.7364213242452308E-25</c:v>
                </c:pt>
                <c:pt idx="202">
                  <c:v>2.6513435175683052E-25</c:v>
                </c:pt>
                <c:pt idx="203">
                  <c:v>4.0414637963018954E-25</c:v>
                </c:pt>
                <c:pt idx="204">
                  <c:v>6.1499727059447103E-25</c:v>
                </c:pt>
                <c:pt idx="205">
                  <c:v>9.3426372580088891E-25</c:v>
                </c:pt>
                <c:pt idx="206">
                  <c:v>1.4168621175807935E-24</c:v>
                </c:pt>
                <c:pt idx="207">
                  <c:v>2.1450997566566578E-24</c:v>
                </c:pt>
                <c:pt idx="208">
                  <c:v>3.2421208677444402E-24</c:v>
                </c:pt>
                <c:pt idx="209">
                  <c:v>4.8918452782353127E-24</c:v>
                </c:pt>
                <c:pt idx="210">
                  <c:v>7.3684819936456067E-24</c:v>
                </c:pt>
                <c:pt idx="211">
                  <c:v>1.1080137344466643E-23</c:v>
                </c:pt>
                <c:pt idx="212">
                  <c:v>1.6633133147006154E-23</c:v>
                </c:pt>
                <c:pt idx="213">
                  <c:v>2.4926700032368836E-23</c:v>
                </c:pt>
                <c:pt idx="214">
                  <c:v>3.7292140685734039E-23</c:v>
                </c:pt>
                <c:pt idx="215">
                  <c:v>5.5696979496633608E-23</c:v>
                </c:pt>
                <c:pt idx="216">
                  <c:v>8.3043907564310739E-23</c:v>
                </c:pt>
                <c:pt idx="217">
                  <c:v>1.2360775316945897E-22</c:v>
                </c:pt>
                <c:pt idx="218">
                  <c:v>1.8367305574363952E-22</c:v>
                </c:pt>
                <c:pt idx="219">
                  <c:v>2.7246266083919471E-22</c:v>
                </c:pt>
                <c:pt idx="220">
                  <c:v>4.0348773606869899E-22</c:v>
                </c:pt>
                <c:pt idx="221">
                  <c:v>5.9650692176977086E-22</c:v>
                </c:pt>
                <c:pt idx="222">
                  <c:v>8.8036433295960435E-22</c:v>
                </c:pt>
                <c:pt idx="223">
                  <c:v>1.2970932346826219E-21</c:v>
                </c:pt>
                <c:pt idx="224">
                  <c:v>1.9078391313157201E-21</c:v>
                </c:pt>
                <c:pt idx="225">
                  <c:v>2.8013934802664326E-21</c:v>
                </c:pt>
                <c:pt idx="226">
                  <c:v>4.1064664415463333E-21</c:v>
                </c:pt>
                <c:pt idx="227">
                  <c:v>6.0093049829976182E-21</c:v>
                </c:pt>
                <c:pt idx="228">
                  <c:v>8.7789387041792734E-21</c:v>
                </c:pt>
                <c:pt idx="229">
                  <c:v>1.2803290245485635E-20</c:v>
                </c:pt>
                <c:pt idx="230">
                  <c:v>1.8640732243640909E-20</c:v>
                </c:pt>
                <c:pt idx="231">
                  <c:v>2.7093564698901006E-20</c:v>
                </c:pt>
                <c:pt idx="232">
                  <c:v>3.9312542542086199E-20</c:v>
                </c:pt>
                <c:pt idx="233">
                  <c:v>5.6945304540593681E-20</c:v>
                </c:pt>
                <c:pt idx="234">
                  <c:v>8.2346758877048034E-20</c:v>
                </c:pt>
                <c:pt idx="235">
                  <c:v>1.1887674468686059E-19</c:v>
                </c:pt>
                <c:pt idx="236">
                  <c:v>1.7132040831292125E-19</c:v>
                </c:pt>
                <c:pt idx="237">
                  <c:v>2.4648080344933285E-19</c:v>
                </c:pt>
                <c:pt idx="238">
                  <c:v>3.5401275059547726E-19</c:v>
                </c:pt>
                <c:pt idx="239">
                  <c:v>5.0759403658397119E-19</c:v>
                </c:pt>
                <c:pt idx="240">
                  <c:v>7.2656742245165543E-19</c:v>
                </c:pt>
                <c:pt idx="241">
                  <c:v>1.0382385124733289E-18</c:v>
                </c:pt>
                <c:pt idx="242">
                  <c:v>1.4810855718656729E-18</c:v>
                </c:pt>
                <c:pt idx="243">
                  <c:v>2.1092350094205771E-18</c:v>
                </c:pt>
                <c:pt idx="244">
                  <c:v>2.998690159632221E-18</c:v>
                </c:pt>
                <c:pt idx="245">
                  <c:v>4.2559843382444506E-18</c:v>
                </c:pt>
                <c:pt idx="246">
                  <c:v>6.030179654266714E-18</c:v>
                </c:pt>
                <c:pt idx="247">
                  <c:v>8.5294746805280511E-18</c:v>
                </c:pt>
                <c:pt idx="248">
                  <c:v>1.204414903831351E-17</c:v>
                </c:pt>
                <c:pt idx="249">
                  <c:v>1.6978204526155429E-17</c:v>
                </c:pt>
                <c:pt idx="250">
                  <c:v>2.3892918643093015E-17</c:v>
                </c:pt>
                <c:pt idx="251">
                  <c:v>3.3566684842649713E-17</c:v>
                </c:pt>
                <c:pt idx="252">
                  <c:v>4.7077078220613622E-17</c:v>
                </c:pt>
                <c:pt idx="253">
                  <c:v>6.5913193615083929E-17</c:v>
                </c:pt>
                <c:pt idx="254">
                  <c:v>9.2129138764534811E-17</c:v>
                </c:pt>
                <c:pt idx="255">
                  <c:v>1.285533716228641E-16</c:v>
                </c:pt>
                <c:pt idx="256">
                  <c:v>1.7907367035678347E-16</c:v>
                </c:pt>
                <c:pt idx="257">
                  <c:v>2.4902434253115883E-16</c:v>
                </c:pt>
                <c:pt idx="258">
                  <c:v>3.4571137748419596E-16</c:v>
                </c:pt>
                <c:pt idx="259">
                  <c:v>4.791233607378407E-16</c:v>
                </c:pt>
                <c:pt idx="260">
                  <c:v>6.6289206986389865E-16</c:v>
                </c:pt>
                <c:pt idx="261">
                  <c:v>9.1558802578731603E-16</c:v>
                </c:pt>
                <c:pt idx="262">
                  <c:v>1.2624645394468795E-15</c:v>
                </c:pt>
                <c:pt idx="263">
                  <c:v>1.7378011322852673E-15</c:v>
                </c:pt>
                <c:pt idx="264">
                  <c:v>2.3880464323306107E-15</c:v>
                </c:pt>
                <c:pt idx="265">
                  <c:v>3.2760254066899082E-15</c:v>
                </c:pt>
                <c:pt idx="266">
                  <c:v>4.4865608159361025E-15</c:v>
                </c:pt>
                <c:pt idx="267">
                  <c:v>6.133970179951671E-15</c:v>
                </c:pt>
                <c:pt idx="268">
                  <c:v>8.372045213735019E-15</c:v>
                </c:pt>
                <c:pt idx="269">
                  <c:v>1.1407310773031911E-14</c:v>
                </c:pt>
                <c:pt idx="270">
                  <c:v>1.5516607873204444E-14</c:v>
                </c:pt>
                <c:pt idx="271">
                  <c:v>2.1070367003131215E-14</c:v>
                </c:pt>
                <c:pt idx="272">
                  <c:v>2.8563355086617308E-14</c:v>
                </c:pt>
                <c:pt idx="273">
                  <c:v>3.8655219258982012E-14</c:v>
                </c:pt>
                <c:pt idx="274">
                  <c:v>5.2223847752108846E-14</c:v>
                </c:pt>
                <c:pt idx="275">
                  <c:v>7.0435466575070686E-14</c:v>
                </c:pt>
                <c:pt idx="276">
                  <c:v>9.4836546015776707E-14</c:v>
                </c:pt>
                <c:pt idx="277">
                  <c:v>1.2747407362657205E-13</c:v>
                </c:pt>
                <c:pt idx="278">
                  <c:v>1.710526489891102E-13</c:v>
                </c:pt>
                <c:pt idx="279">
                  <c:v>2.291392817356923E-13</c:v>
                </c:pt>
                <c:pt idx="280">
                  <c:v>3.0642986800910271E-13</c:v>
                </c:pt>
                <c:pt idx="281">
                  <c:v>4.0909525698370504E-13</c:v>
                </c:pt>
                <c:pt idx="282">
                  <c:v>5.4522981704544934E-13</c:v>
                </c:pt>
                <c:pt idx="283">
                  <c:v>7.2543174330245264E-13</c:v>
                </c:pt>
                <c:pt idx="284">
                  <c:v>9.6355235298957049E-13</c:v>
                </c:pt>
                <c:pt idx="285">
                  <c:v>1.277661712926206E-12</c:v>
                </c:pt>
                <c:pt idx="286">
                  <c:v>1.6912906527234428E-12</c:v>
                </c:pt>
                <c:pt idx="287">
                  <c:v>2.2350251793659938E-12</c:v>
                </c:pt>
                <c:pt idx="288">
                  <c:v>2.9485493111507792E-12</c:v>
                </c:pt>
                <c:pt idx="289">
                  <c:v>3.8832573588184807E-12</c:v>
                </c:pt>
                <c:pt idx="290">
                  <c:v>5.1055878829205337E-12</c:v>
                </c:pt>
                <c:pt idx="291">
                  <c:v>6.7012703943540303E-12</c:v>
                </c:pt>
                <c:pt idx="292">
                  <c:v>8.78072409963713E-12</c:v>
                </c:pt>
                <c:pt idx="293">
                  <c:v>1.1485907761449293E-11</c:v>
                </c:pt>
                <c:pt idx="294">
                  <c:v>1.4998993637343441E-11</c:v>
                </c:pt>
                <c:pt idx="295">
                  <c:v>1.9553329602834062E-11</c:v>
                </c:pt>
                <c:pt idx="296">
                  <c:v>2.5447265726793432E-11</c:v>
                </c:pt>
                <c:pt idx="297">
                  <c:v>3.3061559273001722E-11</c:v>
                </c:pt>
                <c:pt idx="298">
                  <c:v>4.2881240773150936E-11</c:v>
                </c:pt>
                <c:pt idx="299">
                  <c:v>5.552302992903331E-11</c:v>
                </c:pt>
                <c:pt idx="300">
                  <c:v>7.1769641367263042E-11</c:v>
                </c:pt>
                <c:pt idx="301">
                  <c:v>9.2612625846119934E-11</c:v>
                </c:pt>
                <c:pt idx="302">
                  <c:v>1.1930576324292308E-10</c:v>
                </c:pt>
                <c:pt idx="303">
                  <c:v>1.5343147232673087E-10</c:v>
                </c:pt>
                <c:pt idx="304">
                  <c:v>1.9698324400064387E-10</c:v>
                </c:pt>
                <c:pt idx="305">
                  <c:v>2.5246775703601381E-10</c:v>
                </c:pt>
                <c:pt idx="306">
                  <c:v>3.230311189590541E-10</c:v>
                </c:pt>
                <c:pt idx="307">
                  <c:v>4.1261461373368912E-10</c:v>
                </c:pt>
                <c:pt idx="308">
                  <c:v>5.2614646013957198E-10</c:v>
                </c:pt>
                <c:pt idx="309">
                  <c:v>6.6977742257321756E-10</c:v>
                </c:pt>
                <c:pt idx="310">
                  <c:v>8.5116970665736575E-10</c:v>
                </c:pt>
                <c:pt idx="311">
                  <c:v>1.0798504583038204E-9</c:v>
                </c:pt>
                <c:pt idx="312">
                  <c:v>1.3676434157030862E-9</c:v>
                </c:pt>
                <c:pt idx="313">
                  <c:v>1.7291948948902407E-9</c:v>
                </c:pt>
                <c:pt idx="314">
                  <c:v>2.18261338440424E-9</c:v>
                </c:pt>
                <c:pt idx="315">
                  <c:v>2.7502456546703605E-9</c:v>
                </c:pt>
                <c:pt idx="316">
                  <c:v>3.4596165336497886E-9</c:v>
                </c:pt>
                <c:pt idx="317">
                  <c:v>4.3445644521781538E-9</c:v>
                </c:pt>
                <c:pt idx="318">
                  <c:v>5.4466106208011223E-9</c:v>
                </c:pt>
                <c:pt idx="319">
                  <c:v>6.8166063762202186E-9</c:v>
                </c:pt>
                <c:pt idx="320">
                  <c:v>8.5167109525962957E-9</c:v>
                </c:pt>
                <c:pt idx="321">
                  <c:v>1.0622760825593264E-8</c:v>
                </c:pt>
                <c:pt idx="322">
                  <c:v>1.3227101991933693E-8</c:v>
                </c:pt>
                <c:pt idx="323">
                  <c:v>1.6441968243118952E-8</c:v>
                </c:pt>
                <c:pt idx="324">
                  <c:v>2.0403501839346449E-8</c:v>
                </c:pt>
                <c:pt idx="325">
                  <c:v>2.5276528170114822E-8</c:v>
                </c:pt>
                <c:pt idx="326">
                  <c:v>3.1260213193238651E-8</c:v>
                </c:pt>
                <c:pt idx="327">
                  <c:v>3.8594751874218251E-8</c:v>
                </c:pt>
                <c:pt idx="328">
                  <c:v>4.7569257709847961E-8</c:v>
                </c:pt>
                <c:pt idx="329">
                  <c:v>5.8530913136368359E-8</c:v>
                </c:pt>
                <c:pt idx="330">
                  <c:v>7.1896735120980131E-8</c:v>
                </c:pt>
                <c:pt idx="331">
                  <c:v>8.8163956357690308E-8</c:v>
                </c:pt>
                <c:pt idx="332">
                  <c:v>1.0792892679578647E-7</c:v>
                </c:pt>
                <c:pt idx="333">
                  <c:v>1.3189962533299848E-7</c:v>
                </c:pt>
                <c:pt idx="334">
                  <c:v>1.6092105104004225E-7</c:v>
                </c:pt>
                <c:pt idx="335">
                  <c:v>1.9599443457085713E-7</c:v>
                </c:pt>
                <c:pt idx="336">
                  <c:v>2.3830676076919281E-7</c:v>
                </c:pt>
                <c:pt idx="337">
                  <c:v>2.8926152784158956E-7</c:v>
                </c:pt>
                <c:pt idx="338">
                  <c:v>3.5051506475092402E-7</c:v>
                </c:pt>
                <c:pt idx="339">
                  <c:v>4.2401843858286492E-7</c:v>
                </c:pt>
                <c:pt idx="340">
                  <c:v>5.1206435303097389E-7</c:v>
                </c:pt>
                <c:pt idx="341">
                  <c:v>6.1734238965272171E-7</c:v>
                </c:pt>
                <c:pt idx="342">
                  <c:v>7.4300114771830612E-7</c:v>
                </c:pt>
                <c:pt idx="343">
                  <c:v>8.92718681977383E-7</c:v>
                </c:pt>
                <c:pt idx="344">
                  <c:v>1.0707833839607219E-6</c:v>
                </c:pt>
                <c:pt idx="345">
                  <c:v>1.2821842172439101E-6</c:v>
                </c:pt>
                <c:pt idx="346">
                  <c:v>1.5327135607368179E-6</c:v>
                </c:pt>
                <c:pt idx="347">
                  <c:v>1.8290829002509742E-6</c:v>
                </c:pt>
                <c:pt idx="348">
                  <c:v>2.1790520093878402E-6</c:v>
                </c:pt>
                <c:pt idx="349">
                  <c:v>2.5915738798287812E-6</c:v>
                </c:pt>
                <c:pt idx="350">
                  <c:v>3.0769567789246216E-6</c:v>
                </c:pt>
                <c:pt idx="351">
                  <c:v>3.6470440216707229E-6</c:v>
                </c:pt>
                <c:pt idx="352">
                  <c:v>4.3154135184186904E-6</c:v>
                </c:pt>
                <c:pt idx="353">
                  <c:v>5.0975985934620552E-6</c:v>
                </c:pt>
                <c:pt idx="354">
                  <c:v>6.0113311574072812E-6</c:v>
                </c:pt>
                <c:pt idx="355">
                  <c:v>7.0768090431050639E-6</c:v>
                </c:pt>
                <c:pt idx="356">
                  <c:v>8.3169885671808041E-6</c:v>
                </c:pt>
                <c:pt idx="357">
                  <c:v>9.7579038816908504E-6</c:v>
                </c:pt>
                <c:pt idx="358">
                  <c:v>1.1429014159292101E-5</c:v>
                </c:pt>
                <c:pt idx="359">
                  <c:v>1.336357974979228E-5</c:v>
                </c:pt>
                <c:pt idx="360">
                  <c:v>1.559906804637915E-5</c:v>
                </c:pt>
                <c:pt idx="361">
                  <c:v>1.8177589811929693E-5</c:v>
                </c:pt>
                <c:pt idx="362">
                  <c:v>2.1146366239843672E-5</c:v>
                </c:pt>
                <c:pt idx="363">
                  <c:v>2.4558226684456851E-5</c:v>
                </c:pt>
                <c:pt idx="364">
                  <c:v>2.8472136826440753E-5</c:v>
                </c:pt>
                <c:pt idx="365">
                  <c:v>3.2953756172182692E-5</c:v>
                </c:pt>
                <c:pt idx="366">
                  <c:v>3.8076023824995626E-5</c:v>
                </c:pt>
                <c:pt idx="367">
                  <c:v>4.3919770250866585E-5</c:v>
                </c:pt>
                <c:pt idx="368">
                  <c:v>5.0574352725485376E-5</c:v>
                </c:pt>
                <c:pt idx="369">
                  <c:v>5.8138310984778956E-5</c:v>
                </c:pt>
                <c:pt idx="370">
                  <c:v>6.6720039069712172E-5</c:v>
                </c:pt>
                <c:pt idx="371">
                  <c:v>7.6438468511019831E-5</c:v>
                </c:pt>
                <c:pt idx="372">
                  <c:v>8.7423757000881691E-5</c:v>
                </c:pt>
                <c:pt idx="373">
                  <c:v>9.9817975918515024E-5</c:v>
                </c:pt>
                <c:pt idx="374">
                  <c:v>1.1377578900928528E-4</c:v>
                </c:pt>
                <c:pt idx="375">
                  <c:v>1.2946511356015709E-4</c:v>
                </c:pt>
                <c:pt idx="376">
                  <c:v>1.4706775440431795E-4</c:v>
                </c:pt>
                <c:pt idx="377">
                  <c:v>1.6678000004810608E-4</c:v>
                </c:pt>
                <c:pt idx="378">
                  <c:v>1.8881316924201921E-4</c:v>
                </c:pt>
                <c:pt idx="379">
                  <c:v>2.1339409531795402E-4</c:v>
                </c:pt>
                <c:pt idx="380">
                  <c:v>2.4076553470298042E-4</c:v>
                </c:pt>
                <c:pt idx="381">
                  <c:v>2.711864851983055E-4</c:v>
                </c:pt>
                <c:pt idx="382">
                  <c:v>3.0493239879092547E-4</c:v>
                </c:pt>
                <c:pt idx="383">
                  <c:v>3.4229527324769558E-4</c:v>
                </c:pt>
                <c:pt idx="384">
                  <c:v>3.835836061298895E-4</c:v>
                </c:pt>
                <c:pt idx="385">
                  <c:v>4.2912219467572491E-4</c:v>
                </c:pt>
                <c:pt idx="386">
                  <c:v>4.7925176480423382E-4</c:v>
                </c:pt>
                <c:pt idx="387">
                  <c:v>5.343284126733144E-4</c:v>
                </c:pt>
                <c:pt idx="388">
                  <c:v>5.9472284255291091E-4</c:v>
                </c:pt>
                <c:pt idx="389">
                  <c:v>6.608193854629196E-4</c:v>
                </c:pt>
                <c:pt idx="390">
                  <c:v>7.3301478393417293E-4</c:v>
                </c:pt>
                <c:pt idx="391">
                  <c:v>8.1171672956759208E-4</c:v>
                </c:pt>
                <c:pt idx="392">
                  <c:v>8.9734214160852967E-4</c:v>
                </c:pt>
                <c:pt idx="393">
                  <c:v>9.9031517675962698E-4</c:v>
                </c:pt>
                <c:pt idx="394">
                  <c:v>1.091064962712496E-3</c:v>
                </c:pt>
                <c:pt idx="395">
                  <c:v>1.2000230505530007E-3</c:v>
                </c:pt>
                <c:pt idx="396">
                  <c:v>1.3176205841939361E-3</c:v>
                </c:pt>
                <c:pt idx="397">
                  <c:v>1.4442851883293981E-3</c:v>
                </c:pt>
                <c:pt idx="398">
                  <c:v>1.5804375800534424E-3</c:v>
                </c:pt>
                <c:pt idx="399">
                  <c:v>1.7264879132569185E-3</c:v>
                </c:pt>
                <c:pt idx="400">
                  <c:v>1.8828318690938864E-3</c:v>
                </c:pt>
                <c:pt idx="401">
                  <c:v>2.0498465102594151E-3</c:v>
                </c:pt>
                <c:pt idx="402">
                  <c:v>2.2278859213845652E-3</c:v>
                </c:pt>
                <c:pt idx="403">
                  <c:v>2.4172766625573197E-3</c:v>
                </c:pt>
                <c:pt idx="404">
                  <c:v>2.6183130677212086E-3</c:v>
                </c:pt>
                <c:pt idx="405">
                  <c:v>2.8312524243820866E-3</c:v>
                </c:pt>
                <c:pt idx="406">
                  <c:v>3.0563100756851882E-3</c:v>
                </c:pt>
                <c:pt idx="407">
                  <c:v>3.2936544903026162E-3</c:v>
                </c:pt>
                <c:pt idx="408">
                  <c:v>3.5434023497249514E-3</c:v>
                </c:pt>
                <c:pt idx="409">
                  <c:v>3.8056137063029573E-3</c:v>
                </c:pt>
                <c:pt idx="410">
                  <c:v>4.0802872687137892E-3</c:v>
                </c:pt>
                <c:pt idx="411">
                  <c:v>4.3673558742869292E-3</c:v>
                </c:pt>
                <c:pt idx="412">
                  <c:v>4.6666822097907179E-3</c:v>
                </c:pt>
                <c:pt idx="413">
                  <c:v>4.9780548436948562E-3</c:v>
                </c:pt>
                <c:pt idx="414">
                  <c:v>5.3011846336148433E-3</c:v>
                </c:pt>
                <c:pt idx="415">
                  <c:v>5.6357015724279869E-3</c:v>
                </c:pt>
                <c:pt idx="416">
                  <c:v>5.981152135469809E-3</c:v>
                </c:pt>
                <c:pt idx="417">
                  <c:v>6.336997189189798E-3</c:v>
                </c:pt>
                <c:pt idx="418">
                  <c:v>6.7026105186023324E-3</c:v>
                </c:pt>
                <c:pt idx="419">
                  <c:v>7.0772780268899584E-3</c:v>
                </c:pt>
                <c:pt idx="420">
                  <c:v>7.4601976554897875E-3</c:v>
                </c:pt>
                <c:pt idx="421">
                  <c:v>7.850480067038923E-3</c:v>
                </c:pt>
                <c:pt idx="422">
                  <c:v>8.2471501266374488E-3</c:v>
                </c:pt>
                <c:pt idx="423">
                  <c:v>8.6491492090985528E-3</c:v>
                </c:pt>
                <c:pt idx="424">
                  <c:v>9.0553383512697386E-3</c:v>
                </c:pt>
                <c:pt idx="425">
                  <c:v>9.4645022591905246E-3</c:v>
                </c:pt>
                <c:pt idx="426">
                  <c:v>9.8753541699433782E-3</c:v>
                </c:pt>
                <c:pt idx="427">
                  <c:v>1.0286541557652301E-2</c:v>
                </c:pt>
                <c:pt idx="428">
                  <c:v>1.06966526623582E-2</c:v>
                </c:pt>
                <c:pt idx="429">
                  <c:v>1.1104223809561447E-2</c:v>
                </c:pt>
                <c:pt idx="430">
                  <c:v>1.1507747477275013E-2</c:v>
                </c:pt>
                <c:pt idx="431">
                  <c:v>1.1905681056622958E-2</c:v>
                </c:pt>
                <c:pt idx="432">
                  <c:v>1.2296456241510127E-2</c:v>
                </c:pt>
                <c:pt idx="433">
                  <c:v>1.2678488972905688E-2</c:v>
                </c:pt>
                <c:pt idx="434">
                  <c:v>1.3050189853919838E-2</c:v>
                </c:pt>
                <c:pt idx="435">
                  <c:v>1.3409974943370711E-2</c:v>
                </c:pt>
                <c:pt idx="436">
                  <c:v>1.3756276828012181E-2</c:v>
                </c:pt>
                <c:pt idx="437">
                  <c:v>1.408755586723057E-2</c:v>
                </c:pt>
                <c:pt idx="438">
                  <c:v>1.44023114989208E-2</c:v>
                </c:pt>
                <c:pt idx="439">
                  <c:v>1.4699093491556292E-2</c:v>
                </c:pt>
                <c:pt idx="440">
                  <c:v>1.4976513025232285E-2</c:v>
                </c:pt>
                <c:pt idx="441">
                  <c:v>1.5233253483817663E-2</c:v>
                </c:pt>
                <c:pt idx="442">
                  <c:v>1.5468080841269941E-2</c:v>
                </c:pt>
                <c:pt idx="443">
                  <c:v>1.5679853527740928E-2</c:v>
                </c:pt>
                <c:pt idx="444">
                  <c:v>1.5867531665266613E-2</c:v>
                </c:pt>
                <c:pt idx="445">
                  <c:v>1.6030185568597401E-2</c:v>
                </c:pt>
                <c:pt idx="446">
                  <c:v>1.6167003413981369E-2</c:v>
                </c:pt>
                <c:pt idx="447">
                  <c:v>1.6277297987424378E-2</c:v>
                </c:pt>
                <c:pt idx="448">
                  <c:v>1.636051243394724E-2</c:v>
                </c:pt>
                <c:pt idx="449">
                  <c:v>1.6416224940547182E-2</c:v>
                </c:pt>
                <c:pt idx="450">
                  <c:v>1.6444152297763366E-2</c:v>
                </c:pt>
                <c:pt idx="451">
                  <c:v>1.6444152297763366E-2</c:v>
                </c:pt>
                <c:pt idx="452">
                  <c:v>1.6416224940547182E-2</c:v>
                </c:pt>
                <c:pt idx="453">
                  <c:v>1.636051243394724E-2</c:v>
                </c:pt>
                <c:pt idx="454">
                  <c:v>1.6277297987424378E-2</c:v>
                </c:pt>
                <c:pt idx="455">
                  <c:v>1.6167003413981369E-2</c:v>
                </c:pt>
                <c:pt idx="456">
                  <c:v>1.6030185568597401E-2</c:v>
                </c:pt>
                <c:pt idx="457">
                  <c:v>1.5867531665266613E-2</c:v>
                </c:pt>
                <c:pt idx="458">
                  <c:v>1.5679853527740928E-2</c:v>
                </c:pt>
                <c:pt idx="459">
                  <c:v>1.5468080841269941E-2</c:v>
                </c:pt>
                <c:pt idx="460">
                  <c:v>1.5233253483817663E-2</c:v>
                </c:pt>
                <c:pt idx="461">
                  <c:v>1.4976513025232285E-2</c:v>
                </c:pt>
                <c:pt idx="462">
                  <c:v>1.4699093491556292E-2</c:v>
                </c:pt>
                <c:pt idx="463">
                  <c:v>1.44023114989208E-2</c:v>
                </c:pt>
                <c:pt idx="464">
                  <c:v>1.408755586723057E-2</c:v>
                </c:pt>
                <c:pt idx="465">
                  <c:v>1.3756276828012181E-2</c:v>
                </c:pt>
                <c:pt idx="466">
                  <c:v>1.3409974943370711E-2</c:v>
                </c:pt>
                <c:pt idx="467">
                  <c:v>1.3050189853919838E-2</c:v>
                </c:pt>
                <c:pt idx="468">
                  <c:v>1.2678488972905688E-2</c:v>
                </c:pt>
                <c:pt idx="469">
                  <c:v>1.2296456241510127E-2</c:v>
                </c:pt>
                <c:pt idx="470">
                  <c:v>1.1905681056622958E-2</c:v>
                </c:pt>
                <c:pt idx="471">
                  <c:v>1.1507747477275013E-2</c:v>
                </c:pt>
                <c:pt idx="472">
                  <c:v>1.1104223809561447E-2</c:v>
                </c:pt>
                <c:pt idx="473">
                  <c:v>1.06966526623582E-2</c:v>
                </c:pt>
                <c:pt idx="474">
                  <c:v>1.0286541557652301E-2</c:v>
                </c:pt>
                <c:pt idx="475">
                  <c:v>9.8753541699433782E-3</c:v>
                </c:pt>
                <c:pt idx="476">
                  <c:v>9.4645022591905246E-3</c:v>
                </c:pt>
                <c:pt idx="477">
                  <c:v>9.0553383512697386E-3</c:v>
                </c:pt>
                <c:pt idx="478">
                  <c:v>8.6491492090985528E-3</c:v>
                </c:pt>
                <c:pt idx="479">
                  <c:v>8.2471501266374488E-3</c:v>
                </c:pt>
                <c:pt idx="480">
                  <c:v>7.850480067038923E-3</c:v>
                </c:pt>
                <c:pt idx="481">
                  <c:v>7.4601976554897875E-3</c:v>
                </c:pt>
                <c:pt idx="482">
                  <c:v>7.0772780268899584E-3</c:v>
                </c:pt>
                <c:pt idx="483">
                  <c:v>6.7026105186023324E-3</c:v>
                </c:pt>
                <c:pt idx="484">
                  <c:v>6.336997189189798E-3</c:v>
                </c:pt>
                <c:pt idx="485">
                  <c:v>5.981152135469809E-3</c:v>
                </c:pt>
                <c:pt idx="486">
                  <c:v>5.6357015724279869E-3</c:v>
                </c:pt>
                <c:pt idx="487">
                  <c:v>5.3011846336148433E-3</c:v>
                </c:pt>
                <c:pt idx="488">
                  <c:v>4.9780548436948562E-3</c:v>
                </c:pt>
                <c:pt idx="489">
                  <c:v>4.6666822097907179E-3</c:v>
                </c:pt>
                <c:pt idx="490">
                  <c:v>4.3673558742869292E-3</c:v>
                </c:pt>
                <c:pt idx="491">
                  <c:v>4.0802872687137892E-3</c:v>
                </c:pt>
                <c:pt idx="492">
                  <c:v>3.8056137063029573E-3</c:v>
                </c:pt>
                <c:pt idx="493">
                  <c:v>3.5434023497249514E-3</c:v>
                </c:pt>
                <c:pt idx="494">
                  <c:v>3.2936544903026162E-3</c:v>
                </c:pt>
                <c:pt idx="495">
                  <c:v>3.0563100756851882E-3</c:v>
                </c:pt>
                <c:pt idx="496">
                  <c:v>2.8312524243820866E-3</c:v>
                </c:pt>
                <c:pt idx="497">
                  <c:v>2.6183130677212086E-3</c:v>
                </c:pt>
                <c:pt idx="498">
                  <c:v>2.4172766625573197E-3</c:v>
                </c:pt>
                <c:pt idx="499">
                  <c:v>2.2278859213845652E-3</c:v>
                </c:pt>
                <c:pt idx="500">
                  <c:v>2.0498465102594151E-3</c:v>
                </c:pt>
                <c:pt idx="501">
                  <c:v>1.8828318690938864E-3</c:v>
                </c:pt>
                <c:pt idx="502">
                  <c:v>1.7264879132569185E-3</c:v>
                </c:pt>
                <c:pt idx="503">
                  <c:v>1.5804375800534424E-3</c:v>
                </c:pt>
                <c:pt idx="504">
                  <c:v>1.4442851883293981E-3</c:v>
                </c:pt>
                <c:pt idx="505">
                  <c:v>1.3176205841939361E-3</c:v>
                </c:pt>
                <c:pt idx="506">
                  <c:v>1.2000230505530007E-3</c:v>
                </c:pt>
                <c:pt idx="507">
                  <c:v>1.091064962712496E-3</c:v>
                </c:pt>
                <c:pt idx="508">
                  <c:v>9.9031517675962698E-4</c:v>
                </c:pt>
                <c:pt idx="509">
                  <c:v>8.9734214160852967E-4</c:v>
                </c:pt>
                <c:pt idx="510">
                  <c:v>8.1171672956759208E-4</c:v>
                </c:pt>
                <c:pt idx="511">
                  <c:v>7.3301478393417293E-4</c:v>
                </c:pt>
                <c:pt idx="512">
                  <c:v>6.608193854629196E-4</c:v>
                </c:pt>
                <c:pt idx="513">
                  <c:v>5.9472284255291091E-4</c:v>
                </c:pt>
                <c:pt idx="514">
                  <c:v>5.343284126733144E-4</c:v>
                </c:pt>
                <c:pt idx="515">
                  <c:v>4.7925176480423382E-4</c:v>
                </c:pt>
                <c:pt idx="516">
                  <c:v>4.2912219467572491E-4</c:v>
                </c:pt>
                <c:pt idx="517">
                  <c:v>3.835836061298895E-4</c:v>
                </c:pt>
                <c:pt idx="518">
                  <c:v>3.4229527324769558E-4</c:v>
                </c:pt>
                <c:pt idx="519">
                  <c:v>3.0493239879092547E-4</c:v>
                </c:pt>
                <c:pt idx="520">
                  <c:v>2.711864851983055E-4</c:v>
                </c:pt>
                <c:pt idx="521">
                  <c:v>2.4076553470298042E-4</c:v>
                </c:pt>
                <c:pt idx="522">
                  <c:v>2.1339409531795402E-4</c:v>
                </c:pt>
                <c:pt idx="523">
                  <c:v>1.8881316924201921E-4</c:v>
                </c:pt>
                <c:pt idx="524">
                  <c:v>1.6678000004810608E-4</c:v>
                </c:pt>
                <c:pt idx="525">
                  <c:v>1.4706775440431795E-4</c:v>
                </c:pt>
                <c:pt idx="526">
                  <c:v>1.2946511356015709E-4</c:v>
                </c:pt>
                <c:pt idx="527">
                  <c:v>1.1377578900928528E-4</c:v>
                </c:pt>
                <c:pt idx="528">
                  <c:v>9.9817975918515024E-5</c:v>
                </c:pt>
                <c:pt idx="529">
                  <c:v>8.7423757000881691E-5</c:v>
                </c:pt>
                <c:pt idx="530">
                  <c:v>7.6438468511019831E-5</c:v>
                </c:pt>
                <c:pt idx="531">
                  <c:v>6.6720039069712172E-5</c:v>
                </c:pt>
                <c:pt idx="532">
                  <c:v>5.8138310984778956E-5</c:v>
                </c:pt>
                <c:pt idx="533">
                  <c:v>5.0574352725485376E-5</c:v>
                </c:pt>
                <c:pt idx="534">
                  <c:v>4.3919770250866585E-5</c:v>
                </c:pt>
                <c:pt idx="535">
                  <c:v>3.8076023824995626E-5</c:v>
                </c:pt>
                <c:pt idx="536">
                  <c:v>3.2953756172182692E-5</c:v>
                </c:pt>
                <c:pt idx="537">
                  <c:v>2.8472136826440753E-5</c:v>
                </c:pt>
                <c:pt idx="538">
                  <c:v>2.4558226684456851E-5</c:v>
                </c:pt>
                <c:pt idx="539">
                  <c:v>2.1146366239843672E-5</c:v>
                </c:pt>
                <c:pt idx="540">
                  <c:v>1.8177589811929693E-5</c:v>
                </c:pt>
                <c:pt idx="541">
                  <c:v>1.559906804637915E-5</c:v>
                </c:pt>
                <c:pt idx="542">
                  <c:v>1.336357974979228E-5</c:v>
                </c:pt>
                <c:pt idx="543">
                  <c:v>1.1429014159292101E-5</c:v>
                </c:pt>
                <c:pt idx="544">
                  <c:v>9.7579038816908504E-6</c:v>
                </c:pt>
                <c:pt idx="545">
                  <c:v>8.3169885671808041E-6</c:v>
                </c:pt>
                <c:pt idx="546">
                  <c:v>7.0768090431050639E-6</c:v>
                </c:pt>
                <c:pt idx="547">
                  <c:v>6.0113311574072812E-6</c:v>
                </c:pt>
                <c:pt idx="548">
                  <c:v>5.0975985934620552E-6</c:v>
                </c:pt>
                <c:pt idx="549">
                  <c:v>4.3154135184186904E-6</c:v>
                </c:pt>
                <c:pt idx="550">
                  <c:v>3.6470440216707229E-6</c:v>
                </c:pt>
                <c:pt idx="551">
                  <c:v>3.0769567789246216E-6</c:v>
                </c:pt>
                <c:pt idx="552">
                  <c:v>2.5915738798287812E-6</c:v>
                </c:pt>
                <c:pt idx="553">
                  <c:v>2.1790520093878402E-6</c:v>
                </c:pt>
                <c:pt idx="554">
                  <c:v>1.8290829002509742E-6</c:v>
                </c:pt>
                <c:pt idx="555">
                  <c:v>1.5327135607368179E-6</c:v>
                </c:pt>
                <c:pt idx="556">
                  <c:v>1.2821842172439101E-6</c:v>
                </c:pt>
                <c:pt idx="557">
                  <c:v>1.0707833839607219E-6</c:v>
                </c:pt>
                <c:pt idx="558">
                  <c:v>8.92718681977383E-7</c:v>
                </c:pt>
                <c:pt idx="559">
                  <c:v>7.4300114771830612E-7</c:v>
                </c:pt>
                <c:pt idx="560">
                  <c:v>6.1734238965272171E-7</c:v>
                </c:pt>
                <c:pt idx="561">
                  <c:v>5.1206435303097389E-7</c:v>
                </c:pt>
                <c:pt idx="562">
                  <c:v>4.2401843858286492E-7</c:v>
                </c:pt>
                <c:pt idx="563">
                  <c:v>3.5051506475092402E-7</c:v>
                </c:pt>
                <c:pt idx="564">
                  <c:v>2.8926152784158956E-7</c:v>
                </c:pt>
                <c:pt idx="565">
                  <c:v>2.3830676076919281E-7</c:v>
                </c:pt>
                <c:pt idx="566">
                  <c:v>1.9599443457085713E-7</c:v>
                </c:pt>
                <c:pt idx="567">
                  <c:v>1.6092105104004225E-7</c:v>
                </c:pt>
                <c:pt idx="568">
                  <c:v>1.3189962533299848E-7</c:v>
                </c:pt>
                <c:pt idx="569">
                  <c:v>1.0792892679578647E-7</c:v>
                </c:pt>
                <c:pt idx="570">
                  <c:v>8.8163956357690308E-8</c:v>
                </c:pt>
                <c:pt idx="571">
                  <c:v>7.1896735120980131E-8</c:v>
                </c:pt>
                <c:pt idx="572">
                  <c:v>5.8530913116250572E-8</c:v>
                </c:pt>
                <c:pt idx="573">
                  <c:v>4.756925775506477E-8</c:v>
                </c:pt>
                <c:pt idx="574">
                  <c:v>3.8594751838871936E-8</c:v>
                </c:pt>
                <c:pt idx="575">
                  <c:v>3.1260213195771914E-8</c:v>
                </c:pt>
                <c:pt idx="576">
                  <c:v>2.5276528203832606E-8</c:v>
                </c:pt>
                <c:pt idx="577">
                  <c:v>2.0403501777011114E-8</c:v>
                </c:pt>
                <c:pt idx="578">
                  <c:v>1.6441968231362224E-8</c:v>
                </c:pt>
                <c:pt idx="579">
                  <c:v>1.3227102080293253E-8</c:v>
                </c:pt>
                <c:pt idx="580">
                  <c:v>1.0622760782119709E-8</c:v>
                </c:pt>
                <c:pt idx="581">
                  <c:v>8.5167110031037338E-9</c:v>
                </c:pt>
                <c:pt idx="582">
                  <c:v>6.816606279436171E-9</c:v>
                </c:pt>
                <c:pt idx="583">
                  <c:v>5.4466107179962629E-9</c:v>
                </c:pt>
                <c:pt idx="584">
                  <c:v>4.3445643749251524E-9</c:v>
                </c:pt>
                <c:pt idx="585">
                  <c:v>3.4596165932043856E-9</c:v>
                </c:pt>
                <c:pt idx="586">
                  <c:v>2.750245586824474E-9</c:v>
                </c:pt>
                <c:pt idx="587">
                  <c:v>2.1826134233293797E-9</c:v>
                </c:pt>
                <c:pt idx="588">
                  <c:v>1.7291948983810866E-9</c:v>
                </c:pt>
                <c:pt idx="589">
                  <c:v>1.3676434429399416E-9</c:v>
                </c:pt>
                <c:pt idx="590">
                  <c:v>1.079850431295888E-9</c:v>
                </c:pt>
                <c:pt idx="591">
                  <c:v>8.5116969028576291E-10</c:v>
                </c:pt>
                <c:pt idx="592">
                  <c:v>6.6977745571961298E-10</c:v>
                </c:pt>
                <c:pt idx="593">
                  <c:v>5.261464597339253E-10</c:v>
                </c:pt>
                <c:pt idx="594">
                  <c:v>4.1261460914654565E-10</c:v>
                </c:pt>
                <c:pt idx="595">
                  <c:v>3.2303115737875286E-10</c:v>
                </c:pt>
                <c:pt idx="596">
                  <c:v>2.5246771340192802E-10</c:v>
                </c:pt>
                <c:pt idx="597">
                  <c:v>1.9698320752326132E-10</c:v>
                </c:pt>
                <c:pt idx="598">
                  <c:v>1.5343148973556768E-10</c:v>
                </c:pt>
                <c:pt idx="599">
                  <c:v>1.1930578747154739E-10</c:v>
                </c:pt>
                <c:pt idx="600">
                  <c:v>9.2612584268181618E-11</c:v>
                </c:pt>
                <c:pt idx="601">
                  <c:v>7.1769701293078909E-11</c:v>
                </c:pt>
                <c:pt idx="602">
                  <c:v>5.5523030617621697E-11</c:v>
                </c:pt>
                <c:pt idx="603">
                  <c:v>4.2881254103122337E-11</c:v>
                </c:pt>
                <c:pt idx="604">
                  <c:v>3.306155349491763E-11</c:v>
                </c:pt>
                <c:pt idx="605">
                  <c:v>2.5447199902828456E-11</c:v>
                </c:pt>
                <c:pt idx="606">
                  <c:v>1.9553358932000839E-11</c:v>
                </c:pt>
                <c:pt idx="607">
                  <c:v>1.499900204038347E-11</c:v>
                </c:pt>
                <c:pt idx="608">
                  <c:v>1.1485923323562108E-11</c:v>
                </c:pt>
                <c:pt idx="609">
                  <c:v>8.7806428794579813E-12</c:v>
                </c:pt>
                <c:pt idx="610">
                  <c:v>6.7013061766374869E-12</c:v>
                </c:pt>
                <c:pt idx="611">
                  <c:v>5.1055826233437357E-12</c:v>
                </c:pt>
                <c:pt idx="612">
                  <c:v>3.8832270732314415E-12</c:v>
                </c:pt>
                <c:pt idx="613">
                  <c:v>2.9486413311019739E-12</c:v>
                </c:pt>
                <c:pt idx="614">
                  <c:v>2.2349899708729228E-12</c:v>
                </c:pt>
                <c:pt idx="615">
                  <c:v>1.6913137557139742E-12</c:v>
                </c:pt>
                <c:pt idx="616">
                  <c:v>1.2776446567386366E-12</c:v>
                </c:pt>
                <c:pt idx="617">
                  <c:v>9.6356256307218023E-13</c:v>
                </c:pt>
                <c:pt idx="618">
                  <c:v>7.2541972429008152E-13</c:v>
                </c:pt>
                <c:pt idx="619">
                  <c:v>5.4523052739341852E-13</c:v>
                </c:pt>
                <c:pt idx="620">
                  <c:v>4.0911718457437342E-13</c:v>
                </c:pt>
                <c:pt idx="621">
                  <c:v>3.0642155479654608E-13</c:v>
                </c:pt>
                <c:pt idx="622">
                  <c:v>2.2915003228263438E-13</c:v>
                </c:pt>
                <c:pt idx="623">
                  <c:v>1.7097434579227509E-13</c:v>
                </c:pt>
                <c:pt idx="624">
                  <c:v>1.2756462552943099E-13</c:v>
                </c:pt>
                <c:pt idx="625">
                  <c:v>9.481304630298905E-14</c:v>
                </c:pt>
                <c:pt idx="626">
                  <c:v>7.038813976123543E-14</c:v>
                </c:pt>
                <c:pt idx="627">
                  <c:v>5.2291504459845315E-14</c:v>
                </c:pt>
                <c:pt idx="628">
                  <c:v>3.8635761256955751E-14</c:v>
                </c:pt>
                <c:pt idx="629">
                  <c:v>2.8532731732866712E-14</c:v>
                </c:pt>
                <c:pt idx="630">
                  <c:v>2.1094237467878198E-14</c:v>
                </c:pt>
                <c:pt idx="631">
                  <c:v>1.554312234475234E-14</c:v>
                </c:pt>
                <c:pt idx="632">
                  <c:v>1.1324274851176677E-14</c:v>
                </c:pt>
                <c:pt idx="633">
                  <c:v>8.4376949871512591E-15</c:v>
                </c:pt>
                <c:pt idx="634">
                  <c:v>6.1062266354384154E-15</c:v>
                </c:pt>
                <c:pt idx="635">
                  <c:v>4.4408920985006766E-15</c:v>
                </c:pt>
                <c:pt idx="636">
                  <c:v>3.3306690738754921E-15</c:v>
                </c:pt>
                <c:pt idx="637">
                  <c:v>2.3314683517128437E-15</c:v>
                </c:pt>
                <c:pt idx="638">
                  <c:v>1.7763568394002678E-15</c:v>
                </c:pt>
                <c:pt idx="639">
                  <c:v>1.2212453270876803E-15</c:v>
                </c:pt>
                <c:pt idx="640">
                  <c:v>9.9920072216265134E-16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D5E3-4A95-9DC0-156A05BA30A6}"/>
            </c:ext>
          </c:extLst>
        </c:ser>
        <c:axId val="56280192"/>
        <c:axId val="56282112"/>
      </c:scatterChart>
      <c:valAx>
        <c:axId val="56280192"/>
        <c:scaling>
          <c:orientation val="minMax"/>
          <c:max val="6"/>
          <c:min val="-6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/>
                  <a:t>Z</a:t>
                </a:r>
              </a:p>
            </c:rich>
          </c:tx>
        </c:title>
        <c:numFmt formatCode="0.00" sourceLinked="1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56282112"/>
        <c:crosses val="autoZero"/>
        <c:crossBetween val="midCat"/>
      </c:valAx>
      <c:valAx>
        <c:axId val="56282112"/>
        <c:scaling>
          <c:orientation val="minMax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f(Z)</a:t>
                </a:r>
              </a:p>
            </c:rich>
          </c:tx>
        </c:title>
        <c:numFmt formatCode="0.0000" sourceLinked="1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56280192"/>
        <c:crossesAt val="-6"/>
        <c:crossBetween val="midCat"/>
      </c:valAx>
    </c:plotArea>
    <c:plotVisOnly val="1"/>
    <c:dispBlanksAs val="gap"/>
  </c:chart>
  <c:spPr>
    <a:solidFill>
      <a:schemeClr val="bg1"/>
    </a:solidFill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0C0E36D-D953-4319-8D0E-9F3FCEE941C8}" type="datetimeFigureOut">
              <a:rPr lang="it-IT"/>
              <a:pPr>
                <a:defRPr/>
              </a:pPr>
              <a:t>19/06/2018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Modifica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78EEB78-AECA-4B6C-A8FD-DF61496CA6A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71010B-208D-45D7-A9EF-DB7E902C0EDB}" type="slidenum">
              <a:rPr lang="it-IT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>
              <a:latin typeface="Arial" charset="0"/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DFA7E4-C943-4B15-B681-3DF6936CB82C}" type="slidenum">
              <a:rPr lang="it-IT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it-IT">
              <a:latin typeface="Arial" charset="0"/>
              <a:cs typeface="Arial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10412A-1FE6-4C0E-A2B4-E270AAE3D013}" type="slidenum">
              <a:rPr lang="it-IT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>
              <a:latin typeface="Arial" charset="0"/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E304B6-2BAD-4E4C-A52A-2423D4D8F1CF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>
              <a:cs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B596A0-B42F-49EB-9B7D-5CD44345C666}" type="slidenum">
              <a:rPr lang="it-IT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>
              <a:latin typeface="Arial" charset="0"/>
              <a:cs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B11546-2246-4708-8C28-EA08364732CA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>
              <a:cs typeface="Arial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C073C4-F056-49B9-B35D-4D45A0E431F6}" type="slidenum">
              <a:rPr lang="it-IT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it-IT">
              <a:latin typeface="Arial" charset="0"/>
              <a:cs typeface="Arial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9DC439-8ABC-4E08-A0F5-5E1DB1430FC7}" type="slidenum">
              <a:rPr lang="it-IT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it-IT">
              <a:latin typeface="Arial" charset="0"/>
              <a:cs typeface="Arial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54287A-725D-4D40-BEEE-2818EF7C1626}" type="slidenum">
              <a:rPr lang="it-IT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it-IT">
              <a:latin typeface="Arial" charset="0"/>
              <a:cs typeface="Arial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8E678-14B5-40A6-8271-0F9F06384DAA}" type="slidenum">
              <a:rPr lang="it-IT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it-IT">
              <a:latin typeface="Arial" charset="0"/>
              <a:cs typeface="Arial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0C8FF-2FDF-450E-B95E-42051A5E4C01}" type="datetime1">
              <a:rPr lang="it-IT"/>
              <a:pPr>
                <a:defRPr/>
              </a:pPr>
              <a:t>19/06/2018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Flavia Chiarotti - Dimensionamento dello studio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57646-5F2F-4FF6-872A-7EA04DE35EF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16F4A-020D-4528-BC4C-D7DFA924E6A1}" type="datetime1">
              <a:rPr lang="it-IT"/>
              <a:pPr>
                <a:defRPr/>
              </a:pPr>
              <a:t>19/06/2018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Flavia Chiarotti - Dimensionamento dello studio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7377-E1A6-4981-BD80-63FF62D7A16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6B4CD-524F-4F18-B936-EA9790E8C4F4}" type="datetime1">
              <a:rPr lang="it-IT"/>
              <a:pPr>
                <a:defRPr/>
              </a:pPr>
              <a:t>19/06/2018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Flavia Chiarotti - Dimensionamento dello studio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6E92E-AD55-4E6D-B3DB-A3AFE958FD6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84D0D-67AC-490B-BB6E-D59F8E17957F}" type="datetime1">
              <a:rPr lang="it-IT"/>
              <a:pPr>
                <a:defRPr/>
              </a:pPr>
              <a:t>19/06/2018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Flavia Chiarotti - Dimensionamento dello studio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4FD2-7594-4C29-A53D-4739024B3C9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F1FA7-646E-4AA6-BAEF-D3B16BFAA316}" type="datetime1">
              <a:rPr lang="it-IT"/>
              <a:pPr>
                <a:defRPr/>
              </a:pPr>
              <a:t>19/06/2018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Flavia Chiarotti - Dimensionamento dello studio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573C4-041A-4741-A457-2F1360C431E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CB478-4A01-4374-874B-0C0E61448349}" type="datetime1">
              <a:rPr lang="it-IT"/>
              <a:pPr>
                <a:defRPr/>
              </a:pPr>
              <a:t>19/06/2018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Flavia Chiarotti - Dimensionamento dello studio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02942-50FD-4C3F-B39A-020A653DB0D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8F012-7CB7-4F7D-B2CF-66371CAFE0C3}" type="datetime1">
              <a:rPr lang="it-IT"/>
              <a:pPr>
                <a:defRPr/>
              </a:pPr>
              <a:t>19/06/2018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Flavia Chiarotti - Dimensionamento dello studio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67319-4D27-4A01-B40C-E5EB3B7A903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D87BD-2DA4-4823-83BE-5C36A7578B16}" type="datetime1">
              <a:rPr lang="it-IT"/>
              <a:pPr>
                <a:defRPr/>
              </a:pPr>
              <a:t>19/06/2018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Flavia Chiarotti - Dimensionamento dello studio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E9B63-4444-4103-9F11-03962F12D3D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AE4C7-8D18-4843-92AC-F1BA0697D351}" type="datetime1">
              <a:rPr lang="it-IT"/>
              <a:pPr>
                <a:defRPr/>
              </a:pPr>
              <a:t>19/06/2018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Flavia Chiarotti - Dimensionamento dello studio</a:t>
            </a: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7E4D6-8439-4FBD-ABFE-8EE33ABF85C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8179A-8E5D-423A-8568-566BB3651815}" type="datetime1">
              <a:rPr lang="it-IT"/>
              <a:pPr>
                <a:defRPr/>
              </a:pPr>
              <a:t>19/06/2018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Flavia Chiarotti - Dimensionamento dello studio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CD1C1-E975-4DDE-8F0E-A041BA28816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21F70-2AAA-480E-82BF-548A84C230A2}" type="datetime1">
              <a:rPr lang="it-IT"/>
              <a:pPr>
                <a:defRPr/>
              </a:pPr>
              <a:t>19/06/2018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Flavia Chiarotti - Dimensionamento dello studio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A118B-ED9F-42B1-BC92-672224CCEF3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843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DF8BA9-FC71-4896-A1C8-F18D0239C909}" type="datetime1">
              <a:rPr lang="it-IT"/>
              <a:pPr>
                <a:defRPr/>
              </a:pPr>
              <a:t>19/06/2018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Flavia Chiarotti - Dimensionamento dello studio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8DE5DD-F8F3-4B8E-BD97-12963D9D7FD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ycho.uni-duesseldorf.de/abteilungen/aap/gpower3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ottotitolo 2"/>
          <p:cNvSpPr>
            <a:spLocks noGrp="1"/>
          </p:cNvSpPr>
          <p:nvPr>
            <p:ph type="subTitle" idx="4294967295"/>
          </p:nvPr>
        </p:nvSpPr>
        <p:spPr>
          <a:xfrm>
            <a:off x="2895600" y="2071688"/>
            <a:ext cx="6400800" cy="2214562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it-IT" sz="4400" smtClean="0"/>
              <a:t>Per-Corso di Statistica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it-IT" sz="4400" smtClean="0"/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it-IT" smtClean="0"/>
              <a:t>Il dimensionamento dello studio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it-IT" sz="2400" b="1" smtClean="0">
                <a:solidFill>
                  <a:schemeClr val="hlink"/>
                </a:solidFill>
              </a:rPr>
              <a:t>Flavia Chiarotti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12BC0-DDF0-472A-B351-3D33D51D9A07}" type="slidenum">
              <a:rPr lang="it-IT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219572" y="231421"/>
          <a:ext cx="11736000" cy="5740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000">
                  <a:extLst>
                    <a:ext uri="{9D8B030D-6E8A-4147-A177-3AD203B41FA5}"/>
                  </a:extLst>
                </a:gridCol>
                <a:gridCol w="1692000">
                  <a:extLst>
                    <a:ext uri="{9D8B030D-6E8A-4147-A177-3AD203B41FA5}"/>
                  </a:extLst>
                </a:gridCol>
                <a:gridCol w="3600000">
                  <a:extLst>
                    <a:ext uri="{9D8B030D-6E8A-4147-A177-3AD203B41FA5}"/>
                  </a:extLst>
                </a:gridCol>
                <a:gridCol w="1224000">
                  <a:extLst>
                    <a:ext uri="{9D8B030D-6E8A-4147-A177-3AD203B41FA5}"/>
                  </a:extLst>
                </a:gridCol>
                <a:gridCol w="1224000">
                  <a:extLst>
                    <a:ext uri="{9D8B030D-6E8A-4147-A177-3AD203B41FA5}"/>
                  </a:extLst>
                </a:gridCol>
                <a:gridCol w="1224000">
                  <a:extLst>
                    <a:ext uri="{9D8B030D-6E8A-4147-A177-3AD203B41FA5}"/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it-IT" dirty="0" smtClean="0"/>
                        <a:t>Famiglia</a:t>
                      </a:r>
                    </a:p>
                    <a:p>
                      <a:r>
                        <a:rPr lang="it-IT" dirty="0" smtClean="0"/>
                        <a:t>del test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Indice di dimensione di effetto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Effetto</a:t>
                      </a:r>
                    </a:p>
                    <a:p>
                      <a:r>
                        <a:rPr lang="it-IT" dirty="0" smtClean="0"/>
                        <a:t>PICCOLO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Effetto MEDIO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Effetto GRANDE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71121">
                <a:tc>
                  <a:txBody>
                    <a:bodyPr/>
                    <a:lstStyle/>
                    <a:p>
                      <a:r>
                        <a:rPr lang="it-IT" dirty="0" smtClean="0"/>
                        <a:t>Differenza fra 2 medie</a:t>
                      </a:r>
                      <a:endParaRPr lang="it-IT" dirty="0"/>
                    </a:p>
                  </a:txBody>
                  <a:tcPr marT="144000" marB="144000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Cohen d</a:t>
                      </a:r>
                      <a:endParaRPr lang="it-IT" dirty="0"/>
                    </a:p>
                  </a:txBody>
                  <a:tcPr marT="144000" marB="144000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T="144000" marB="144000">
                    <a:blipFill>
                      <a:blip r:embed="rId2"/>
                      <a:stretch>
                        <a:fillRect l="-124576" t="-108392" r="-102881" b="-45594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0.20</a:t>
                      </a:r>
                    </a:p>
                    <a:p>
                      <a:pPr algn="r"/>
                      <a:r>
                        <a:rPr lang="it-IT" i="1" dirty="0" smtClean="0"/>
                        <a:t>0.50</a:t>
                      </a:r>
                      <a:endParaRPr lang="it-IT" i="1" dirty="0"/>
                    </a:p>
                  </a:txBody>
                  <a:tcPr marT="144000" marB="144000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0.50</a:t>
                      </a:r>
                    </a:p>
                    <a:p>
                      <a:pPr algn="r"/>
                      <a:r>
                        <a:rPr lang="it-IT" i="1" dirty="0" smtClean="0"/>
                        <a:t>1.00</a:t>
                      </a:r>
                      <a:endParaRPr lang="it-IT" i="1" dirty="0"/>
                    </a:p>
                  </a:txBody>
                  <a:tcPr marT="144000" marB="144000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0.80</a:t>
                      </a:r>
                    </a:p>
                    <a:p>
                      <a:pPr algn="r"/>
                      <a:r>
                        <a:rPr lang="it-IT" i="1" dirty="0" smtClean="0"/>
                        <a:t>1.50</a:t>
                      </a:r>
                      <a:endParaRPr lang="it-IT" i="1" dirty="0"/>
                    </a:p>
                  </a:txBody>
                  <a:tcPr marT="144000" marB="144000"/>
                </a:tc>
                <a:extLst>
                  <a:ext uri="{0D108BD9-81ED-4DB2-BD59-A6C34878D82A}"/>
                </a:extLst>
              </a:tr>
              <a:tr h="5633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Differenza fra 2 proporzioni</a:t>
                      </a:r>
                    </a:p>
                  </a:txBody>
                  <a:tcPr marT="144000" marB="144000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Cohen h</a:t>
                      </a:r>
                      <a:endParaRPr lang="it-IT" dirty="0"/>
                    </a:p>
                  </a:txBody>
                  <a:tcPr marT="144000" marB="144000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T="144000" marB="144000">
                    <a:blipFill>
                      <a:blip r:embed="rId2"/>
                      <a:stretch>
                        <a:fillRect l="-124576" t="-320430" r="-102881" b="-60107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0.20</a:t>
                      </a:r>
                      <a:endParaRPr lang="it-IT" dirty="0"/>
                    </a:p>
                  </a:txBody>
                  <a:tcPr marT="144000" marB="144000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0.50</a:t>
                      </a:r>
                      <a:endParaRPr lang="it-IT" dirty="0"/>
                    </a:p>
                  </a:txBody>
                  <a:tcPr marT="144000" marB="144000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0.80</a:t>
                      </a:r>
                      <a:endParaRPr lang="it-IT" dirty="0"/>
                    </a:p>
                  </a:txBody>
                  <a:tcPr marT="144000" marB="144000"/>
                </a:tc>
                <a:extLst>
                  <a:ext uri="{0D108BD9-81ED-4DB2-BD59-A6C34878D82A}"/>
                </a:extLst>
              </a:tr>
              <a:tr h="836640">
                <a:tc>
                  <a:txBody>
                    <a:bodyPr/>
                    <a:lstStyle/>
                    <a:p>
                      <a:r>
                        <a:rPr lang="it-IT" dirty="0" smtClean="0"/>
                        <a:t>Differenza</a:t>
                      </a:r>
                      <a:r>
                        <a:rPr lang="it-IT" baseline="0" dirty="0" smtClean="0"/>
                        <a:t> fra ≥3 medie</a:t>
                      </a:r>
                      <a:endParaRPr lang="it-IT" dirty="0"/>
                    </a:p>
                  </a:txBody>
                  <a:tcPr marT="144000" marB="144000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Cohen f</a:t>
                      </a:r>
                      <a:endParaRPr lang="it-IT" baseline="0" dirty="0"/>
                    </a:p>
                  </a:txBody>
                  <a:tcPr marT="144000" marB="144000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T="144000" marB="144000">
                    <a:blipFill>
                      <a:blip r:embed="rId2"/>
                      <a:stretch>
                        <a:fillRect l="-124576" t="-285401" r="-102881" b="-30802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0.10</a:t>
                      </a:r>
                    </a:p>
                    <a:p>
                      <a:pPr algn="r"/>
                      <a:r>
                        <a:rPr lang="it-IT" i="1" dirty="0" smtClean="0"/>
                        <a:t>0.25</a:t>
                      </a:r>
                    </a:p>
                  </a:txBody>
                  <a:tcPr marT="144000" marB="144000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0.25</a:t>
                      </a:r>
                    </a:p>
                    <a:p>
                      <a:pPr algn="r"/>
                      <a:r>
                        <a:rPr lang="it-IT" i="1" dirty="0" smtClean="0"/>
                        <a:t>0.50</a:t>
                      </a:r>
                    </a:p>
                  </a:txBody>
                  <a:tcPr marT="144000" marB="144000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0.40</a:t>
                      </a:r>
                    </a:p>
                    <a:p>
                      <a:pPr algn="r"/>
                      <a:r>
                        <a:rPr lang="it-IT" i="1" dirty="0" smtClean="0"/>
                        <a:t>0.75</a:t>
                      </a:r>
                    </a:p>
                  </a:txBody>
                  <a:tcPr marT="144000" marB="144000"/>
                </a:tc>
                <a:extLst>
                  <a:ext uri="{0D108BD9-81ED-4DB2-BD59-A6C34878D82A}"/>
                </a:extLst>
              </a:tr>
              <a:tr h="849721">
                <a:tc>
                  <a:txBody>
                    <a:bodyPr/>
                    <a:lstStyle/>
                    <a:p>
                      <a:r>
                        <a:rPr lang="it-IT" dirty="0" smtClean="0"/>
                        <a:t>Differenza</a:t>
                      </a:r>
                      <a:r>
                        <a:rPr lang="it-IT" baseline="0" dirty="0" smtClean="0"/>
                        <a:t> fra ≥3 medie</a:t>
                      </a:r>
                      <a:endParaRPr lang="it-IT" dirty="0"/>
                    </a:p>
                  </a:txBody>
                  <a:tcPr marT="144000" marB="144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η</a:t>
                      </a:r>
                      <a:r>
                        <a:rPr lang="it-IT" baseline="30000" dirty="0" smtClean="0"/>
                        <a:t>2</a:t>
                      </a:r>
                      <a:r>
                        <a:rPr lang="it-IT" dirty="0" smtClean="0"/>
                        <a:t> </a:t>
                      </a:r>
                    </a:p>
                  </a:txBody>
                  <a:tcPr marT="144000" marB="144000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T="144000" marB="144000">
                    <a:blipFill>
                      <a:blip r:embed="rId2"/>
                      <a:stretch>
                        <a:fillRect l="-124576" t="-377143" r="-102881" b="-20142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T="144000" marB="144000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T="144000" marB="144000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T="144000" marB="144000"/>
                </a:tc>
                <a:extLst>
                  <a:ext uri="{0D108BD9-81ED-4DB2-BD59-A6C34878D82A}"/>
                </a:extLst>
              </a:tr>
              <a:tr h="849721">
                <a:tc>
                  <a:txBody>
                    <a:bodyPr/>
                    <a:lstStyle/>
                    <a:p>
                      <a:r>
                        <a:rPr lang="it-IT" dirty="0" smtClean="0"/>
                        <a:t>Differenza fra </a:t>
                      </a:r>
                      <a:r>
                        <a:rPr lang="it-IT" baseline="0" dirty="0" smtClean="0"/>
                        <a:t>≥3 </a:t>
                      </a:r>
                      <a:r>
                        <a:rPr lang="it-IT" dirty="0" smtClean="0"/>
                        <a:t>medie</a:t>
                      </a:r>
                      <a:endParaRPr lang="it-IT" dirty="0"/>
                    </a:p>
                  </a:txBody>
                  <a:tcPr marT="144000" marB="144000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T="144000" marB="144000">
                    <a:blipFill>
                      <a:blip r:embed="rId2"/>
                      <a:stretch>
                        <a:fillRect l="-164388" t="-480576" r="-430576" b="-10287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T="144000" marB="144000">
                    <a:blipFill>
                      <a:blip r:embed="rId2"/>
                      <a:stretch>
                        <a:fillRect l="-124576" t="-480576" r="-102881" b="-10287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T="144000" marB="144000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T="144000" marB="144000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T="144000" marB="144000"/>
                </a:tc>
                <a:extLst>
                  <a:ext uri="{0D108BD9-81ED-4DB2-BD59-A6C34878D82A}"/>
                </a:extLst>
              </a:tr>
              <a:tr h="855817">
                <a:tc>
                  <a:txBody>
                    <a:bodyPr/>
                    <a:lstStyle/>
                    <a:p>
                      <a:r>
                        <a:rPr lang="it-IT" dirty="0" smtClean="0"/>
                        <a:t>Differenza</a:t>
                      </a:r>
                      <a:r>
                        <a:rPr lang="it-IT" baseline="0" dirty="0" smtClean="0"/>
                        <a:t> fra ≥3 medie</a:t>
                      </a:r>
                      <a:endParaRPr lang="it-IT" dirty="0"/>
                    </a:p>
                  </a:txBody>
                  <a:tcPr marT="144000" marB="144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ω</a:t>
                      </a:r>
                      <a:r>
                        <a:rPr lang="it-IT" baseline="30000" dirty="0" smtClean="0"/>
                        <a:t>2</a:t>
                      </a:r>
                      <a:r>
                        <a:rPr lang="it-IT" dirty="0" smtClean="0"/>
                        <a:t> </a:t>
                      </a:r>
                    </a:p>
                  </a:txBody>
                  <a:tcPr marT="144000" marB="144000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T="144000" marB="144000">
                    <a:blipFill>
                      <a:blip r:embed="rId2"/>
                      <a:stretch>
                        <a:fillRect l="-124576" t="-572340" r="-102881" b="-141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T="144000" marB="144000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T="144000" marB="144000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T="144000" marB="14400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F2549-A4DA-4B20-A093-986D346C0C40}" type="slidenum">
              <a:rPr lang="it-IT"/>
              <a:pPr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218362" y="232939"/>
          <a:ext cx="11736000" cy="3541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000">
                  <a:extLst>
                    <a:ext uri="{9D8B030D-6E8A-4147-A177-3AD203B41FA5}"/>
                  </a:extLst>
                </a:gridCol>
                <a:gridCol w="1692000">
                  <a:extLst>
                    <a:ext uri="{9D8B030D-6E8A-4147-A177-3AD203B41FA5}"/>
                  </a:extLst>
                </a:gridCol>
                <a:gridCol w="3600000">
                  <a:extLst>
                    <a:ext uri="{9D8B030D-6E8A-4147-A177-3AD203B41FA5}"/>
                  </a:extLst>
                </a:gridCol>
                <a:gridCol w="1224000">
                  <a:extLst>
                    <a:ext uri="{9D8B030D-6E8A-4147-A177-3AD203B41FA5}"/>
                  </a:extLst>
                </a:gridCol>
                <a:gridCol w="1224000">
                  <a:extLst>
                    <a:ext uri="{9D8B030D-6E8A-4147-A177-3AD203B41FA5}"/>
                  </a:extLst>
                </a:gridCol>
                <a:gridCol w="1224000">
                  <a:extLst>
                    <a:ext uri="{9D8B030D-6E8A-4147-A177-3AD203B41FA5}"/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it-IT" dirty="0" smtClean="0"/>
                        <a:t>Famiglia</a:t>
                      </a:r>
                    </a:p>
                    <a:p>
                      <a:r>
                        <a:rPr lang="it-IT" dirty="0" smtClean="0"/>
                        <a:t>del test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Indice di dimensione di effetto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Effetto</a:t>
                      </a:r>
                    </a:p>
                    <a:p>
                      <a:r>
                        <a:rPr lang="it-IT" dirty="0" smtClean="0"/>
                        <a:t>PICCOLO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Effetto MEDIO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Effetto GRANDE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7907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Coefficiente di determinazione</a:t>
                      </a:r>
                    </a:p>
                  </a:txBody>
                  <a:tcPr marT="144000" marB="144000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R</a:t>
                      </a:r>
                      <a:r>
                        <a:rPr lang="it-IT" baseline="30000" dirty="0" smtClean="0"/>
                        <a:t>2</a:t>
                      </a:r>
                      <a:r>
                        <a:rPr lang="it-IT" dirty="0" smtClean="0"/>
                        <a:t> </a:t>
                      </a:r>
                    </a:p>
                    <a:p>
                      <a:endParaRPr lang="it-IT" sz="1600" dirty="0" smtClean="0"/>
                    </a:p>
                    <a:p>
                      <a:r>
                        <a:rPr lang="it-IT" sz="1600" i="1" dirty="0" smtClean="0"/>
                        <a:t>ESS = </a:t>
                      </a:r>
                      <a:r>
                        <a:rPr lang="it-IT" sz="1600" i="1" dirty="0" err="1" smtClean="0"/>
                        <a:t>Effect</a:t>
                      </a:r>
                      <a:r>
                        <a:rPr lang="it-IT" sz="1600" i="1" dirty="0" smtClean="0"/>
                        <a:t> SS</a:t>
                      </a:r>
                    </a:p>
                    <a:p>
                      <a:r>
                        <a:rPr lang="it-IT" sz="1600" i="1" dirty="0" smtClean="0"/>
                        <a:t>RSS = </a:t>
                      </a:r>
                      <a:r>
                        <a:rPr lang="it-IT" sz="1600" i="1" dirty="0" err="1" smtClean="0"/>
                        <a:t>Residual</a:t>
                      </a:r>
                      <a:r>
                        <a:rPr lang="it-IT" sz="1600" i="1" dirty="0" smtClean="0"/>
                        <a:t> SS</a:t>
                      </a:r>
                    </a:p>
                    <a:p>
                      <a:r>
                        <a:rPr lang="it-IT" sz="1600" i="1" dirty="0" smtClean="0"/>
                        <a:t>TSS = Total SS</a:t>
                      </a:r>
                      <a:endParaRPr lang="it-IT" sz="1600" i="1" dirty="0"/>
                    </a:p>
                  </a:txBody>
                  <a:tcPr marT="144000" marB="144000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T="144000" marB="144000">
                    <a:blipFill>
                      <a:blip r:embed="rId2"/>
                      <a:stretch>
                        <a:fillRect l="-124196" t="-52542" r="-102707" b="-4711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Valore</a:t>
                      </a:r>
                      <a:r>
                        <a:rPr lang="it-IT" baseline="0" dirty="0" smtClean="0"/>
                        <a:t> basso</a:t>
                      </a:r>
                    </a:p>
                    <a:p>
                      <a:r>
                        <a:rPr lang="it-IT" baseline="0" dirty="0" smtClean="0"/>
                        <a:t>&lt;0.30</a:t>
                      </a:r>
                      <a:endParaRPr lang="it-IT" dirty="0"/>
                    </a:p>
                  </a:txBody>
                  <a:tcPr marT="144000" marB="144000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Valore medio</a:t>
                      </a:r>
                    </a:p>
                    <a:p>
                      <a:r>
                        <a:rPr lang="it-IT" dirty="0" smtClean="0"/>
                        <a:t>0.30 Ⱶ 0.60</a:t>
                      </a:r>
                      <a:endParaRPr lang="it-IT" dirty="0"/>
                    </a:p>
                  </a:txBody>
                  <a:tcPr marT="144000" marB="144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Valore </a:t>
                      </a:r>
                    </a:p>
                    <a:p>
                      <a:r>
                        <a:rPr lang="it-IT" dirty="0" smtClean="0"/>
                        <a:t>buono ≥0.60</a:t>
                      </a:r>
                      <a:endParaRPr lang="it-IT" dirty="0"/>
                    </a:p>
                  </a:txBody>
                  <a:tcPr marT="144000" marB="144000"/>
                </a:tc>
                <a:extLst>
                  <a:ext uri="{0D108BD9-81ED-4DB2-BD59-A6C34878D82A}"/>
                </a:extLst>
              </a:tr>
              <a:tr h="836640">
                <a:tc>
                  <a:txBody>
                    <a:bodyPr/>
                    <a:lstStyle/>
                    <a:p>
                      <a:r>
                        <a:rPr lang="it-IT" dirty="0" smtClean="0"/>
                        <a:t>Correlazione</a:t>
                      </a:r>
                      <a:endParaRPr lang="it-IT" dirty="0"/>
                    </a:p>
                  </a:txBody>
                  <a:tcPr marT="144000" marB="144000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r di </a:t>
                      </a:r>
                      <a:r>
                        <a:rPr lang="it-IT" dirty="0" err="1" smtClean="0"/>
                        <a:t>Pearson</a:t>
                      </a:r>
                      <a:endParaRPr lang="it-IT" dirty="0"/>
                    </a:p>
                  </a:txBody>
                  <a:tcPr marT="144000" marB="144000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T="144000" marB="144000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0.10</a:t>
                      </a:r>
                    </a:p>
                    <a:p>
                      <a:pPr algn="r"/>
                      <a:r>
                        <a:rPr lang="it-IT" i="1" dirty="0" smtClean="0"/>
                        <a:t>0.20</a:t>
                      </a:r>
                    </a:p>
                  </a:txBody>
                  <a:tcPr marT="144000" marB="144000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0.30</a:t>
                      </a:r>
                    </a:p>
                    <a:p>
                      <a:pPr algn="r"/>
                      <a:r>
                        <a:rPr lang="it-IT" i="1" dirty="0" smtClean="0"/>
                        <a:t>0.40</a:t>
                      </a:r>
                    </a:p>
                  </a:txBody>
                  <a:tcPr marT="144000" marB="144000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0.50</a:t>
                      </a:r>
                    </a:p>
                    <a:p>
                      <a:pPr algn="r"/>
                      <a:r>
                        <a:rPr lang="it-IT" i="1" dirty="0" smtClean="0"/>
                        <a:t>0.60</a:t>
                      </a:r>
                    </a:p>
                  </a:txBody>
                  <a:tcPr marT="144000" marB="14400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DCE21-995E-4010-9F13-0B31CE22E20F}" type="slidenum">
              <a:rPr lang="it-IT"/>
              <a:pPr>
                <a:defRPr/>
              </a:pPr>
              <a:t>11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838200" y="165100"/>
            <a:ext cx="10515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2400"/>
              </a:spcAft>
              <a:defRPr/>
            </a:pPr>
            <a:r>
              <a:rPr lang="it-IT" sz="2800" b="1" dirty="0">
                <a:solidFill>
                  <a:srgbClr val="FF0000"/>
                </a:solidFill>
                <a:latin typeface="+mn-lt"/>
                <a:cs typeface="+mn-cs"/>
              </a:rPr>
              <a:t>Esempio </a:t>
            </a:r>
            <a:r>
              <a:rPr lang="it-IT" sz="2800" b="1" dirty="0">
                <a:solidFill>
                  <a:srgbClr val="FF0000"/>
                </a:solidFill>
                <a:latin typeface="+mn-lt"/>
                <a:cs typeface="+mn-cs"/>
              </a:rPr>
              <a:t>1</a:t>
            </a:r>
            <a:r>
              <a:rPr lang="it-IT" sz="28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endParaRPr lang="it-IT" sz="2400" dirty="0">
              <a:latin typeface="+mn-lt"/>
              <a:cs typeface="+mn-cs"/>
              <a:sym typeface="Monotype Sorts" pitchFamily="2" charset="2"/>
            </a:endParaRPr>
          </a:p>
          <a:p>
            <a:pPr eaLnBrk="0" fontAlgn="auto" hangingPunct="0">
              <a:spcBef>
                <a:spcPts val="0"/>
              </a:spcBef>
              <a:spcAft>
                <a:spcPts val="2400"/>
              </a:spcAft>
              <a:defRPr/>
            </a:pP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Gruppi indipendenti</a:t>
            </a:r>
            <a:endParaRPr lang="it-IT" sz="2400" dirty="0">
              <a:latin typeface="+mn-lt"/>
              <a:cs typeface="+mn-cs"/>
              <a:sym typeface="Monotype Sorts" pitchFamily="2" charset="2"/>
            </a:endParaRP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3 </a:t>
            </a: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trattamenti: Soluzione fisiologica </a:t>
            </a: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(c) vs Anfetamina (t)</a:t>
            </a:r>
            <a:endParaRPr lang="it-IT" sz="2400" dirty="0">
              <a:latin typeface="+mn-lt"/>
              <a:cs typeface="+mn-cs"/>
              <a:sym typeface="Monotype Sorts" pitchFamily="2" charset="2"/>
            </a:endParaRP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Variabile </a:t>
            </a: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risposta: n. attraversamenti in Open-</a:t>
            </a:r>
            <a:r>
              <a:rPr lang="it-IT" sz="2400" dirty="0" err="1">
                <a:latin typeface="+mn-lt"/>
                <a:cs typeface="+mn-cs"/>
                <a:sym typeface="Monotype Sorts" pitchFamily="2" charset="2"/>
              </a:rPr>
              <a:t>field</a:t>
            </a: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 in 10’</a:t>
            </a: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  <a:sym typeface="Symbol" pitchFamily="18" charset="2"/>
              </a:rPr>
              <a:t>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=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</a:t>
            </a:r>
            <a:r>
              <a:rPr lang="it-IT" sz="2400" baseline="-25000" dirty="0">
                <a:latin typeface="+mn-lt"/>
                <a:cs typeface="+mn-cs"/>
                <a:sym typeface="Symbol" pitchFamily="18" charset="2"/>
              </a:rPr>
              <a:t>t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-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</a:t>
            </a:r>
            <a:r>
              <a:rPr lang="it-IT" sz="2400" baseline="-25000" dirty="0">
                <a:latin typeface="+mn-lt"/>
                <a:cs typeface="+mn-cs"/>
                <a:sym typeface="Symbol" pitchFamily="18" charset="2"/>
              </a:rPr>
              <a:t>c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=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16</a:t>
            </a:r>
            <a:endParaRPr lang="it-IT" sz="2400" dirty="0">
              <a:latin typeface="+mn-lt"/>
              <a:cs typeface="+mn-cs"/>
              <a:sym typeface="Symbol" pitchFamily="18" charset="2"/>
            </a:endParaRP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  <a:sym typeface="Symbol" pitchFamily="18" charset="2"/>
              </a:rPr>
              <a:t></a:t>
            </a:r>
            <a:r>
              <a:rPr lang="it-IT" sz="2400" baseline="-25000" dirty="0">
                <a:latin typeface="+mn-lt"/>
                <a:cs typeface="+mn-cs"/>
                <a:sym typeface="Symbol" pitchFamily="18" charset="2"/>
              </a:rPr>
              <a:t>c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= 15.8 (da esperimenti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precedenti con la soluzione fisiologica) </a:t>
            </a: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  <a:sym typeface="Symbol" pitchFamily="18" charset="2"/>
              </a:rPr>
              <a:t></a:t>
            </a:r>
            <a:r>
              <a:rPr lang="it-IT" sz="2400" baseline="-25000" dirty="0">
                <a:latin typeface="+mn-lt"/>
                <a:cs typeface="+mn-cs"/>
                <a:sym typeface="Symbol" pitchFamily="18" charset="2"/>
              </a:rPr>
              <a:t>t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=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16.2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(da esperimenti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precedenti su sostanze analoghe all’anfetamina) </a:t>
            </a: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  <a:sym typeface="Symbol" pitchFamily="18" charset="2"/>
              </a:rPr>
              <a:t>	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	=&gt;	  = ? 		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/ = ?</a:t>
            </a:r>
            <a:endParaRPr lang="it-IT" sz="2400" dirty="0">
              <a:latin typeface="+mn-lt"/>
              <a:cs typeface="Tahoma" pitchFamily="34" charset="0"/>
              <a:sym typeface="Symbol" pitchFamily="18" charset="2"/>
            </a:endParaRP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  <a:sym typeface="Symbol" pitchFamily="18" charset="2"/>
              </a:rPr>
              <a:t></a:t>
            </a:r>
            <a:r>
              <a:rPr lang="it-IT" sz="2400" dirty="0">
                <a:latin typeface="+mn-lt"/>
                <a:cs typeface="+mn-cs"/>
              </a:rPr>
              <a:t> </a:t>
            </a:r>
            <a:r>
              <a:rPr lang="it-IT" sz="2400" dirty="0">
                <a:latin typeface="+mn-lt"/>
                <a:cs typeface="+mn-cs"/>
              </a:rPr>
              <a:t>(due code) = 0.05</a:t>
            </a: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</a:rPr>
              <a:t>1</a:t>
            </a:r>
            <a:r>
              <a:rPr lang="it-IT" sz="2400" dirty="0">
                <a:latin typeface="+mn-lt"/>
                <a:cs typeface="+mn-cs"/>
              </a:rPr>
              <a:t>-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 = 0.80</a:t>
            </a:r>
          </a:p>
        </p:txBody>
      </p:sp>
      <p:sp>
        <p:nvSpPr>
          <p:cNvPr id="46085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37A72-CC52-4545-9170-F335403C9B1E}" type="slidenum">
              <a:rPr lang="it-IT"/>
              <a:pPr>
                <a:defRPr/>
              </a:pPr>
              <a:t>12</a:t>
            </a:fld>
            <a:endParaRPr lang="it-IT"/>
          </a:p>
        </p:txBody>
      </p:sp>
      <p:graphicFrame>
        <p:nvGraphicFramePr>
          <p:cNvPr id="4" name="Object 22"/>
          <p:cNvGraphicFramePr>
            <a:graphicFrameLocks noChangeAspect="1"/>
          </p:cNvGraphicFramePr>
          <p:nvPr/>
        </p:nvGraphicFramePr>
        <p:xfrm>
          <a:off x="5172075" y="4899025"/>
          <a:ext cx="3162300" cy="1001713"/>
        </p:xfrm>
        <a:graphic>
          <a:graphicData uri="http://schemas.openxmlformats.org/presentationml/2006/ole">
            <p:oleObj spid="_x0000_s2070" name="Equazione" r:id="rId3" imgW="3162300" imgH="1003300" progId="Equation.3">
              <p:embed/>
            </p:oleObj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8886825" y="4660900"/>
            <a:ext cx="32289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+mn-lt"/>
                <a:cs typeface="+mn-cs"/>
                <a:sym typeface="Symbol" panose="05050102010706020507" pitchFamily="18" charset="2"/>
              </a:rPr>
              <a:t>z</a:t>
            </a:r>
            <a:r>
              <a:rPr lang="it-IT" sz="2400" baseline="-25000" dirty="0">
                <a:latin typeface="+mn-lt"/>
                <a:cs typeface="+mn-cs"/>
                <a:sym typeface="Symbol" panose="05050102010706020507" pitchFamily="18" charset="2"/>
              </a:rPr>
              <a:t>/2</a:t>
            </a:r>
            <a:r>
              <a:rPr lang="it-IT" sz="2400" dirty="0">
                <a:latin typeface="+mn-lt"/>
                <a:cs typeface="+mn-cs"/>
                <a:sym typeface="Symbol" panose="05050102010706020507" pitchFamily="18" charset="2"/>
              </a:rPr>
              <a:t> = 1.96	z</a:t>
            </a:r>
            <a:r>
              <a:rPr lang="el-GR" sz="2400" baseline="-25000" dirty="0">
                <a:latin typeface="+mn-lt"/>
                <a:cs typeface="+mn-cs"/>
                <a:sym typeface="Symbol" panose="05050102010706020507" pitchFamily="18" charset="2"/>
              </a:rPr>
              <a:t>β</a:t>
            </a:r>
            <a:r>
              <a:rPr lang="it-IT" sz="2400" dirty="0">
                <a:latin typeface="+mn-lt"/>
                <a:cs typeface="+mn-cs"/>
                <a:sym typeface="Symbol" panose="05050102010706020507" pitchFamily="18" charset="2"/>
              </a:rPr>
              <a:t> = -0.84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s"/>
              <a:defRPr/>
            </a:pPr>
            <a:r>
              <a:rPr lang="it-IT" sz="2400" dirty="0">
                <a:latin typeface="+mn-lt"/>
                <a:cs typeface="+mn-cs"/>
                <a:sym typeface="Symbol" panose="05050102010706020507" pitchFamily="18" charset="2"/>
              </a:rPr>
              <a:t>= 16.0	 = 16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latin typeface="+mn-lt"/>
              <a:cs typeface="+mn-cs"/>
              <a:sym typeface="Symbol" panose="05050102010706020507" pitchFamily="18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atin typeface="+mn-lt"/>
                <a:cs typeface="+mn-cs"/>
                <a:sym typeface="Symbol" panose="05050102010706020507" pitchFamily="18" charset="2"/>
              </a:rPr>
              <a:t>n/gruppo = 15.68  16</a:t>
            </a:r>
            <a:endParaRPr lang="it-IT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838200" y="165100"/>
            <a:ext cx="10515600" cy="589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2400"/>
              </a:spcAft>
              <a:defRPr/>
            </a:pPr>
            <a:r>
              <a:rPr lang="it-IT" sz="2800" b="1" dirty="0">
                <a:solidFill>
                  <a:srgbClr val="FF0000"/>
                </a:solidFill>
                <a:latin typeface="+mn-lt"/>
                <a:cs typeface="+mn-cs"/>
              </a:rPr>
              <a:t>Esempio </a:t>
            </a:r>
            <a:r>
              <a:rPr lang="it-IT" sz="2800" b="1" dirty="0">
                <a:solidFill>
                  <a:srgbClr val="FF0000"/>
                </a:solidFill>
                <a:latin typeface="+mn-lt"/>
                <a:cs typeface="+mn-cs"/>
              </a:rPr>
              <a:t>2</a:t>
            </a:r>
            <a:r>
              <a:rPr lang="it-IT" sz="28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endParaRPr lang="it-IT" sz="2400" dirty="0">
              <a:latin typeface="+mn-lt"/>
              <a:cs typeface="+mn-cs"/>
              <a:sym typeface="Monotype Sorts" pitchFamily="2" charset="2"/>
            </a:endParaRPr>
          </a:p>
          <a:p>
            <a:pPr eaLnBrk="0" fontAlgn="auto" hangingPunct="0">
              <a:spcBef>
                <a:spcPts val="0"/>
              </a:spcBef>
              <a:spcAft>
                <a:spcPts val="2400"/>
              </a:spcAft>
              <a:defRPr/>
            </a:pP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Gruppi appaiati</a:t>
            </a:r>
            <a:endParaRPr lang="it-IT" sz="2400" dirty="0">
              <a:latin typeface="+mn-lt"/>
              <a:cs typeface="+mn-cs"/>
              <a:sym typeface="Monotype Sorts" pitchFamily="2" charset="2"/>
            </a:endParaRP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2 </a:t>
            </a: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trattamenti: Soluzione fisiologica </a:t>
            </a: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(c) vs Anfetamina (t)</a:t>
            </a:r>
            <a:endParaRPr lang="it-IT" sz="2400" dirty="0">
              <a:latin typeface="+mn-lt"/>
              <a:cs typeface="+mn-cs"/>
              <a:sym typeface="Monotype Sorts" pitchFamily="2" charset="2"/>
            </a:endParaRP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Variabile </a:t>
            </a: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risposta: n. attraversamenti in Open-</a:t>
            </a:r>
            <a:r>
              <a:rPr lang="it-IT" sz="2400" dirty="0" err="1">
                <a:latin typeface="+mn-lt"/>
                <a:cs typeface="+mn-cs"/>
                <a:sym typeface="Monotype Sorts" pitchFamily="2" charset="2"/>
              </a:rPr>
              <a:t>field</a:t>
            </a: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 in 10’</a:t>
            </a: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  <a:sym typeface="Symbol" pitchFamily="18" charset="2"/>
              </a:rPr>
              <a:t>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= </a:t>
            </a:r>
            <a:r>
              <a:rPr lang="it-IT" sz="2400" baseline="-25000" dirty="0">
                <a:latin typeface="+mn-lt"/>
                <a:cs typeface="+mn-cs"/>
                <a:sym typeface="Symbol" pitchFamily="18" charset="2"/>
              </a:rPr>
              <a:t>t-c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 = </a:t>
            </a:r>
            <a:r>
              <a:rPr lang="it-IT" sz="2400" baseline="-25000" dirty="0">
                <a:latin typeface="+mn-lt"/>
                <a:cs typeface="+mn-cs"/>
                <a:sym typeface="Symbol" pitchFamily="18" charset="2"/>
              </a:rPr>
              <a:t>t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-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</a:t>
            </a:r>
            <a:r>
              <a:rPr lang="it-IT" sz="2400" baseline="-25000" dirty="0">
                <a:latin typeface="+mn-lt"/>
                <a:cs typeface="+mn-cs"/>
                <a:sym typeface="Symbol" pitchFamily="18" charset="2"/>
              </a:rPr>
              <a:t>c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=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16</a:t>
            </a:r>
            <a:endParaRPr lang="it-IT" sz="2400" dirty="0">
              <a:latin typeface="+mn-lt"/>
              <a:cs typeface="+mn-cs"/>
              <a:sym typeface="Symbol" pitchFamily="18" charset="2"/>
            </a:endParaRP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  <a:sym typeface="Symbol" pitchFamily="18" charset="2"/>
              </a:rPr>
              <a:t></a:t>
            </a:r>
            <a:r>
              <a:rPr lang="it-IT" sz="2400" baseline="-25000" dirty="0">
                <a:latin typeface="+mn-lt"/>
                <a:cs typeface="+mn-cs"/>
                <a:sym typeface="Symbol" pitchFamily="18" charset="2"/>
              </a:rPr>
              <a:t>c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= 15.8 (da esperimenti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precedenti con la soluzione fisiologica) </a:t>
            </a: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  <a:sym typeface="Symbol" pitchFamily="18" charset="2"/>
              </a:rPr>
              <a:t></a:t>
            </a:r>
            <a:r>
              <a:rPr lang="it-IT" sz="2400" baseline="-25000" dirty="0">
                <a:latin typeface="+mn-lt"/>
                <a:cs typeface="+mn-cs"/>
                <a:sym typeface="Symbol" pitchFamily="18" charset="2"/>
              </a:rPr>
              <a:t>t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=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16.2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(da esperimenti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precedenti su sostanze analoghe all’anfetamina)</a:t>
            </a: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  <a:sym typeface="Symbol" pitchFamily="18" charset="2"/>
              </a:rPr>
              <a:t>r = 0.5 (correlazione tra coppie di misure appaiate: correlazione «media») </a:t>
            </a:r>
          </a:p>
          <a:p>
            <a:pPr eaLnBrk="0" fontAlgn="auto" hangingPunct="0">
              <a:spcBef>
                <a:spcPts val="0"/>
              </a:spcBef>
              <a:spcAft>
                <a:spcPts val="600"/>
              </a:spcAft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  <a:sym typeface="Symbol" pitchFamily="18" charset="2"/>
              </a:rPr>
              <a:t>	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	=&gt;	</a:t>
            </a:r>
            <a:r>
              <a:rPr lang="it-IT" sz="2400" baseline="-25000" dirty="0">
                <a:latin typeface="+mn-lt"/>
                <a:cs typeface="+mn-cs"/>
                <a:sym typeface="Symbol" pitchFamily="18" charset="2"/>
              </a:rPr>
              <a:t>t-c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 = ?	 	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/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</a:t>
            </a:r>
            <a:r>
              <a:rPr lang="it-IT" sz="2400" baseline="-25000" dirty="0">
                <a:latin typeface="+mn-lt"/>
                <a:cs typeface="+mn-cs"/>
                <a:sym typeface="Symbol" pitchFamily="18" charset="2"/>
              </a:rPr>
              <a:t>t-c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= ?</a:t>
            </a:r>
            <a:endParaRPr lang="it-IT" sz="2400" dirty="0">
              <a:latin typeface="+mn-lt"/>
              <a:cs typeface="Tahoma" pitchFamily="34" charset="0"/>
              <a:sym typeface="Symbol" pitchFamily="18" charset="2"/>
            </a:endParaRP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  <a:sym typeface="Symbol" pitchFamily="18" charset="2"/>
              </a:rPr>
              <a:t></a:t>
            </a:r>
            <a:r>
              <a:rPr lang="it-IT" sz="2400" dirty="0">
                <a:latin typeface="+mn-lt"/>
                <a:cs typeface="+mn-cs"/>
              </a:rPr>
              <a:t> </a:t>
            </a:r>
            <a:r>
              <a:rPr lang="it-IT" sz="2400" dirty="0">
                <a:latin typeface="+mn-lt"/>
                <a:cs typeface="+mn-cs"/>
              </a:rPr>
              <a:t>(due code) = 0.05</a:t>
            </a: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</a:rPr>
              <a:t>1-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 =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0.80</a:t>
            </a:r>
          </a:p>
          <a:p>
            <a:pPr eaLnBrk="0" fontAlgn="auto" hangingPunct="0">
              <a:spcBef>
                <a:spcPts val="0"/>
              </a:spcBef>
              <a:spcAft>
                <a:spcPts val="600"/>
              </a:spcAft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  <a:sym typeface="Symbol" pitchFamily="18" charset="2"/>
              </a:rPr>
              <a:t>	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	</a:t>
            </a:r>
            <a:endParaRPr lang="it-IT" sz="2400" dirty="0">
              <a:latin typeface="+mn-lt"/>
              <a:cs typeface="+mn-cs"/>
              <a:sym typeface="Symbol" pitchFamily="18" charset="2"/>
            </a:endParaRPr>
          </a:p>
        </p:txBody>
      </p:sp>
      <p:sp>
        <p:nvSpPr>
          <p:cNvPr id="46085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464E0-979C-4DC4-BCE5-ED991DB5820C}" type="slidenum">
              <a:rPr lang="it-IT"/>
              <a:pPr>
                <a:defRPr/>
              </a:pPr>
              <a:t>13</a:t>
            </a:fld>
            <a:endParaRPr lang="it-IT"/>
          </a:p>
        </p:txBody>
      </p:sp>
      <p:graphicFrame>
        <p:nvGraphicFramePr>
          <p:cNvPr id="5" name="Object 21"/>
          <p:cNvGraphicFramePr>
            <a:graphicFrameLocks noChangeAspect="1"/>
          </p:cNvGraphicFramePr>
          <p:nvPr/>
        </p:nvGraphicFramePr>
        <p:xfrm>
          <a:off x="5499100" y="4889500"/>
          <a:ext cx="2882900" cy="1001713"/>
        </p:xfrm>
        <a:graphic>
          <a:graphicData uri="http://schemas.openxmlformats.org/presentationml/2006/ole">
            <p:oleObj spid="_x0000_s3093" name="Equazione" r:id="rId3" imgW="2882900" imgH="1003300" progId="Equation.3">
              <p:embed/>
            </p:oleObj>
          </a:graphicData>
        </a:graphic>
      </p:graphicFrame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8886825" y="4660900"/>
            <a:ext cx="32289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>
                <a:latin typeface="Calibri" pitchFamily="34" charset="0"/>
                <a:sym typeface="Symbol" pitchFamily="18" charset="2"/>
              </a:rPr>
              <a:t>z</a:t>
            </a:r>
            <a:r>
              <a:rPr lang="it-IT" sz="2400" baseline="-25000">
                <a:latin typeface="Calibri" pitchFamily="34" charset="0"/>
                <a:sym typeface="Symbol" pitchFamily="18" charset="2"/>
              </a:rPr>
              <a:t>/2</a:t>
            </a:r>
            <a:r>
              <a:rPr lang="it-IT" sz="2400">
                <a:latin typeface="Calibri" pitchFamily="34" charset="0"/>
                <a:sym typeface="Symbol" pitchFamily="18" charset="2"/>
              </a:rPr>
              <a:t> = 1.96	z</a:t>
            </a:r>
            <a:r>
              <a:rPr lang="el-GR" sz="2400" baseline="-25000">
                <a:latin typeface="Calibri" pitchFamily="34" charset="0"/>
                <a:sym typeface="Symbol" pitchFamily="18" charset="2"/>
              </a:rPr>
              <a:t>β</a:t>
            </a:r>
            <a:r>
              <a:rPr lang="it-IT" sz="2400">
                <a:latin typeface="Calibri" pitchFamily="34" charset="0"/>
                <a:sym typeface="Symbol" pitchFamily="18" charset="2"/>
              </a:rPr>
              <a:t> = -0.84</a:t>
            </a:r>
          </a:p>
          <a:p>
            <a:r>
              <a:rPr lang="it-IT" sz="2400">
                <a:latin typeface="Calibri" pitchFamily="34" charset="0"/>
                <a:sym typeface="Symbol" pitchFamily="18" charset="2"/>
              </a:rPr>
              <a:t></a:t>
            </a:r>
            <a:r>
              <a:rPr lang="it-IT" sz="2400" baseline="-25000">
                <a:latin typeface="Calibri" pitchFamily="34" charset="0"/>
                <a:sym typeface="Symbol" pitchFamily="18" charset="2"/>
              </a:rPr>
              <a:t>t-c</a:t>
            </a:r>
            <a:r>
              <a:rPr lang="it-IT" sz="2400">
                <a:latin typeface="Calibri" pitchFamily="34" charset="0"/>
                <a:sym typeface="Symbol" pitchFamily="18" charset="2"/>
              </a:rPr>
              <a:t> = 16.0	 = 16</a:t>
            </a:r>
          </a:p>
          <a:p>
            <a:endParaRPr lang="it-IT" sz="2400">
              <a:latin typeface="Calibri" pitchFamily="34" charset="0"/>
              <a:sym typeface="Symbol" pitchFamily="18" charset="2"/>
            </a:endParaRPr>
          </a:p>
          <a:p>
            <a:r>
              <a:rPr lang="it-IT" sz="2400">
                <a:latin typeface="Calibri" pitchFamily="34" charset="0"/>
                <a:sym typeface="Symbol" pitchFamily="18" charset="2"/>
              </a:rPr>
              <a:t>n/gruppo = 7.84  8</a:t>
            </a:r>
            <a:endParaRPr lang="it-IT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CasellaDiTesto 5"/>
          <p:cNvSpPr txBox="1">
            <a:spLocks noChangeArrowheads="1"/>
          </p:cNvSpPr>
          <p:nvPr/>
        </p:nvSpPr>
        <p:spPr bwMode="auto">
          <a:xfrm>
            <a:off x="838200" y="1143000"/>
            <a:ext cx="10515600" cy="3940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it-IT" sz="4000" b="1" dirty="0" err="1">
                <a:solidFill>
                  <a:srgbClr val="FF0000"/>
                </a:solidFill>
                <a:latin typeface="Calibri" panose="020F0502020204030204" pitchFamily="34" charset="0"/>
                <a:cs typeface="+mn-cs"/>
              </a:rPr>
              <a:t>G*Power</a:t>
            </a:r>
            <a:endParaRPr lang="it-IT" sz="4000" b="1" dirty="0">
              <a:solidFill>
                <a:srgbClr val="FF0000"/>
              </a:solidFill>
              <a:latin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2800" dirty="0">
                <a:latin typeface="Calibri" panose="020F0502020204030204" pitchFamily="34" charset="0"/>
                <a:cs typeface="+mn-cs"/>
              </a:rPr>
              <a:t>software gratuito per:</a:t>
            </a:r>
          </a:p>
          <a:p>
            <a:pPr marL="354013" indent="-354013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354013" algn="l"/>
              </a:tabLst>
              <a:defRPr/>
            </a:pPr>
            <a:r>
              <a:rPr lang="it-IT" sz="2800" dirty="0">
                <a:latin typeface="Calibri" panose="020F0502020204030204" pitchFamily="34" charset="0"/>
                <a:cs typeface="+mn-cs"/>
              </a:rPr>
              <a:t>il dimensionamento del campione (dato </a:t>
            </a:r>
            <a:r>
              <a:rPr lang="el-GR" sz="2800" dirty="0">
                <a:latin typeface="Calibri" panose="020F0502020204030204" pitchFamily="34" charset="0"/>
                <a:cs typeface="+mn-cs"/>
              </a:rPr>
              <a:t>δ</a:t>
            </a:r>
            <a:r>
              <a:rPr lang="it-IT" sz="2800" dirty="0">
                <a:latin typeface="Calibri" panose="020F0502020204030204" pitchFamily="34" charset="0"/>
                <a:cs typeface="+mn-cs"/>
              </a:rPr>
              <a:t>, 1-</a:t>
            </a:r>
            <a:r>
              <a:rPr lang="el-GR" sz="2800" dirty="0">
                <a:latin typeface="Calibri" panose="020F0502020204030204" pitchFamily="34" charset="0"/>
                <a:cs typeface="+mn-cs"/>
              </a:rPr>
              <a:t>β</a:t>
            </a:r>
            <a:r>
              <a:rPr lang="it-IT" sz="2800" dirty="0">
                <a:latin typeface="Calibri" panose="020F0502020204030204" pitchFamily="34" charset="0"/>
                <a:cs typeface="+mn-cs"/>
              </a:rPr>
              <a:t> e </a:t>
            </a:r>
            <a:r>
              <a:rPr lang="el-GR" sz="2800" dirty="0">
                <a:latin typeface="Calibri" panose="020F0502020204030204" pitchFamily="34" charset="0"/>
                <a:cs typeface="+mn-cs"/>
              </a:rPr>
              <a:t>α</a:t>
            </a:r>
            <a:r>
              <a:rPr lang="it-IT" sz="2800" dirty="0">
                <a:latin typeface="Calibri" panose="020F0502020204030204" pitchFamily="34" charset="0"/>
                <a:cs typeface="+mn-cs"/>
              </a:rPr>
              <a:t>)</a:t>
            </a:r>
          </a:p>
          <a:p>
            <a:pPr marL="354013" indent="-354013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354013" algn="l"/>
              </a:tabLst>
              <a:defRPr/>
            </a:pPr>
            <a:r>
              <a:rPr lang="it-IT" sz="2800" dirty="0">
                <a:latin typeface="Calibri" panose="020F0502020204030204" pitchFamily="34" charset="0"/>
                <a:cs typeface="+mn-cs"/>
              </a:rPr>
              <a:t>l’analisi di potenza (dato n, </a:t>
            </a:r>
            <a:r>
              <a:rPr lang="el-GR" sz="2800" dirty="0">
                <a:latin typeface="Calibri" panose="020F0502020204030204" pitchFamily="34" charset="0"/>
                <a:cs typeface="+mn-cs"/>
              </a:rPr>
              <a:t>δ</a:t>
            </a:r>
            <a:r>
              <a:rPr lang="it-IT" sz="2800" dirty="0">
                <a:latin typeface="Calibri" panose="020F0502020204030204" pitchFamily="34" charset="0"/>
                <a:cs typeface="+mn-cs"/>
              </a:rPr>
              <a:t> e </a:t>
            </a:r>
            <a:r>
              <a:rPr lang="el-GR" sz="2800" dirty="0">
                <a:latin typeface="Calibri" panose="020F0502020204030204" pitchFamily="34" charset="0"/>
                <a:cs typeface="+mn-cs"/>
              </a:rPr>
              <a:t>α</a:t>
            </a:r>
            <a:r>
              <a:rPr lang="it-IT" sz="2800" dirty="0">
                <a:latin typeface="Calibri" panose="020F0502020204030204" pitchFamily="34" charset="0"/>
                <a:cs typeface="+mn-cs"/>
              </a:rPr>
              <a:t>)</a:t>
            </a:r>
          </a:p>
          <a:p>
            <a:pPr marL="354013" indent="-354013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>
                <a:tab pos="354013" algn="l"/>
              </a:tabLst>
              <a:defRPr/>
            </a:pPr>
            <a:r>
              <a:rPr lang="it-IT" sz="2800" dirty="0">
                <a:latin typeface="Calibri" panose="020F0502020204030204" pitchFamily="34" charset="0"/>
                <a:cs typeface="+mn-cs"/>
              </a:rPr>
              <a:t>la valutazione della dimensione dell’effetto (dato n, 1-</a:t>
            </a:r>
            <a:r>
              <a:rPr lang="el-GR" sz="2800" dirty="0">
                <a:latin typeface="Calibri" panose="020F0502020204030204" pitchFamily="34" charset="0"/>
                <a:cs typeface="+mn-cs"/>
              </a:rPr>
              <a:t>β</a:t>
            </a:r>
            <a:r>
              <a:rPr lang="it-IT" sz="2800" dirty="0">
                <a:latin typeface="Calibri" panose="020F0502020204030204" pitchFamily="34" charset="0"/>
                <a:cs typeface="+mn-cs"/>
              </a:rPr>
              <a:t> e </a:t>
            </a:r>
            <a:r>
              <a:rPr lang="el-GR" sz="2800" dirty="0">
                <a:latin typeface="Calibri" panose="020F0502020204030204" pitchFamily="34" charset="0"/>
                <a:cs typeface="+mn-cs"/>
              </a:rPr>
              <a:t>α</a:t>
            </a:r>
            <a:r>
              <a:rPr lang="it-IT" sz="2800" dirty="0">
                <a:latin typeface="Calibri" panose="020F0502020204030204" pitchFamily="34" charset="0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dirty="0">
              <a:latin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latin typeface="Calibri" panose="020F0502020204030204" pitchFamily="34" charset="0"/>
                <a:cs typeface="+mn-cs"/>
                <a:hlinkClick r:id="rId2"/>
              </a:rPr>
              <a:t>http://www.psycho.uni-duesseldorf.de/</a:t>
            </a:r>
            <a:r>
              <a:rPr lang="it-IT" sz="2000" b="1" dirty="0" err="1">
                <a:latin typeface="Calibri" panose="020F0502020204030204" pitchFamily="34" charset="0"/>
                <a:cs typeface="+mn-cs"/>
                <a:hlinkClick r:id="rId2"/>
              </a:rPr>
              <a:t>abteilungen</a:t>
            </a:r>
            <a:r>
              <a:rPr lang="it-IT" sz="2000" b="1" dirty="0">
                <a:latin typeface="Calibri" panose="020F0502020204030204" pitchFamily="34" charset="0"/>
                <a:cs typeface="+mn-cs"/>
                <a:hlinkClick r:id="rId2"/>
              </a:rPr>
              <a:t>/</a:t>
            </a:r>
            <a:r>
              <a:rPr lang="it-IT" sz="2000" b="1" dirty="0" err="1">
                <a:latin typeface="Calibri" panose="020F0502020204030204" pitchFamily="34" charset="0"/>
                <a:cs typeface="+mn-cs"/>
                <a:hlinkClick r:id="rId2"/>
              </a:rPr>
              <a:t>aap</a:t>
            </a:r>
            <a:r>
              <a:rPr lang="it-IT" sz="2000" b="1" dirty="0">
                <a:latin typeface="Calibri" panose="020F0502020204030204" pitchFamily="34" charset="0"/>
                <a:cs typeface="+mn-cs"/>
                <a:hlinkClick r:id="rId2"/>
              </a:rPr>
              <a:t>/gpower3/</a:t>
            </a:r>
            <a:endParaRPr lang="it-IT" sz="2000" b="1" dirty="0">
              <a:latin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61AA1E-9DA4-4704-BC66-E69B1C2F4CE7}" type="slidenum">
              <a:rPr lang="it-IT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2 11"/>
          <p:cNvCxnSpPr/>
          <p:nvPr/>
        </p:nvCxnSpPr>
        <p:spPr>
          <a:xfrm flipV="1">
            <a:off x="6959600" y="6165850"/>
            <a:ext cx="144463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A182-0FB7-457F-8814-987D7FEE1E07}" type="slidenum">
              <a:rPr lang="it-IT"/>
              <a:pPr>
                <a:defRPr/>
              </a:pPr>
              <a:t>15</a:t>
            </a:fld>
            <a:endParaRPr lang="it-IT"/>
          </a:p>
        </p:txBody>
      </p:sp>
      <p:grpSp>
        <p:nvGrpSpPr>
          <p:cNvPr id="37891" name="Gruppo 18"/>
          <p:cNvGrpSpPr>
            <a:grpSpLocks/>
          </p:cNvGrpSpPr>
          <p:nvPr/>
        </p:nvGrpSpPr>
        <p:grpSpPr bwMode="auto">
          <a:xfrm>
            <a:off x="1881188" y="714375"/>
            <a:ext cx="8358187" cy="5646738"/>
            <a:chOff x="571472" y="782659"/>
            <a:chExt cx="8358246" cy="5646737"/>
          </a:xfrm>
        </p:grpSpPr>
        <p:pic>
          <p:nvPicPr>
            <p:cNvPr id="37892" name="Picture 2" descr="C:\Users\chiarotti_flavia\Pictures\Screenshots\Cattura di schermata (3) riv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1472" y="782659"/>
              <a:ext cx="4708525" cy="5646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CasellaDiTesto 6"/>
            <p:cNvSpPr txBox="1"/>
            <p:nvPr/>
          </p:nvSpPr>
          <p:spPr>
            <a:xfrm>
              <a:off x="5461007" y="857272"/>
              <a:ext cx="3468711" cy="49402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it-IT" dirty="0" err="1">
                  <a:solidFill>
                    <a:srgbClr val="FF0000"/>
                  </a:solidFill>
                  <a:latin typeface="+mn-lt"/>
                  <a:cs typeface="+mn-cs"/>
                </a:rPr>
                <a:t>G*Power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endParaRPr>
            </a:p>
            <a:p>
              <a:pPr fontAlgn="auto">
                <a:spcBef>
                  <a:spcPts val="0"/>
                </a:spcBef>
                <a:spcAft>
                  <a:spcPts val="600"/>
                </a:spcAft>
                <a:defRPr/>
              </a:pPr>
              <a:endParaRPr lang="it-IT" dirty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it-IT" dirty="0">
                  <a:latin typeface="+mn-lt"/>
                  <a:cs typeface="+mn-cs"/>
                </a:rPr>
                <a:t>Schermata di apertura</a:t>
              </a:r>
            </a:p>
            <a:p>
              <a:pPr fontAlgn="auto">
                <a:spcBef>
                  <a:spcPts val="1200"/>
                </a:spcBef>
                <a:spcAft>
                  <a:spcPts val="600"/>
                </a:spcAft>
                <a:defRPr/>
              </a:pPr>
              <a:r>
                <a:rPr lang="it-IT" dirty="0">
                  <a:latin typeface="+mn-lt"/>
                  <a:cs typeface="+mn-cs"/>
                </a:rPr>
                <a:t>Bisogna scegliere:</a:t>
              </a:r>
            </a:p>
            <a:p>
              <a:pPr marL="179388" indent="-179388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it-IT" dirty="0">
                  <a:latin typeface="+mn-lt"/>
                  <a:cs typeface="+mn-cs"/>
                </a:rPr>
                <a:t>Il tipo di presentazione</a:t>
              </a:r>
            </a:p>
            <a:p>
              <a:pPr marL="179388" indent="-179388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it-IT" dirty="0">
                  <a:latin typeface="+mn-lt"/>
                  <a:cs typeface="+mn-cs"/>
                </a:rPr>
                <a:t>La famiglia dei test</a:t>
              </a:r>
            </a:p>
            <a:p>
              <a:pPr marL="179388" indent="-179388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it-IT" dirty="0">
                  <a:latin typeface="+mn-lt"/>
                  <a:cs typeface="+mn-cs"/>
                </a:rPr>
                <a:t>Il test statistico dentro la famiglia</a:t>
              </a:r>
            </a:p>
            <a:p>
              <a:pPr marL="179388" indent="-179388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it-IT" dirty="0">
                  <a:latin typeface="+mn-lt"/>
                  <a:cs typeface="+mn-cs"/>
                </a:rPr>
                <a:t>Il tipo di analisi di potenza</a:t>
              </a:r>
            </a:p>
            <a:p>
              <a:pPr fontAlgn="auto">
                <a:spcBef>
                  <a:spcPts val="1200"/>
                </a:spcBef>
                <a:spcAft>
                  <a:spcPts val="600"/>
                </a:spcAft>
                <a:defRPr/>
              </a:pPr>
              <a:r>
                <a:rPr lang="it-IT" dirty="0">
                  <a:latin typeface="+mn-lt"/>
                  <a:cs typeface="+mn-cs"/>
                </a:rPr>
                <a:t>Bisogna inserire:</a:t>
              </a:r>
            </a:p>
            <a:p>
              <a:pPr marL="179388" indent="-179388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it-IT" dirty="0">
                  <a:latin typeface="+mn-lt"/>
                  <a:cs typeface="+mn-cs"/>
                </a:rPr>
                <a:t>Code</a:t>
              </a:r>
            </a:p>
            <a:p>
              <a:pPr marL="179388" indent="-179388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it-IT" dirty="0">
                  <a:latin typeface="+mn-lt"/>
                  <a:cs typeface="+mn-cs"/>
                </a:rPr>
                <a:t>Dimensione dell’effetto</a:t>
              </a:r>
            </a:p>
            <a:p>
              <a:pPr marL="179388" indent="-179388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it-IT" dirty="0">
                  <a:latin typeface="+mn-lt"/>
                  <a:cs typeface="+mn-cs"/>
                </a:rPr>
                <a:t>Probabilità dell’errore di I tipo</a:t>
              </a:r>
            </a:p>
            <a:p>
              <a:pPr marL="179388" indent="-179388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it-IT" dirty="0">
                  <a:latin typeface="+mn-lt"/>
                  <a:cs typeface="+mn-cs"/>
                </a:rPr>
                <a:t>Potenza del test</a:t>
              </a:r>
            </a:p>
            <a:p>
              <a:pPr marL="179388" indent="-179388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it-IT" dirty="0">
                  <a:latin typeface="+mn-lt"/>
                  <a:cs typeface="+mn-cs"/>
                </a:rPr>
                <a:t>Rapporto tra le dimensioni dei campioni</a:t>
              </a:r>
            </a:p>
          </p:txBody>
        </p:sp>
        <p:sp>
          <p:nvSpPr>
            <p:cNvPr id="8" name="Ovale 7"/>
            <p:cNvSpPr/>
            <p:nvPr/>
          </p:nvSpPr>
          <p:spPr>
            <a:xfrm>
              <a:off x="2411397" y="4627583"/>
              <a:ext cx="576267" cy="287338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0" name="Arco 9"/>
            <p:cNvSpPr/>
            <p:nvPr/>
          </p:nvSpPr>
          <p:spPr>
            <a:xfrm flipV="1">
              <a:off x="2627299" y="4770458"/>
              <a:ext cx="2881333" cy="433388"/>
            </a:xfrm>
            <a:prstGeom prst="arc">
              <a:avLst>
                <a:gd name="adj1" fmla="val 10717562"/>
                <a:gd name="adj2" fmla="val 21471247"/>
              </a:avLst>
            </a:prstGeom>
            <a:ln w="28575">
              <a:solidFill>
                <a:srgbClr val="FF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5508632" y="4872058"/>
              <a:ext cx="1727212" cy="28892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37897" name="CasellaDiTesto 13"/>
            <p:cNvSpPr txBox="1">
              <a:spLocks noChangeArrowheads="1"/>
            </p:cNvSpPr>
            <p:nvPr/>
          </p:nvSpPr>
          <p:spPr bwMode="auto">
            <a:xfrm>
              <a:off x="2882720" y="5140866"/>
              <a:ext cx="243258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200">
                  <a:solidFill>
                    <a:srgbClr val="FF0000"/>
                  </a:solidFill>
                  <a:latin typeface="Calibri" pitchFamily="34" charset="0"/>
                </a:rPr>
                <a:t>attenzione al valore di default 0.95 !</a:t>
              </a:r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5514982" y="4044971"/>
              <a:ext cx="1727212" cy="28733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17" name="Ovale 16"/>
            <p:cNvSpPr/>
            <p:nvPr/>
          </p:nvSpPr>
          <p:spPr>
            <a:xfrm>
              <a:off x="2138345" y="4044971"/>
              <a:ext cx="576267" cy="287337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8" name="Arco 17"/>
            <p:cNvSpPr/>
            <p:nvPr/>
          </p:nvSpPr>
          <p:spPr>
            <a:xfrm>
              <a:off x="2620948" y="3830658"/>
              <a:ext cx="2879745" cy="431800"/>
            </a:xfrm>
            <a:prstGeom prst="arc">
              <a:avLst>
                <a:gd name="adj1" fmla="val 10717562"/>
                <a:gd name="adj2" fmla="val 21471247"/>
              </a:avLst>
            </a:prstGeom>
            <a:ln w="28575">
              <a:solidFill>
                <a:srgbClr val="FF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flatTx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37901" name="CasellaDiTesto 20"/>
            <p:cNvSpPr txBox="1">
              <a:spLocks noChangeArrowheads="1"/>
            </p:cNvSpPr>
            <p:nvPr/>
          </p:nvSpPr>
          <p:spPr bwMode="auto">
            <a:xfrm>
              <a:off x="3035120" y="3544682"/>
              <a:ext cx="254473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200">
                  <a:solidFill>
                    <a:srgbClr val="FF0000"/>
                  </a:solidFill>
                  <a:latin typeface="Calibri" pitchFamily="34" charset="0"/>
                </a:rPr>
                <a:t>attenzione al valore di default “One” </a:t>
              </a:r>
              <a:r>
                <a:rPr lang="it-IT" sz="1200">
                  <a:solidFill>
                    <a:srgbClr val="FF9900"/>
                  </a:solidFill>
                  <a:latin typeface="Calibri" pitchFamily="34" charset="0"/>
                </a:rPr>
                <a:t>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Users\chiarotti_flavia\Pictures\Screenshots\Cattura di schermata (6) ri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88" y="714375"/>
            <a:ext cx="47164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7" name="CasellaDiTesto 6"/>
          <p:cNvSpPr txBox="1">
            <a:spLocks noChangeArrowheads="1"/>
          </p:cNvSpPr>
          <p:nvPr/>
        </p:nvSpPr>
        <p:spPr bwMode="auto">
          <a:xfrm>
            <a:off x="7096125" y="1714500"/>
            <a:ext cx="2778125" cy="923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err="1">
                <a:solidFill>
                  <a:srgbClr val="FF0000"/>
                </a:solidFill>
                <a:latin typeface="+mn-lt"/>
                <a:cs typeface="+mn-cs"/>
              </a:rPr>
              <a:t>G*Power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Scegliamo la famiglia di test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38740-BFDD-4EE0-B9B8-85C37219D50D}" type="slidenum">
              <a:rPr lang="it-IT"/>
              <a:pPr>
                <a:defRPr/>
              </a:pPr>
              <a:t>16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Users\chiarotti_flavia\Pictures\Screenshots\Cattura di schermata (4) ri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5475" y="714375"/>
            <a:ext cx="470058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A9F79-3FB6-46F7-BD24-20C3D41246BE}" type="slidenum">
              <a:rPr lang="it-IT"/>
              <a:pPr>
                <a:defRPr/>
              </a:pPr>
              <a:t>17</a:t>
            </a:fld>
            <a:endParaRPr lang="it-IT"/>
          </a:p>
        </p:txBody>
      </p:sp>
      <p:sp>
        <p:nvSpPr>
          <p:cNvPr id="10" name="CasellaDiTesto 6"/>
          <p:cNvSpPr txBox="1">
            <a:spLocks noChangeArrowheads="1"/>
          </p:cNvSpPr>
          <p:nvPr/>
        </p:nvSpPr>
        <p:spPr bwMode="auto">
          <a:xfrm>
            <a:off x="7096125" y="1714500"/>
            <a:ext cx="3394075" cy="923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err="1">
                <a:solidFill>
                  <a:srgbClr val="FF0000"/>
                </a:solidFill>
                <a:latin typeface="+mn-lt"/>
                <a:cs typeface="+mn-cs"/>
              </a:rPr>
              <a:t>G*Power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Scegliamo il test dentro la famiglia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:\Users\chiarotti_flavia\Pictures\Screenshots\Cattura di schermata (5) ri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38" y="714375"/>
            <a:ext cx="4700587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72CD9-32F2-435C-87F0-8115ED67791E}" type="slidenum">
              <a:rPr lang="it-IT"/>
              <a:pPr>
                <a:defRPr/>
              </a:pPr>
              <a:t>18</a:t>
            </a:fld>
            <a:endParaRPr lang="it-IT" dirty="0"/>
          </a:p>
        </p:txBody>
      </p:sp>
      <p:sp>
        <p:nvSpPr>
          <p:cNvPr id="10" name="CasellaDiTesto 6"/>
          <p:cNvSpPr txBox="1">
            <a:spLocks noChangeArrowheads="1"/>
          </p:cNvSpPr>
          <p:nvPr/>
        </p:nvSpPr>
        <p:spPr bwMode="auto">
          <a:xfrm>
            <a:off x="6465888" y="741363"/>
            <a:ext cx="4660900" cy="53546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err="1">
                <a:solidFill>
                  <a:srgbClr val="FF0000"/>
                </a:solidFill>
                <a:latin typeface="+mn-lt"/>
                <a:cs typeface="+mn-cs"/>
              </a:rPr>
              <a:t>G*Power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Scegliamo il tipo di </a:t>
            </a:r>
            <a:r>
              <a:rPr lang="it-IT" dirty="0" err="1">
                <a:latin typeface="+mn-lt"/>
                <a:cs typeface="+mn-cs"/>
              </a:rPr>
              <a:t>power</a:t>
            </a:r>
            <a:r>
              <a:rPr lang="it-IT" dirty="0">
                <a:latin typeface="+mn-lt"/>
                <a:cs typeface="+mn-cs"/>
              </a:rPr>
              <a:t> </a:t>
            </a:r>
            <a:r>
              <a:rPr lang="it-IT" dirty="0" err="1">
                <a:latin typeface="+mn-lt"/>
                <a:cs typeface="+mn-cs"/>
              </a:rPr>
              <a:t>analysis</a:t>
            </a:r>
            <a:endParaRPr lang="it-IT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NB: siamo </a:t>
            </a:r>
            <a:r>
              <a:rPr lang="it-IT" dirty="0">
                <a:latin typeface="+mn-lt"/>
                <a:cs typeface="+mn-cs"/>
              </a:rPr>
              <a:t>principalmente interessati </a:t>
            </a:r>
            <a:r>
              <a:rPr lang="it-IT" dirty="0">
                <a:latin typeface="+mn-lt"/>
                <a:cs typeface="+mn-cs"/>
              </a:rPr>
              <a:t>a calcolare </a:t>
            </a:r>
            <a:r>
              <a:rPr lang="it-IT" dirty="0">
                <a:solidFill>
                  <a:srgbClr val="FF0000"/>
                </a:solidFill>
                <a:latin typeface="+mn-lt"/>
                <a:cs typeface="+mn-cs"/>
              </a:rPr>
              <a:t>la dimensione </a:t>
            </a:r>
            <a:r>
              <a:rPr lang="it-IT" dirty="0">
                <a:solidFill>
                  <a:srgbClr val="FF0000"/>
                </a:solidFill>
                <a:latin typeface="+mn-lt"/>
                <a:cs typeface="+mn-cs"/>
              </a:rPr>
              <a:t>campionaria</a:t>
            </a:r>
            <a:r>
              <a:rPr lang="it-IT" dirty="0">
                <a:latin typeface="+mn-lt"/>
                <a:cs typeface="+mn-cs"/>
              </a:rPr>
              <a:t>, ma può essere anche molto </a:t>
            </a:r>
            <a:r>
              <a:rPr lang="it-IT" dirty="0">
                <a:latin typeface="+mn-lt"/>
                <a:cs typeface="+mn-cs"/>
              </a:rPr>
              <a:t>utile calcolare:</a:t>
            </a:r>
            <a:endParaRPr lang="it-IT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rgbClr val="FF0000"/>
                </a:solidFill>
                <a:latin typeface="+mn-lt"/>
                <a:cs typeface="+mn-cs"/>
              </a:rPr>
              <a:t>la potenza data la dimensione campionaria n e la dimensione di effetto desiderata</a:t>
            </a:r>
          </a:p>
          <a:p>
            <a:pPr marL="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consente di valutare se lo </a:t>
            </a:r>
            <a:r>
              <a:rPr lang="it-IT" dirty="0">
                <a:latin typeface="+mn-lt"/>
                <a:cs typeface="+mn-cs"/>
              </a:rPr>
              <a:t>studio, «vincolato» a un numero di unità </a:t>
            </a:r>
            <a:r>
              <a:rPr lang="it-IT" dirty="0">
                <a:latin typeface="+mn-lt"/>
                <a:cs typeface="+mn-cs"/>
              </a:rPr>
              <a:t>prestabilito, abbia una potenza sufficiente a valutare un effetto di dimensione data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rgbClr val="FF0000"/>
                </a:solidFill>
                <a:latin typeface="+mn-lt"/>
                <a:cs typeface="+mn-cs"/>
              </a:rPr>
              <a:t>la dimensione di effetto data la dimensione campionaria n e la potenza desiderata</a:t>
            </a:r>
          </a:p>
          <a:p>
            <a:pPr marL="266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consente di stimare la dimensione di effetto che si è in grado di evidenziare </a:t>
            </a:r>
            <a:r>
              <a:rPr lang="it-IT" dirty="0">
                <a:latin typeface="+mn-lt"/>
                <a:cs typeface="+mn-cs"/>
              </a:rPr>
              <a:t>con una potenza </a:t>
            </a:r>
            <a:r>
              <a:rPr lang="it-IT" dirty="0">
                <a:latin typeface="+mn-lt"/>
                <a:cs typeface="+mn-cs"/>
              </a:rPr>
              <a:t>data in uno studio, </a:t>
            </a:r>
            <a:r>
              <a:rPr lang="it-IT" dirty="0">
                <a:latin typeface="+mn-lt"/>
                <a:cs typeface="+mn-cs"/>
              </a:rPr>
              <a:t>«vincolato» a un numero di unità </a:t>
            </a:r>
            <a:r>
              <a:rPr lang="it-IT" dirty="0">
                <a:latin typeface="+mn-lt"/>
                <a:cs typeface="+mn-cs"/>
              </a:rPr>
              <a:t>prestabilito</a:t>
            </a:r>
            <a:endParaRPr lang="it-IT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60325"/>
            <a:ext cx="8061325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CasellaDiTesto 2"/>
          <p:cNvSpPr txBox="1">
            <a:spLocks noChangeArrowheads="1"/>
          </p:cNvSpPr>
          <p:nvPr/>
        </p:nvSpPr>
        <p:spPr bwMode="auto">
          <a:xfrm>
            <a:off x="8229600" y="268288"/>
            <a:ext cx="382270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it-IT" sz="2400">
                <a:solidFill>
                  <a:srgbClr val="FF0000"/>
                </a:solidFill>
                <a:latin typeface="Calibri" pitchFamily="34" charset="0"/>
              </a:rPr>
              <a:t>t di Student per gruppi indipendenti</a:t>
            </a:r>
          </a:p>
          <a:p>
            <a:pPr>
              <a:spcAft>
                <a:spcPts val="1200"/>
              </a:spcAft>
            </a:pPr>
            <a:r>
              <a:rPr lang="it-IT" sz="2400" i="1">
                <a:latin typeface="Calibri" pitchFamily="34" charset="0"/>
              </a:rPr>
              <a:t>Parent distribution</a:t>
            </a:r>
            <a:r>
              <a:rPr lang="it-IT" sz="2400">
                <a:latin typeface="Calibri" pitchFamily="34" charset="0"/>
              </a:rPr>
              <a:t>: Normale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DC3F4-FF0F-4B19-813E-ABDBBC0B6FD0}" type="slidenum">
              <a:rPr lang="it-IT"/>
              <a:pPr>
                <a:defRPr/>
              </a:pPr>
              <a:t>19</a:t>
            </a:fld>
            <a:endParaRPr lang="it-IT"/>
          </a:p>
        </p:txBody>
      </p:sp>
      <p:grpSp>
        <p:nvGrpSpPr>
          <p:cNvPr id="41988" name="Gruppo 13"/>
          <p:cNvGrpSpPr>
            <a:grpSpLocks/>
          </p:cNvGrpSpPr>
          <p:nvPr/>
        </p:nvGrpSpPr>
        <p:grpSpPr bwMode="auto">
          <a:xfrm>
            <a:off x="4924425" y="4581525"/>
            <a:ext cx="5989638" cy="1652588"/>
            <a:chOff x="4924426" y="4581525"/>
            <a:chExt cx="5989750" cy="1652290"/>
          </a:xfrm>
        </p:grpSpPr>
        <p:sp>
          <p:nvSpPr>
            <p:cNvPr id="41990" name="CasellaDiTesto 4"/>
            <p:cNvSpPr txBox="1">
              <a:spLocks noChangeArrowheads="1"/>
            </p:cNvSpPr>
            <p:nvPr/>
          </p:nvSpPr>
          <p:spPr bwMode="auto">
            <a:xfrm>
              <a:off x="8696325" y="5772150"/>
              <a:ext cx="2217851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>
                  <a:latin typeface="Calibri" pitchFamily="34" charset="0"/>
                </a:rPr>
                <a:t>17 unità/gruppo</a:t>
              </a:r>
            </a:p>
          </p:txBody>
        </p:sp>
        <p:cxnSp>
          <p:nvCxnSpPr>
            <p:cNvPr id="7" name="Connettore diritto 6"/>
            <p:cNvCxnSpPr>
              <a:endCxn id="41990" idx="1"/>
            </p:cNvCxnSpPr>
            <p:nvPr/>
          </p:nvCxnSpPr>
          <p:spPr>
            <a:xfrm>
              <a:off x="5705491" y="4829130"/>
              <a:ext cx="2990906" cy="11745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e 7"/>
            <p:cNvSpPr/>
            <p:nvPr/>
          </p:nvSpPr>
          <p:spPr>
            <a:xfrm>
              <a:off x="4924426" y="4581525"/>
              <a:ext cx="781065" cy="49521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sp>
        <p:nvSpPr>
          <p:cNvPr id="41989" name="Rettangolo 14"/>
          <p:cNvSpPr>
            <a:spLocks noChangeArrowheads="1"/>
          </p:cNvSpPr>
          <p:nvPr/>
        </p:nvSpPr>
        <p:spPr bwMode="auto">
          <a:xfrm>
            <a:off x="5716588" y="-73025"/>
            <a:ext cx="1711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rgbClr val="FF0000"/>
                </a:solidFill>
                <a:latin typeface="Calibri" pitchFamily="34" charset="0"/>
              </a:rPr>
              <a:t>Esempio 1</a:t>
            </a:r>
            <a:endParaRPr lang="it-IT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8763" y="715963"/>
            <a:ext cx="11383962" cy="551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2400"/>
              </a:spcAft>
              <a:defRPr/>
            </a:pPr>
            <a:r>
              <a:rPr lang="it-IT" sz="2400" b="1" dirty="0">
                <a:latin typeface="+mn-lt"/>
                <a:cs typeface="+mn-cs"/>
              </a:rPr>
              <a:t>STATISTICA INFERENZIALE – TEST DI IPOTESI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n-lt"/>
                <a:cs typeface="+mn-cs"/>
              </a:rPr>
              <a:t>La statistica inferenziale utilizza i dati di un campione estratto a caso da una popolazione per inferire informazioni sulla popolazione da cui il campione proviene. Le informazioni tratte dal campione vengono quindi generalizzate alla popolazione di provenienza.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n-lt"/>
                <a:cs typeface="+mn-cs"/>
              </a:rPr>
              <a:t>Il </a:t>
            </a:r>
            <a:r>
              <a:rPr lang="it-IT" sz="2400" dirty="0">
                <a:latin typeface="+mn-lt"/>
                <a:cs typeface="+mn-cs"/>
              </a:rPr>
              <a:t>test </a:t>
            </a:r>
            <a:r>
              <a:rPr lang="it-IT" sz="2400" dirty="0">
                <a:latin typeface="+mn-lt"/>
                <a:cs typeface="+mn-cs"/>
              </a:rPr>
              <a:t>inferenziale applicato ai dati campionari permette di costruire la distribuzione di probabilità della statistica del test quando sia vera </a:t>
            </a:r>
            <a:r>
              <a:rPr lang="it-IT" sz="2400" dirty="0">
                <a:latin typeface="+mn-lt"/>
                <a:cs typeface="+mn-cs"/>
              </a:rPr>
              <a:t>l’ipotesi </a:t>
            </a:r>
            <a:r>
              <a:rPr lang="it-IT" sz="2400" dirty="0">
                <a:latin typeface="+mn-lt"/>
                <a:cs typeface="+mn-cs"/>
              </a:rPr>
              <a:t>alla base del test (ipotesi </a:t>
            </a:r>
            <a:r>
              <a:rPr lang="it-IT" sz="2400" dirty="0">
                <a:latin typeface="+mn-lt"/>
                <a:cs typeface="+mn-cs"/>
              </a:rPr>
              <a:t>nulla, </a:t>
            </a:r>
            <a:r>
              <a:rPr lang="it-IT" sz="2400" dirty="0">
                <a:latin typeface="+mn-lt"/>
                <a:cs typeface="+mn-cs"/>
              </a:rPr>
              <a:t>H0), e di stimare quindi la probabilità del valore della statistica ottenuto nel campione, o di un valore ancora più «distante» da quello più probabile in H0, quando H0 sia vera.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n-lt"/>
                <a:cs typeface="+mn-cs"/>
              </a:rPr>
              <a:t>Se questa probabilità (p) è sufficientemente bassa (p ≤ </a:t>
            </a:r>
            <a:r>
              <a:rPr lang="it-IT" sz="2400" dirty="0">
                <a:latin typeface="+mn-lt"/>
                <a:cs typeface="+mn-cs"/>
                <a:sym typeface="Symbol" panose="05050102010706020507" pitchFamily="18" charset="2"/>
              </a:rPr>
              <a:t>, dove </a:t>
            </a:r>
            <a:r>
              <a:rPr lang="it-IT" sz="2400" dirty="0">
                <a:latin typeface="+mn-lt"/>
                <a:cs typeface="+mn-cs"/>
                <a:sym typeface="Symbol" panose="05050102010706020507" pitchFamily="18" charset="2"/>
              </a:rPr>
              <a:t> </a:t>
            </a:r>
            <a:r>
              <a:rPr lang="it-IT" sz="2400" dirty="0">
                <a:latin typeface="+mn-lt"/>
                <a:cs typeface="+mn-cs"/>
                <a:sym typeface="Symbol" panose="05050102010706020507" pitchFamily="18" charset="2"/>
              </a:rPr>
              <a:t>è </a:t>
            </a:r>
            <a:r>
              <a:rPr lang="it-IT" sz="2400" dirty="0">
                <a:latin typeface="+mn-lt"/>
                <a:cs typeface="+mn-cs"/>
              </a:rPr>
              <a:t>detto livello </a:t>
            </a:r>
            <a:r>
              <a:rPr lang="it-IT" sz="2400" dirty="0">
                <a:latin typeface="+mn-lt"/>
                <a:cs typeface="+mn-cs"/>
              </a:rPr>
              <a:t>di </a:t>
            </a:r>
            <a:r>
              <a:rPr lang="it-IT" sz="2400" dirty="0">
                <a:latin typeface="+mn-lt"/>
                <a:cs typeface="+mn-cs"/>
              </a:rPr>
              <a:t>significatività ed è solitamente posto = 0.05) si rifiuta H0, altrimenti non si hanno elementi per rifiutarla.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28E0D-A822-4133-B650-EBE7B1114D56}" type="slidenum">
              <a:rPr lang="it-IT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58738"/>
            <a:ext cx="8061325" cy="673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CasellaDiTesto 2"/>
          <p:cNvSpPr txBox="1">
            <a:spLocks noChangeArrowheads="1"/>
          </p:cNvSpPr>
          <p:nvPr/>
        </p:nvSpPr>
        <p:spPr bwMode="auto">
          <a:xfrm>
            <a:off x="8229600" y="268288"/>
            <a:ext cx="382270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it-IT" sz="2400">
                <a:solidFill>
                  <a:srgbClr val="FF0000"/>
                </a:solidFill>
                <a:latin typeface="Calibri" pitchFamily="34" charset="0"/>
              </a:rPr>
              <a:t>Mann-Whitney per gruppi indipendenti</a:t>
            </a:r>
          </a:p>
          <a:p>
            <a:pPr>
              <a:spcAft>
                <a:spcPts val="1200"/>
              </a:spcAft>
            </a:pPr>
            <a:r>
              <a:rPr lang="it-IT" sz="2400" i="1">
                <a:latin typeface="Calibri" pitchFamily="34" charset="0"/>
              </a:rPr>
              <a:t>Parent distribution</a:t>
            </a:r>
            <a:r>
              <a:rPr lang="it-IT" sz="2400">
                <a:latin typeface="Calibri" pitchFamily="34" charset="0"/>
              </a:rPr>
              <a:t>: Normale</a:t>
            </a:r>
          </a:p>
        </p:txBody>
      </p:sp>
      <p:pic>
        <p:nvPicPr>
          <p:cNvPr id="43011" name="Immagin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1701800"/>
            <a:ext cx="31908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87C54-9DBB-443C-AF02-50395D08EDD8}" type="slidenum">
              <a:rPr lang="it-IT"/>
              <a:pPr>
                <a:defRPr/>
              </a:pPr>
              <a:t>20</a:t>
            </a:fld>
            <a:endParaRPr lang="it-IT"/>
          </a:p>
        </p:txBody>
      </p:sp>
      <p:grpSp>
        <p:nvGrpSpPr>
          <p:cNvPr id="43013" name="Gruppo 9"/>
          <p:cNvGrpSpPr>
            <a:grpSpLocks/>
          </p:cNvGrpSpPr>
          <p:nvPr/>
        </p:nvGrpSpPr>
        <p:grpSpPr bwMode="auto">
          <a:xfrm>
            <a:off x="4924425" y="4581525"/>
            <a:ext cx="5989638" cy="1652588"/>
            <a:chOff x="4924426" y="4581525"/>
            <a:chExt cx="5989750" cy="1652290"/>
          </a:xfrm>
        </p:grpSpPr>
        <p:sp>
          <p:nvSpPr>
            <p:cNvPr id="43014" name="CasellaDiTesto 10"/>
            <p:cNvSpPr txBox="1">
              <a:spLocks noChangeArrowheads="1"/>
            </p:cNvSpPr>
            <p:nvPr/>
          </p:nvSpPr>
          <p:spPr bwMode="auto">
            <a:xfrm>
              <a:off x="8696325" y="5772150"/>
              <a:ext cx="2217851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>
                  <a:latin typeface="Calibri" pitchFamily="34" charset="0"/>
                </a:rPr>
                <a:t>18 unità/gruppo</a:t>
              </a:r>
            </a:p>
          </p:txBody>
        </p:sp>
        <p:cxnSp>
          <p:nvCxnSpPr>
            <p:cNvPr id="12" name="Connettore diritto 11"/>
            <p:cNvCxnSpPr>
              <a:endCxn id="43014" idx="1"/>
            </p:cNvCxnSpPr>
            <p:nvPr/>
          </p:nvCxnSpPr>
          <p:spPr>
            <a:xfrm>
              <a:off x="5705491" y="4829130"/>
              <a:ext cx="2990906" cy="11745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e 12"/>
            <p:cNvSpPr/>
            <p:nvPr/>
          </p:nvSpPr>
          <p:spPr>
            <a:xfrm>
              <a:off x="4924426" y="4581525"/>
              <a:ext cx="781065" cy="49521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3" y="60325"/>
            <a:ext cx="807085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CasellaDiTesto 2"/>
          <p:cNvSpPr txBox="1">
            <a:spLocks noChangeArrowheads="1"/>
          </p:cNvSpPr>
          <p:nvPr/>
        </p:nvSpPr>
        <p:spPr bwMode="auto">
          <a:xfrm>
            <a:off x="8229600" y="268288"/>
            <a:ext cx="382270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it-IT" sz="2400">
                <a:solidFill>
                  <a:srgbClr val="FF0000"/>
                </a:solidFill>
                <a:latin typeface="Calibri" pitchFamily="34" charset="0"/>
              </a:rPr>
              <a:t>Mann-Whitney per gruppi indipendenti</a:t>
            </a:r>
          </a:p>
          <a:p>
            <a:pPr>
              <a:spcAft>
                <a:spcPts val="1200"/>
              </a:spcAft>
            </a:pPr>
            <a:r>
              <a:rPr lang="it-IT" sz="2400" i="1">
                <a:latin typeface="Calibri" pitchFamily="34" charset="0"/>
              </a:rPr>
              <a:t>Parent distribution</a:t>
            </a:r>
            <a:r>
              <a:rPr lang="it-IT" sz="2400">
                <a:latin typeface="Calibri" pitchFamily="34" charset="0"/>
              </a:rPr>
              <a:t>: Laplace</a:t>
            </a:r>
          </a:p>
        </p:txBody>
      </p:sp>
      <p:pic>
        <p:nvPicPr>
          <p:cNvPr id="44035" name="Immagin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1701800"/>
            <a:ext cx="31908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73665-F868-4EB9-A311-A16DF5ECE7D6}" type="slidenum">
              <a:rPr lang="it-IT"/>
              <a:pPr>
                <a:defRPr/>
              </a:pPr>
              <a:t>21</a:t>
            </a:fld>
            <a:endParaRPr lang="it-IT"/>
          </a:p>
        </p:txBody>
      </p:sp>
      <p:grpSp>
        <p:nvGrpSpPr>
          <p:cNvPr id="44037" name="Gruppo 5"/>
          <p:cNvGrpSpPr>
            <a:grpSpLocks/>
          </p:cNvGrpSpPr>
          <p:nvPr/>
        </p:nvGrpSpPr>
        <p:grpSpPr bwMode="auto">
          <a:xfrm>
            <a:off x="4924425" y="4581525"/>
            <a:ext cx="5989638" cy="1652588"/>
            <a:chOff x="4924426" y="4581525"/>
            <a:chExt cx="5989750" cy="1652290"/>
          </a:xfrm>
        </p:grpSpPr>
        <p:sp>
          <p:nvSpPr>
            <p:cNvPr id="44038" name="CasellaDiTesto 6"/>
            <p:cNvSpPr txBox="1">
              <a:spLocks noChangeArrowheads="1"/>
            </p:cNvSpPr>
            <p:nvPr/>
          </p:nvSpPr>
          <p:spPr bwMode="auto">
            <a:xfrm>
              <a:off x="8696325" y="5772150"/>
              <a:ext cx="2217851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>
                  <a:latin typeface="Calibri" pitchFamily="34" charset="0"/>
                </a:rPr>
                <a:t>12 unità/gruppo</a:t>
              </a:r>
            </a:p>
          </p:txBody>
        </p:sp>
        <p:cxnSp>
          <p:nvCxnSpPr>
            <p:cNvPr id="8" name="Connettore diritto 7"/>
            <p:cNvCxnSpPr>
              <a:endCxn id="44038" idx="1"/>
            </p:cNvCxnSpPr>
            <p:nvPr/>
          </p:nvCxnSpPr>
          <p:spPr>
            <a:xfrm>
              <a:off x="5705491" y="4829130"/>
              <a:ext cx="2990906" cy="11745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e 8"/>
            <p:cNvSpPr/>
            <p:nvPr/>
          </p:nvSpPr>
          <p:spPr>
            <a:xfrm>
              <a:off x="4924426" y="4581525"/>
              <a:ext cx="781065" cy="49521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49213"/>
            <a:ext cx="8053387" cy="67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CasellaDiTesto 2"/>
          <p:cNvSpPr txBox="1">
            <a:spLocks noChangeArrowheads="1"/>
          </p:cNvSpPr>
          <p:nvPr/>
        </p:nvSpPr>
        <p:spPr bwMode="auto">
          <a:xfrm>
            <a:off x="8229600" y="268288"/>
            <a:ext cx="382270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it-IT" sz="2400">
                <a:solidFill>
                  <a:srgbClr val="FF0000"/>
                </a:solidFill>
                <a:latin typeface="Calibri" pitchFamily="34" charset="0"/>
              </a:rPr>
              <a:t>Mann-Whitney per gruppi indipendenti</a:t>
            </a:r>
          </a:p>
          <a:p>
            <a:pPr>
              <a:spcAft>
                <a:spcPts val="1200"/>
              </a:spcAft>
            </a:pPr>
            <a:r>
              <a:rPr lang="it-IT" sz="2400" i="1">
                <a:latin typeface="Calibri" pitchFamily="34" charset="0"/>
              </a:rPr>
              <a:t>Parent distribution</a:t>
            </a:r>
            <a:r>
              <a:rPr lang="it-IT" sz="2400">
                <a:latin typeface="Calibri" pitchFamily="34" charset="0"/>
              </a:rPr>
              <a:t>: Logistica</a:t>
            </a:r>
          </a:p>
        </p:txBody>
      </p:sp>
      <p:pic>
        <p:nvPicPr>
          <p:cNvPr id="45059" name="Immagin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1701800"/>
            <a:ext cx="31908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5B749-1F1C-4B21-8770-D3A80A3CF90F}" type="slidenum">
              <a:rPr lang="it-IT"/>
              <a:pPr>
                <a:defRPr/>
              </a:pPr>
              <a:t>22</a:t>
            </a:fld>
            <a:endParaRPr lang="it-IT"/>
          </a:p>
        </p:txBody>
      </p:sp>
      <p:grpSp>
        <p:nvGrpSpPr>
          <p:cNvPr id="45061" name="Gruppo 5"/>
          <p:cNvGrpSpPr>
            <a:grpSpLocks/>
          </p:cNvGrpSpPr>
          <p:nvPr/>
        </p:nvGrpSpPr>
        <p:grpSpPr bwMode="auto">
          <a:xfrm>
            <a:off x="4924425" y="4581525"/>
            <a:ext cx="5989638" cy="1652588"/>
            <a:chOff x="4924426" y="4581525"/>
            <a:chExt cx="5989750" cy="1652290"/>
          </a:xfrm>
        </p:grpSpPr>
        <p:sp>
          <p:nvSpPr>
            <p:cNvPr id="45062" name="CasellaDiTesto 6"/>
            <p:cNvSpPr txBox="1">
              <a:spLocks noChangeArrowheads="1"/>
            </p:cNvSpPr>
            <p:nvPr/>
          </p:nvSpPr>
          <p:spPr bwMode="auto">
            <a:xfrm>
              <a:off x="8696325" y="5772150"/>
              <a:ext cx="2217851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>
                  <a:latin typeface="Calibri" pitchFamily="34" charset="0"/>
                </a:rPr>
                <a:t>16 unità/gruppo</a:t>
              </a:r>
            </a:p>
          </p:txBody>
        </p:sp>
        <p:cxnSp>
          <p:nvCxnSpPr>
            <p:cNvPr id="8" name="Connettore diritto 7"/>
            <p:cNvCxnSpPr>
              <a:endCxn id="45062" idx="1"/>
            </p:cNvCxnSpPr>
            <p:nvPr/>
          </p:nvCxnSpPr>
          <p:spPr>
            <a:xfrm>
              <a:off x="5705491" y="4829130"/>
              <a:ext cx="2990906" cy="11745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e 8"/>
            <p:cNvSpPr/>
            <p:nvPr/>
          </p:nvSpPr>
          <p:spPr>
            <a:xfrm>
              <a:off x="4924426" y="4581525"/>
              <a:ext cx="781065" cy="49521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49213"/>
            <a:ext cx="8061325" cy="67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CasellaDiTesto 2"/>
          <p:cNvSpPr txBox="1">
            <a:spLocks noChangeArrowheads="1"/>
          </p:cNvSpPr>
          <p:nvPr/>
        </p:nvSpPr>
        <p:spPr bwMode="auto">
          <a:xfrm>
            <a:off x="8229600" y="268288"/>
            <a:ext cx="38227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it-IT" sz="2400">
                <a:solidFill>
                  <a:srgbClr val="FF0000"/>
                </a:solidFill>
                <a:latin typeface="Calibri" pitchFamily="34" charset="0"/>
              </a:rPr>
              <a:t>Mann-Whitney per gruppi indipendenti</a:t>
            </a:r>
          </a:p>
          <a:p>
            <a:pPr>
              <a:spcAft>
                <a:spcPts val="1200"/>
              </a:spcAft>
            </a:pPr>
            <a:r>
              <a:rPr lang="it-IT" sz="2400" i="1">
                <a:latin typeface="Calibri" pitchFamily="34" charset="0"/>
              </a:rPr>
              <a:t>Parent distribution</a:t>
            </a:r>
            <a:r>
              <a:rPr lang="it-IT" sz="2400">
                <a:latin typeface="Calibri" pitchFamily="34" charset="0"/>
              </a:rPr>
              <a:t>: min ARE</a:t>
            </a:r>
          </a:p>
          <a:p>
            <a:pPr>
              <a:spcAft>
                <a:spcPts val="600"/>
              </a:spcAft>
            </a:pPr>
            <a:r>
              <a:rPr lang="en-US">
                <a:latin typeface="Calibri" pitchFamily="34" charset="0"/>
              </a:rPr>
              <a:t>La dimensione campionaria viene calcolata in base al minimo valore di A.R.E.</a:t>
            </a:r>
          </a:p>
          <a:p>
            <a:pPr>
              <a:spcAft>
                <a:spcPts val="600"/>
              </a:spcAft>
            </a:pPr>
            <a:r>
              <a:rPr lang="en-US">
                <a:latin typeface="Calibri" pitchFamily="34" charset="0"/>
              </a:rPr>
              <a:t>A.R.E. = asymptotic relative efficiency</a:t>
            </a:r>
          </a:p>
          <a:p>
            <a:pPr>
              <a:spcAft>
                <a:spcPts val="600"/>
              </a:spcAft>
            </a:pPr>
            <a:r>
              <a:rPr lang="en-US">
                <a:latin typeface="Calibri" pitchFamily="34" charset="0"/>
              </a:rPr>
              <a:t>Per una distribuzione F con varianza finita</a:t>
            </a:r>
            <a:r>
              <a:rPr lang="it-IT">
                <a:latin typeface="Calibri" pitchFamily="34" charset="0"/>
              </a:rPr>
              <a:t> minimal A.R.E. = 0.864</a:t>
            </a:r>
          </a:p>
          <a:p>
            <a:pPr>
              <a:spcAft>
                <a:spcPts val="600"/>
              </a:spcAft>
            </a:pPr>
            <a:r>
              <a:rPr lang="it-IT">
                <a:latin typeface="Calibri" pitchFamily="34" charset="0"/>
              </a:rPr>
              <a:t>Per distribuzioni non-normali il test di Mann-Whitney può essere molto più efficiente del test t di Student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59F8E-032F-4501-9E24-9599BBF16CCC}" type="slidenum">
              <a:rPr lang="it-IT"/>
              <a:pPr>
                <a:defRPr/>
              </a:pPr>
              <a:t>23</a:t>
            </a:fld>
            <a:endParaRPr lang="it-IT"/>
          </a:p>
        </p:txBody>
      </p:sp>
      <p:grpSp>
        <p:nvGrpSpPr>
          <p:cNvPr id="46084" name="Gruppo 4"/>
          <p:cNvGrpSpPr>
            <a:grpSpLocks/>
          </p:cNvGrpSpPr>
          <p:nvPr/>
        </p:nvGrpSpPr>
        <p:grpSpPr bwMode="auto">
          <a:xfrm>
            <a:off x="4924425" y="4581525"/>
            <a:ext cx="5989638" cy="1652588"/>
            <a:chOff x="4924426" y="4581525"/>
            <a:chExt cx="5989750" cy="1652290"/>
          </a:xfrm>
        </p:grpSpPr>
        <p:sp>
          <p:nvSpPr>
            <p:cNvPr id="46085" name="CasellaDiTesto 5"/>
            <p:cNvSpPr txBox="1">
              <a:spLocks noChangeArrowheads="1"/>
            </p:cNvSpPr>
            <p:nvPr/>
          </p:nvSpPr>
          <p:spPr bwMode="auto">
            <a:xfrm>
              <a:off x="8696325" y="5772150"/>
              <a:ext cx="2217851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>
                  <a:latin typeface="Calibri" pitchFamily="34" charset="0"/>
                </a:rPr>
                <a:t>20 unità/gruppo</a:t>
              </a:r>
            </a:p>
          </p:txBody>
        </p:sp>
        <p:cxnSp>
          <p:nvCxnSpPr>
            <p:cNvPr id="7" name="Connettore diritto 6"/>
            <p:cNvCxnSpPr>
              <a:endCxn id="46085" idx="1"/>
            </p:cNvCxnSpPr>
            <p:nvPr/>
          </p:nvCxnSpPr>
          <p:spPr>
            <a:xfrm>
              <a:off x="5705491" y="4829130"/>
              <a:ext cx="2990906" cy="11745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e 7"/>
            <p:cNvSpPr/>
            <p:nvPr/>
          </p:nvSpPr>
          <p:spPr>
            <a:xfrm>
              <a:off x="4924426" y="4581525"/>
              <a:ext cx="781065" cy="49521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49213"/>
            <a:ext cx="8070850" cy="67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CasellaDiTesto 2"/>
          <p:cNvSpPr txBox="1">
            <a:spLocks noChangeArrowheads="1"/>
          </p:cNvSpPr>
          <p:nvPr/>
        </p:nvSpPr>
        <p:spPr bwMode="auto">
          <a:xfrm>
            <a:off x="8229600" y="268288"/>
            <a:ext cx="382270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it-IT" sz="2400">
                <a:solidFill>
                  <a:srgbClr val="FF0000"/>
                </a:solidFill>
                <a:latin typeface="Calibri" pitchFamily="34" charset="0"/>
              </a:rPr>
              <a:t>t di Student per gruppi appaiati</a:t>
            </a:r>
          </a:p>
          <a:p>
            <a:pPr>
              <a:spcAft>
                <a:spcPts val="1200"/>
              </a:spcAft>
            </a:pPr>
            <a:r>
              <a:rPr lang="it-IT" sz="2400" i="1">
                <a:latin typeface="Calibri" pitchFamily="34" charset="0"/>
              </a:rPr>
              <a:t>Parent distribution</a:t>
            </a:r>
            <a:r>
              <a:rPr lang="it-IT" sz="2400">
                <a:latin typeface="Calibri" pitchFamily="34" charset="0"/>
              </a:rPr>
              <a:t>: Normale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BD23E-5655-4D87-88CE-68DCB8F978F1}" type="slidenum">
              <a:rPr lang="it-IT"/>
              <a:pPr>
                <a:defRPr/>
              </a:pPr>
              <a:t>24</a:t>
            </a:fld>
            <a:endParaRPr lang="it-IT"/>
          </a:p>
        </p:txBody>
      </p:sp>
      <p:grpSp>
        <p:nvGrpSpPr>
          <p:cNvPr id="47108" name="Gruppo 4"/>
          <p:cNvGrpSpPr>
            <a:grpSpLocks/>
          </p:cNvGrpSpPr>
          <p:nvPr/>
        </p:nvGrpSpPr>
        <p:grpSpPr bwMode="auto">
          <a:xfrm>
            <a:off x="4924425" y="4581525"/>
            <a:ext cx="5989638" cy="1652588"/>
            <a:chOff x="4924426" y="4581525"/>
            <a:chExt cx="5989750" cy="1652290"/>
          </a:xfrm>
        </p:grpSpPr>
        <p:sp>
          <p:nvSpPr>
            <p:cNvPr id="47110" name="CasellaDiTesto 5"/>
            <p:cNvSpPr txBox="1">
              <a:spLocks noChangeArrowheads="1"/>
            </p:cNvSpPr>
            <p:nvPr/>
          </p:nvSpPr>
          <p:spPr bwMode="auto">
            <a:xfrm>
              <a:off x="8696325" y="5772150"/>
              <a:ext cx="2217851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>
                  <a:latin typeface="Calibri" pitchFamily="34" charset="0"/>
                </a:rPr>
                <a:t>10 unità/gruppo</a:t>
              </a:r>
            </a:p>
          </p:txBody>
        </p:sp>
        <p:cxnSp>
          <p:nvCxnSpPr>
            <p:cNvPr id="7" name="Connettore diritto 6"/>
            <p:cNvCxnSpPr>
              <a:endCxn id="47110" idx="1"/>
            </p:cNvCxnSpPr>
            <p:nvPr/>
          </p:nvCxnSpPr>
          <p:spPr>
            <a:xfrm>
              <a:off x="5705491" y="4829130"/>
              <a:ext cx="2990906" cy="11745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e 7"/>
            <p:cNvSpPr/>
            <p:nvPr/>
          </p:nvSpPr>
          <p:spPr>
            <a:xfrm>
              <a:off x="4924426" y="4581525"/>
              <a:ext cx="781065" cy="49521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sp>
        <p:nvSpPr>
          <p:cNvPr id="47109" name="Rettangolo 8"/>
          <p:cNvSpPr>
            <a:spLocks noChangeArrowheads="1"/>
          </p:cNvSpPr>
          <p:nvPr/>
        </p:nvSpPr>
        <p:spPr bwMode="auto">
          <a:xfrm>
            <a:off x="5716588" y="-73025"/>
            <a:ext cx="1711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rgbClr val="FF0000"/>
                </a:solidFill>
                <a:latin typeface="Calibri" pitchFamily="34" charset="0"/>
              </a:rPr>
              <a:t>Esempio 2</a:t>
            </a:r>
            <a:endParaRPr lang="it-IT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53975"/>
            <a:ext cx="8061325" cy="675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CasellaDiTesto 2"/>
          <p:cNvSpPr txBox="1">
            <a:spLocks noChangeArrowheads="1"/>
          </p:cNvSpPr>
          <p:nvPr/>
        </p:nvSpPr>
        <p:spPr bwMode="auto">
          <a:xfrm>
            <a:off x="8229600" y="268288"/>
            <a:ext cx="38227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it-IT" sz="2400">
                <a:solidFill>
                  <a:srgbClr val="FF0000"/>
                </a:solidFill>
                <a:latin typeface="Calibri" pitchFamily="34" charset="0"/>
              </a:rPr>
              <a:t>Wilcoxon per gruppi appaiati</a:t>
            </a:r>
          </a:p>
          <a:p>
            <a:pPr>
              <a:spcAft>
                <a:spcPts val="1200"/>
              </a:spcAft>
            </a:pPr>
            <a:r>
              <a:rPr lang="it-IT" sz="2400" i="1">
                <a:latin typeface="Calibri" pitchFamily="34" charset="0"/>
              </a:rPr>
              <a:t>Parent distribution</a:t>
            </a:r>
            <a:r>
              <a:rPr lang="it-IT" sz="2400">
                <a:latin typeface="Calibri" pitchFamily="34" charset="0"/>
              </a:rPr>
              <a:t>: Normale</a:t>
            </a:r>
          </a:p>
        </p:txBody>
      </p:sp>
      <p:pic>
        <p:nvPicPr>
          <p:cNvPr id="48131" name="Immagin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1368425"/>
            <a:ext cx="31908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895E49-E01A-4616-A3A2-1398845EA470}" type="slidenum">
              <a:rPr lang="it-IT"/>
              <a:pPr>
                <a:defRPr/>
              </a:pPr>
              <a:t>25</a:t>
            </a:fld>
            <a:endParaRPr lang="it-IT"/>
          </a:p>
        </p:txBody>
      </p:sp>
      <p:grpSp>
        <p:nvGrpSpPr>
          <p:cNvPr id="48133" name="Gruppo 5"/>
          <p:cNvGrpSpPr>
            <a:grpSpLocks/>
          </p:cNvGrpSpPr>
          <p:nvPr/>
        </p:nvGrpSpPr>
        <p:grpSpPr bwMode="auto">
          <a:xfrm>
            <a:off x="4924425" y="4581525"/>
            <a:ext cx="5989638" cy="1652588"/>
            <a:chOff x="4924426" y="4581525"/>
            <a:chExt cx="5989750" cy="1652290"/>
          </a:xfrm>
        </p:grpSpPr>
        <p:sp>
          <p:nvSpPr>
            <p:cNvPr id="48134" name="CasellaDiTesto 6"/>
            <p:cNvSpPr txBox="1">
              <a:spLocks noChangeArrowheads="1"/>
            </p:cNvSpPr>
            <p:nvPr/>
          </p:nvSpPr>
          <p:spPr bwMode="auto">
            <a:xfrm>
              <a:off x="8696325" y="5772150"/>
              <a:ext cx="2217851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>
                  <a:latin typeface="Calibri" pitchFamily="34" charset="0"/>
                </a:rPr>
                <a:t>11 unità/gruppo</a:t>
              </a:r>
            </a:p>
          </p:txBody>
        </p:sp>
        <p:cxnSp>
          <p:nvCxnSpPr>
            <p:cNvPr id="8" name="Connettore diritto 7"/>
            <p:cNvCxnSpPr>
              <a:endCxn id="48134" idx="1"/>
            </p:cNvCxnSpPr>
            <p:nvPr/>
          </p:nvCxnSpPr>
          <p:spPr>
            <a:xfrm>
              <a:off x="5705491" y="4829130"/>
              <a:ext cx="2990906" cy="11745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e 8"/>
            <p:cNvSpPr/>
            <p:nvPr/>
          </p:nvSpPr>
          <p:spPr>
            <a:xfrm>
              <a:off x="4924426" y="4581525"/>
              <a:ext cx="781065" cy="49521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Immagin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49213"/>
            <a:ext cx="8070850" cy="67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CasellaDiTesto 2"/>
          <p:cNvSpPr txBox="1">
            <a:spLocks noChangeArrowheads="1"/>
          </p:cNvSpPr>
          <p:nvPr/>
        </p:nvSpPr>
        <p:spPr bwMode="auto">
          <a:xfrm>
            <a:off x="8229600" y="268288"/>
            <a:ext cx="38227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it-IT" sz="2400">
                <a:solidFill>
                  <a:srgbClr val="FF0000"/>
                </a:solidFill>
                <a:latin typeface="Calibri" pitchFamily="34" charset="0"/>
              </a:rPr>
              <a:t>Wilcoxon per gruppi appaiati</a:t>
            </a:r>
          </a:p>
          <a:p>
            <a:pPr>
              <a:spcAft>
                <a:spcPts val="1200"/>
              </a:spcAft>
            </a:pPr>
            <a:r>
              <a:rPr lang="it-IT" sz="2400" i="1">
                <a:latin typeface="Calibri" pitchFamily="34" charset="0"/>
              </a:rPr>
              <a:t>Parent distribution</a:t>
            </a:r>
            <a:r>
              <a:rPr lang="it-IT" sz="2400">
                <a:latin typeface="Calibri" pitchFamily="34" charset="0"/>
              </a:rPr>
              <a:t>: Laplace</a:t>
            </a:r>
          </a:p>
        </p:txBody>
      </p:sp>
      <p:pic>
        <p:nvPicPr>
          <p:cNvPr id="49155" name="Immagin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1368425"/>
            <a:ext cx="31908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8AA678-2C97-49B3-89E9-A5AEC2724D5F}" type="slidenum">
              <a:rPr lang="it-IT"/>
              <a:pPr>
                <a:defRPr/>
              </a:pPr>
              <a:t>26</a:t>
            </a:fld>
            <a:endParaRPr lang="it-IT"/>
          </a:p>
        </p:txBody>
      </p:sp>
      <p:grpSp>
        <p:nvGrpSpPr>
          <p:cNvPr id="49157" name="Gruppo 5"/>
          <p:cNvGrpSpPr>
            <a:grpSpLocks/>
          </p:cNvGrpSpPr>
          <p:nvPr/>
        </p:nvGrpSpPr>
        <p:grpSpPr bwMode="auto">
          <a:xfrm>
            <a:off x="4924425" y="4581525"/>
            <a:ext cx="5834063" cy="1652588"/>
            <a:chOff x="4924426" y="4581525"/>
            <a:chExt cx="5834258" cy="1652290"/>
          </a:xfrm>
        </p:grpSpPr>
        <p:sp>
          <p:nvSpPr>
            <p:cNvPr id="49158" name="CasellaDiTesto 6"/>
            <p:cNvSpPr txBox="1">
              <a:spLocks noChangeArrowheads="1"/>
            </p:cNvSpPr>
            <p:nvPr/>
          </p:nvSpPr>
          <p:spPr bwMode="auto">
            <a:xfrm>
              <a:off x="8696325" y="5772150"/>
              <a:ext cx="2062359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>
                  <a:latin typeface="Calibri" pitchFamily="34" charset="0"/>
                </a:rPr>
                <a:t>7 unità/gruppo</a:t>
              </a:r>
            </a:p>
          </p:txBody>
        </p:sp>
        <p:cxnSp>
          <p:nvCxnSpPr>
            <p:cNvPr id="8" name="Connettore diritto 7"/>
            <p:cNvCxnSpPr>
              <a:endCxn id="49158" idx="1"/>
            </p:cNvCxnSpPr>
            <p:nvPr/>
          </p:nvCxnSpPr>
          <p:spPr>
            <a:xfrm>
              <a:off x="5705502" y="4829130"/>
              <a:ext cx="2990950" cy="11745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e 8"/>
            <p:cNvSpPr/>
            <p:nvPr/>
          </p:nvSpPr>
          <p:spPr>
            <a:xfrm>
              <a:off x="4924426" y="4581525"/>
              <a:ext cx="781076" cy="49521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44450"/>
            <a:ext cx="8070850" cy="675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CasellaDiTesto 2"/>
          <p:cNvSpPr txBox="1">
            <a:spLocks noChangeArrowheads="1"/>
          </p:cNvSpPr>
          <p:nvPr/>
        </p:nvSpPr>
        <p:spPr bwMode="auto">
          <a:xfrm>
            <a:off x="8229600" y="268288"/>
            <a:ext cx="38227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it-IT" sz="2400">
                <a:solidFill>
                  <a:srgbClr val="FF0000"/>
                </a:solidFill>
                <a:latin typeface="Calibri" pitchFamily="34" charset="0"/>
              </a:rPr>
              <a:t>Wilcoxon per gruppi appaiati</a:t>
            </a:r>
          </a:p>
          <a:p>
            <a:pPr>
              <a:spcAft>
                <a:spcPts val="1200"/>
              </a:spcAft>
            </a:pPr>
            <a:r>
              <a:rPr lang="it-IT" sz="2400" i="1">
                <a:latin typeface="Calibri" pitchFamily="34" charset="0"/>
              </a:rPr>
              <a:t>Parent distribution</a:t>
            </a:r>
            <a:r>
              <a:rPr lang="it-IT" sz="2400">
                <a:latin typeface="Calibri" pitchFamily="34" charset="0"/>
              </a:rPr>
              <a:t>: Logistica</a:t>
            </a:r>
          </a:p>
        </p:txBody>
      </p:sp>
      <p:pic>
        <p:nvPicPr>
          <p:cNvPr id="50179" name="Immagin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1368425"/>
            <a:ext cx="31908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54115-3AD0-49AB-9CB0-27867DCEB258}" type="slidenum">
              <a:rPr lang="it-IT"/>
              <a:pPr>
                <a:defRPr/>
              </a:pPr>
              <a:t>27</a:t>
            </a:fld>
            <a:endParaRPr lang="it-IT"/>
          </a:p>
        </p:txBody>
      </p:sp>
      <p:grpSp>
        <p:nvGrpSpPr>
          <p:cNvPr id="50181" name="Gruppo 5"/>
          <p:cNvGrpSpPr>
            <a:grpSpLocks/>
          </p:cNvGrpSpPr>
          <p:nvPr/>
        </p:nvGrpSpPr>
        <p:grpSpPr bwMode="auto">
          <a:xfrm>
            <a:off x="4924425" y="4581525"/>
            <a:ext cx="5989638" cy="1652588"/>
            <a:chOff x="4924426" y="4581525"/>
            <a:chExt cx="5989750" cy="1652290"/>
          </a:xfrm>
        </p:grpSpPr>
        <p:sp>
          <p:nvSpPr>
            <p:cNvPr id="50182" name="CasellaDiTesto 6"/>
            <p:cNvSpPr txBox="1">
              <a:spLocks noChangeArrowheads="1"/>
            </p:cNvSpPr>
            <p:nvPr/>
          </p:nvSpPr>
          <p:spPr bwMode="auto">
            <a:xfrm>
              <a:off x="8696325" y="5772150"/>
              <a:ext cx="2217851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>
                  <a:latin typeface="Calibri" pitchFamily="34" charset="0"/>
                </a:rPr>
                <a:t>10 unità/gruppo</a:t>
              </a:r>
            </a:p>
          </p:txBody>
        </p:sp>
        <p:cxnSp>
          <p:nvCxnSpPr>
            <p:cNvPr id="8" name="Connettore diritto 7"/>
            <p:cNvCxnSpPr>
              <a:endCxn id="50182" idx="1"/>
            </p:cNvCxnSpPr>
            <p:nvPr/>
          </p:nvCxnSpPr>
          <p:spPr>
            <a:xfrm>
              <a:off x="5705491" y="4829130"/>
              <a:ext cx="2990906" cy="11745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e 8"/>
            <p:cNvSpPr/>
            <p:nvPr/>
          </p:nvSpPr>
          <p:spPr>
            <a:xfrm>
              <a:off x="4924426" y="4581525"/>
              <a:ext cx="781065" cy="49521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53975"/>
            <a:ext cx="8070850" cy="675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CasellaDiTesto 2"/>
          <p:cNvSpPr txBox="1">
            <a:spLocks noChangeArrowheads="1"/>
          </p:cNvSpPr>
          <p:nvPr/>
        </p:nvSpPr>
        <p:spPr bwMode="auto">
          <a:xfrm>
            <a:off x="8229600" y="268288"/>
            <a:ext cx="3822700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it-IT" sz="2400">
                <a:solidFill>
                  <a:srgbClr val="FF0000"/>
                </a:solidFill>
                <a:latin typeface="Calibri" pitchFamily="34" charset="0"/>
              </a:rPr>
              <a:t>Wilcoxon per gruppi appaiati</a:t>
            </a:r>
          </a:p>
          <a:p>
            <a:pPr>
              <a:spcAft>
                <a:spcPts val="1200"/>
              </a:spcAft>
            </a:pPr>
            <a:r>
              <a:rPr lang="it-IT" sz="2400" i="1">
                <a:latin typeface="Calibri" pitchFamily="34" charset="0"/>
              </a:rPr>
              <a:t>Parent distribution</a:t>
            </a:r>
            <a:r>
              <a:rPr lang="it-IT" sz="2400">
                <a:latin typeface="Calibri" pitchFamily="34" charset="0"/>
              </a:rPr>
              <a:t>: min ARE</a:t>
            </a:r>
            <a:endParaRPr lang="it-IT" sz="3200"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n-US">
                <a:latin typeface="Calibri" pitchFamily="34" charset="0"/>
              </a:rPr>
              <a:t>La dimensione campionaria viene calcolata in base al minimo valore di A.R.E.</a:t>
            </a:r>
          </a:p>
          <a:p>
            <a:pPr>
              <a:spcAft>
                <a:spcPts val="600"/>
              </a:spcAft>
            </a:pPr>
            <a:r>
              <a:rPr lang="en-US">
                <a:latin typeface="Calibri" pitchFamily="34" charset="0"/>
              </a:rPr>
              <a:t>A.R.E. = asymptotic relative efficiency</a:t>
            </a:r>
          </a:p>
          <a:p>
            <a:pPr>
              <a:spcAft>
                <a:spcPts val="600"/>
              </a:spcAft>
            </a:pPr>
            <a:r>
              <a:rPr lang="en-US">
                <a:latin typeface="Calibri" pitchFamily="34" charset="0"/>
              </a:rPr>
              <a:t>Per una distribuzione F con varianza finita</a:t>
            </a:r>
            <a:r>
              <a:rPr lang="it-IT">
                <a:latin typeface="Calibri" pitchFamily="34" charset="0"/>
              </a:rPr>
              <a:t> minimal A.R.E. = 0.864</a:t>
            </a:r>
          </a:p>
          <a:p>
            <a:pPr>
              <a:spcAft>
                <a:spcPts val="600"/>
              </a:spcAft>
            </a:pPr>
            <a:r>
              <a:rPr lang="it-IT">
                <a:latin typeface="Calibri" pitchFamily="34" charset="0"/>
              </a:rPr>
              <a:t>Per distribuzioni non-normali il test di Wilcoxon può essere molto più efficiente del test t di Student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5BA31-B11F-4E78-BB2E-E03989A2158B}" type="slidenum">
              <a:rPr lang="it-IT"/>
              <a:pPr>
                <a:defRPr/>
              </a:pPr>
              <a:t>28</a:t>
            </a:fld>
            <a:endParaRPr lang="it-IT"/>
          </a:p>
        </p:txBody>
      </p:sp>
      <p:grpSp>
        <p:nvGrpSpPr>
          <p:cNvPr id="51204" name="Gruppo 4"/>
          <p:cNvGrpSpPr>
            <a:grpSpLocks/>
          </p:cNvGrpSpPr>
          <p:nvPr/>
        </p:nvGrpSpPr>
        <p:grpSpPr bwMode="auto">
          <a:xfrm>
            <a:off x="4924425" y="4581525"/>
            <a:ext cx="5989638" cy="1652588"/>
            <a:chOff x="4924426" y="4581525"/>
            <a:chExt cx="5989750" cy="1652290"/>
          </a:xfrm>
        </p:grpSpPr>
        <p:sp>
          <p:nvSpPr>
            <p:cNvPr id="51205" name="CasellaDiTesto 5"/>
            <p:cNvSpPr txBox="1">
              <a:spLocks noChangeArrowheads="1"/>
            </p:cNvSpPr>
            <p:nvPr/>
          </p:nvSpPr>
          <p:spPr bwMode="auto">
            <a:xfrm>
              <a:off x="8696325" y="5772150"/>
              <a:ext cx="2217851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>
                  <a:latin typeface="Calibri" pitchFamily="34" charset="0"/>
                </a:rPr>
                <a:t>12 unità/gruppo</a:t>
              </a:r>
            </a:p>
          </p:txBody>
        </p:sp>
        <p:cxnSp>
          <p:nvCxnSpPr>
            <p:cNvPr id="7" name="Connettore diritto 6"/>
            <p:cNvCxnSpPr>
              <a:endCxn id="51205" idx="1"/>
            </p:cNvCxnSpPr>
            <p:nvPr/>
          </p:nvCxnSpPr>
          <p:spPr>
            <a:xfrm>
              <a:off x="5705491" y="4829130"/>
              <a:ext cx="2990906" cy="11745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e 7"/>
            <p:cNvSpPr/>
            <p:nvPr/>
          </p:nvSpPr>
          <p:spPr>
            <a:xfrm>
              <a:off x="4924426" y="4581525"/>
              <a:ext cx="781065" cy="49521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49213"/>
            <a:ext cx="8070850" cy="67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CasellaDiTesto 2"/>
          <p:cNvSpPr txBox="1">
            <a:spLocks noChangeArrowheads="1"/>
          </p:cNvSpPr>
          <p:nvPr/>
        </p:nvSpPr>
        <p:spPr bwMode="auto">
          <a:xfrm>
            <a:off x="8229600" y="268288"/>
            <a:ext cx="382270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it-IT" sz="2400">
                <a:solidFill>
                  <a:srgbClr val="FF0000"/>
                </a:solidFill>
                <a:latin typeface="Calibri" pitchFamily="34" charset="0"/>
              </a:rPr>
              <a:t>t di Student per un gruppo vs costante</a:t>
            </a:r>
          </a:p>
          <a:p>
            <a:pPr>
              <a:spcAft>
                <a:spcPts val="1200"/>
              </a:spcAft>
            </a:pPr>
            <a:r>
              <a:rPr lang="it-IT" sz="2400" i="1">
                <a:latin typeface="Calibri" pitchFamily="34" charset="0"/>
              </a:rPr>
              <a:t>Parent distribution</a:t>
            </a:r>
            <a:r>
              <a:rPr lang="it-IT" sz="2400">
                <a:latin typeface="Calibri" pitchFamily="34" charset="0"/>
              </a:rPr>
              <a:t>: Normale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C8B3E-625D-48C1-8E98-A1EF97500285}" type="slidenum">
              <a:rPr lang="it-IT"/>
              <a:pPr>
                <a:defRPr/>
              </a:pPr>
              <a:t>29</a:t>
            </a:fld>
            <a:endParaRPr lang="it-IT" dirty="0"/>
          </a:p>
        </p:txBody>
      </p:sp>
      <p:grpSp>
        <p:nvGrpSpPr>
          <p:cNvPr id="52228" name="Gruppo 4"/>
          <p:cNvGrpSpPr>
            <a:grpSpLocks/>
          </p:cNvGrpSpPr>
          <p:nvPr/>
        </p:nvGrpSpPr>
        <p:grpSpPr bwMode="auto">
          <a:xfrm>
            <a:off x="4924425" y="4581525"/>
            <a:ext cx="5989638" cy="1652588"/>
            <a:chOff x="4924426" y="4581525"/>
            <a:chExt cx="5989750" cy="1652290"/>
          </a:xfrm>
        </p:grpSpPr>
        <p:sp>
          <p:nvSpPr>
            <p:cNvPr id="52230" name="CasellaDiTesto 5"/>
            <p:cNvSpPr txBox="1">
              <a:spLocks noChangeArrowheads="1"/>
            </p:cNvSpPr>
            <p:nvPr/>
          </p:nvSpPr>
          <p:spPr bwMode="auto">
            <a:xfrm>
              <a:off x="8696325" y="5772150"/>
              <a:ext cx="2217851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>
                  <a:latin typeface="Calibri" pitchFamily="34" charset="0"/>
                </a:rPr>
                <a:t>10 unità/gruppo</a:t>
              </a:r>
            </a:p>
          </p:txBody>
        </p:sp>
        <p:cxnSp>
          <p:nvCxnSpPr>
            <p:cNvPr id="7" name="Connettore diritto 6"/>
            <p:cNvCxnSpPr>
              <a:endCxn id="52230" idx="1"/>
            </p:cNvCxnSpPr>
            <p:nvPr/>
          </p:nvCxnSpPr>
          <p:spPr>
            <a:xfrm>
              <a:off x="5705491" y="4829130"/>
              <a:ext cx="2990906" cy="11745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e 7"/>
            <p:cNvSpPr/>
            <p:nvPr/>
          </p:nvSpPr>
          <p:spPr>
            <a:xfrm>
              <a:off x="4924426" y="4581525"/>
              <a:ext cx="781065" cy="49521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sp>
        <p:nvSpPr>
          <p:cNvPr id="52229" name="Rettangolo 8"/>
          <p:cNvSpPr>
            <a:spLocks noChangeArrowheads="1"/>
          </p:cNvSpPr>
          <p:nvPr/>
        </p:nvSpPr>
        <p:spPr bwMode="auto">
          <a:xfrm>
            <a:off x="5716588" y="-73025"/>
            <a:ext cx="2135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rgbClr val="FF0000"/>
                </a:solidFill>
                <a:latin typeface="Calibri" pitchFamily="34" charset="0"/>
              </a:rPr>
              <a:t>Esempio 2bis</a:t>
            </a:r>
            <a:endParaRPr lang="it-IT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Text Box 2"/>
          <p:cNvSpPr txBox="1">
            <a:spLocks noChangeArrowheads="1"/>
          </p:cNvSpPr>
          <p:nvPr/>
        </p:nvSpPr>
        <p:spPr bwMode="auto">
          <a:xfrm>
            <a:off x="838200" y="966788"/>
            <a:ext cx="10515600" cy="1814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2800">
                <a:latin typeface="Calibri" pitchFamily="34" charset="0"/>
              </a:rPr>
              <a:t>Test di ipotesi</a:t>
            </a:r>
          </a:p>
          <a:p>
            <a:pPr eaLnBrk="0" hangingPunct="0"/>
            <a:endParaRPr lang="it-IT" sz="2800">
              <a:latin typeface="Calibri" pitchFamily="34" charset="0"/>
            </a:endParaRPr>
          </a:p>
          <a:p>
            <a:pPr eaLnBrk="0" hangingPunct="0">
              <a:buFont typeface="Times New Roman" pitchFamily="18" charset="0"/>
              <a:buChar char="−"/>
            </a:pPr>
            <a:r>
              <a:rPr lang="it-IT" sz="2800">
                <a:latin typeface="Calibri" pitchFamily="34" charset="0"/>
              </a:rPr>
              <a:t> Errore di I tipo: probabilità indicata con </a:t>
            </a:r>
            <a:r>
              <a:rPr lang="it-IT" sz="2800">
                <a:latin typeface="Calibri" pitchFamily="34" charset="0"/>
                <a:sym typeface="Symbol" pitchFamily="18" charset="2"/>
              </a:rPr>
              <a:t></a:t>
            </a:r>
          </a:p>
          <a:p>
            <a:pPr eaLnBrk="0" hangingPunct="0">
              <a:buFont typeface="Times New Roman" pitchFamily="18" charset="0"/>
              <a:buChar char="−"/>
            </a:pPr>
            <a:r>
              <a:rPr lang="it-IT" sz="2800">
                <a:latin typeface="Calibri" pitchFamily="34" charset="0"/>
                <a:sym typeface="Symbol" pitchFamily="18" charset="2"/>
              </a:rPr>
              <a:t> Errore di II tipo: probabilità indicata con </a:t>
            </a:r>
            <a:r>
              <a:rPr lang="it-IT" sz="2800">
                <a:latin typeface="Calibri" pitchFamily="34" charset="0"/>
              </a:rPr>
              <a:t> 	</a:t>
            </a:r>
            <a:r>
              <a:rPr lang="it-IT" sz="2800">
                <a:latin typeface="Calibri" pitchFamily="34" charset="0"/>
                <a:sym typeface="Symbol" pitchFamily="18" charset="2"/>
              </a:rPr>
              <a:t></a:t>
            </a:r>
            <a:r>
              <a:rPr lang="it-IT" sz="2800">
                <a:latin typeface="Calibri" pitchFamily="34" charset="0"/>
                <a:sym typeface="Monotype Sorts"/>
              </a:rPr>
              <a:t> Potenza del test = 1- </a:t>
            </a:r>
            <a:r>
              <a:rPr lang="it-IT" sz="2800">
                <a:latin typeface="Calibri" pitchFamily="34" charset="0"/>
                <a:sym typeface="Symbol" pitchFamily="18" charset="2"/>
              </a:rPr>
              <a:t></a:t>
            </a:r>
          </a:p>
        </p:txBody>
      </p:sp>
      <p:grpSp>
        <p:nvGrpSpPr>
          <p:cNvPr id="1086" name="Group 3"/>
          <p:cNvGrpSpPr>
            <a:grpSpLocks/>
          </p:cNvGrpSpPr>
          <p:nvPr/>
        </p:nvGrpSpPr>
        <p:grpSpPr bwMode="auto">
          <a:xfrm>
            <a:off x="2314575" y="3648075"/>
            <a:ext cx="7429500" cy="2190750"/>
            <a:chOff x="291" y="1662"/>
            <a:chExt cx="4680" cy="1380"/>
          </a:xfrm>
        </p:grpSpPr>
        <p:grpSp>
          <p:nvGrpSpPr>
            <p:cNvPr id="1088" name="Group 4"/>
            <p:cNvGrpSpPr>
              <a:grpSpLocks/>
            </p:cNvGrpSpPr>
            <p:nvPr/>
          </p:nvGrpSpPr>
          <p:grpSpPr bwMode="auto">
            <a:xfrm>
              <a:off x="2789" y="2115"/>
              <a:ext cx="1725" cy="544"/>
              <a:chOff x="2789" y="2523"/>
              <a:chExt cx="1725" cy="544"/>
            </a:xfrm>
          </p:grpSpPr>
          <p:sp>
            <p:nvSpPr>
              <p:cNvPr id="1089" name="Oval 5"/>
              <p:cNvSpPr>
                <a:spLocks noChangeArrowheads="1"/>
              </p:cNvSpPr>
              <p:nvPr/>
            </p:nvSpPr>
            <p:spPr bwMode="auto">
              <a:xfrm>
                <a:off x="3968" y="2795"/>
                <a:ext cx="545" cy="27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90" name="Oval 6"/>
              <p:cNvSpPr>
                <a:spLocks noChangeArrowheads="1"/>
              </p:cNvSpPr>
              <p:nvPr/>
            </p:nvSpPr>
            <p:spPr bwMode="auto">
              <a:xfrm>
                <a:off x="3969" y="2523"/>
                <a:ext cx="545" cy="27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latin typeface="Calibri" pitchFamily="34" charset="0"/>
                </a:endParaRPr>
              </a:p>
            </p:txBody>
          </p:sp>
          <p:sp>
            <p:nvSpPr>
              <p:cNvPr id="1091" name="Oval 7"/>
              <p:cNvSpPr>
                <a:spLocks noChangeArrowheads="1"/>
              </p:cNvSpPr>
              <p:nvPr/>
            </p:nvSpPr>
            <p:spPr bwMode="auto">
              <a:xfrm>
                <a:off x="2789" y="2795"/>
                <a:ext cx="545" cy="27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>
                  <a:latin typeface="Calibri" pitchFamily="34" charset="0"/>
                </a:endParaRPr>
              </a:p>
            </p:txBody>
          </p:sp>
        </p:grpSp>
        <p:graphicFrame>
          <p:nvGraphicFramePr>
            <p:cNvPr id="1084" name="Object 60"/>
            <p:cNvGraphicFramePr>
              <a:graphicFrameLocks noChangeAspect="1"/>
            </p:cNvGraphicFramePr>
            <p:nvPr/>
          </p:nvGraphicFramePr>
          <p:xfrm>
            <a:off x="291" y="1662"/>
            <a:ext cx="4680" cy="1380"/>
          </p:xfrm>
          <a:graphic>
            <a:graphicData uri="http://schemas.openxmlformats.org/presentationml/2006/ole">
              <p:oleObj spid="_x0000_s1084" name="Document" r:id="rId3" imgW="8156871" imgH="2406756" progId="Word.Document.8">
                <p:embed/>
              </p:oleObj>
            </a:graphicData>
          </a:graphic>
        </p:graphicFrame>
      </p:grpSp>
      <p:sp>
        <p:nvSpPr>
          <p:cNvPr id="13319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81CFE-2756-46B5-9618-28656282137C}" type="slidenum">
              <a:rPr lang="it-IT"/>
              <a:pPr>
                <a:defRPr/>
              </a:pPr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44450"/>
            <a:ext cx="8070850" cy="675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CasellaDiTesto 2"/>
          <p:cNvSpPr txBox="1">
            <a:spLocks noChangeArrowheads="1"/>
          </p:cNvSpPr>
          <p:nvPr/>
        </p:nvSpPr>
        <p:spPr bwMode="auto">
          <a:xfrm>
            <a:off x="8229600" y="268288"/>
            <a:ext cx="382270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it-IT" sz="2400">
                <a:solidFill>
                  <a:srgbClr val="FF0000"/>
                </a:solidFill>
                <a:latin typeface="Calibri" pitchFamily="34" charset="0"/>
              </a:rPr>
              <a:t>Wilcoxon per un gruppo vs costante</a:t>
            </a:r>
          </a:p>
          <a:p>
            <a:pPr>
              <a:spcAft>
                <a:spcPts val="1200"/>
              </a:spcAft>
            </a:pPr>
            <a:r>
              <a:rPr lang="it-IT" sz="2400" i="1">
                <a:latin typeface="Calibri" pitchFamily="34" charset="0"/>
              </a:rPr>
              <a:t>Parent distribution</a:t>
            </a:r>
            <a:r>
              <a:rPr lang="it-IT" sz="2400">
                <a:latin typeface="Calibri" pitchFamily="34" charset="0"/>
              </a:rPr>
              <a:t>: Normale</a:t>
            </a:r>
          </a:p>
        </p:txBody>
      </p:sp>
      <p:pic>
        <p:nvPicPr>
          <p:cNvPr id="53251" name="Immagin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1682750"/>
            <a:ext cx="31908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289F9-D2E1-483E-A596-757302A9DDAA}" type="slidenum">
              <a:rPr lang="it-IT"/>
              <a:pPr>
                <a:defRPr/>
              </a:pPr>
              <a:t>30</a:t>
            </a:fld>
            <a:endParaRPr lang="it-IT"/>
          </a:p>
        </p:txBody>
      </p:sp>
      <p:grpSp>
        <p:nvGrpSpPr>
          <p:cNvPr id="53253" name="Gruppo 5"/>
          <p:cNvGrpSpPr>
            <a:grpSpLocks/>
          </p:cNvGrpSpPr>
          <p:nvPr/>
        </p:nvGrpSpPr>
        <p:grpSpPr bwMode="auto">
          <a:xfrm>
            <a:off x="4924425" y="4581525"/>
            <a:ext cx="5989638" cy="1652588"/>
            <a:chOff x="4924426" y="4581525"/>
            <a:chExt cx="5989750" cy="1652290"/>
          </a:xfrm>
        </p:grpSpPr>
        <p:sp>
          <p:nvSpPr>
            <p:cNvPr id="53254" name="CasellaDiTesto 6"/>
            <p:cNvSpPr txBox="1">
              <a:spLocks noChangeArrowheads="1"/>
            </p:cNvSpPr>
            <p:nvPr/>
          </p:nvSpPr>
          <p:spPr bwMode="auto">
            <a:xfrm>
              <a:off x="8696325" y="5772150"/>
              <a:ext cx="2217851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>
                  <a:latin typeface="Calibri" pitchFamily="34" charset="0"/>
                </a:rPr>
                <a:t>11 unità/gruppo</a:t>
              </a:r>
            </a:p>
          </p:txBody>
        </p:sp>
        <p:cxnSp>
          <p:nvCxnSpPr>
            <p:cNvPr id="8" name="Connettore diritto 7"/>
            <p:cNvCxnSpPr>
              <a:endCxn id="53254" idx="1"/>
            </p:cNvCxnSpPr>
            <p:nvPr/>
          </p:nvCxnSpPr>
          <p:spPr>
            <a:xfrm>
              <a:off x="5705491" y="4829130"/>
              <a:ext cx="2990906" cy="11745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e 8"/>
            <p:cNvSpPr/>
            <p:nvPr/>
          </p:nvSpPr>
          <p:spPr>
            <a:xfrm>
              <a:off x="4924426" y="4581525"/>
              <a:ext cx="781065" cy="49521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49213"/>
            <a:ext cx="8070850" cy="67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CasellaDiTesto 2"/>
          <p:cNvSpPr txBox="1">
            <a:spLocks noChangeArrowheads="1"/>
          </p:cNvSpPr>
          <p:nvPr/>
        </p:nvSpPr>
        <p:spPr bwMode="auto">
          <a:xfrm>
            <a:off x="8229600" y="268288"/>
            <a:ext cx="382270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it-IT" sz="2400">
                <a:solidFill>
                  <a:srgbClr val="FF0000"/>
                </a:solidFill>
                <a:latin typeface="Calibri" pitchFamily="34" charset="0"/>
              </a:rPr>
              <a:t>Wilcoxon per un gruppo vs costante</a:t>
            </a:r>
          </a:p>
          <a:p>
            <a:pPr>
              <a:spcAft>
                <a:spcPts val="1200"/>
              </a:spcAft>
            </a:pPr>
            <a:r>
              <a:rPr lang="it-IT" sz="2400" i="1">
                <a:latin typeface="Calibri" pitchFamily="34" charset="0"/>
              </a:rPr>
              <a:t>Parent distribution</a:t>
            </a:r>
            <a:r>
              <a:rPr lang="it-IT" sz="2400">
                <a:latin typeface="Calibri" pitchFamily="34" charset="0"/>
              </a:rPr>
              <a:t>: Laplace</a:t>
            </a:r>
          </a:p>
        </p:txBody>
      </p:sp>
      <p:pic>
        <p:nvPicPr>
          <p:cNvPr id="54275" name="Immagin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1682750"/>
            <a:ext cx="31908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34145-879F-4839-BF6A-451A132A9AB9}" type="slidenum">
              <a:rPr lang="it-IT"/>
              <a:pPr>
                <a:defRPr/>
              </a:pPr>
              <a:t>31</a:t>
            </a:fld>
            <a:endParaRPr lang="it-IT"/>
          </a:p>
        </p:txBody>
      </p:sp>
      <p:grpSp>
        <p:nvGrpSpPr>
          <p:cNvPr id="54277" name="Gruppo 5"/>
          <p:cNvGrpSpPr>
            <a:grpSpLocks/>
          </p:cNvGrpSpPr>
          <p:nvPr/>
        </p:nvGrpSpPr>
        <p:grpSpPr bwMode="auto">
          <a:xfrm>
            <a:off x="4924425" y="4581525"/>
            <a:ext cx="5834063" cy="1652588"/>
            <a:chOff x="4924426" y="4581525"/>
            <a:chExt cx="5834258" cy="1652290"/>
          </a:xfrm>
        </p:grpSpPr>
        <p:sp>
          <p:nvSpPr>
            <p:cNvPr id="54278" name="CasellaDiTesto 6"/>
            <p:cNvSpPr txBox="1">
              <a:spLocks noChangeArrowheads="1"/>
            </p:cNvSpPr>
            <p:nvPr/>
          </p:nvSpPr>
          <p:spPr bwMode="auto">
            <a:xfrm>
              <a:off x="8696325" y="5772150"/>
              <a:ext cx="2062359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>
                  <a:latin typeface="Calibri" pitchFamily="34" charset="0"/>
                </a:rPr>
                <a:t>7 unità/gruppo</a:t>
              </a:r>
            </a:p>
          </p:txBody>
        </p:sp>
        <p:cxnSp>
          <p:nvCxnSpPr>
            <p:cNvPr id="8" name="Connettore diritto 7"/>
            <p:cNvCxnSpPr>
              <a:endCxn id="54278" idx="1"/>
            </p:cNvCxnSpPr>
            <p:nvPr/>
          </p:nvCxnSpPr>
          <p:spPr>
            <a:xfrm>
              <a:off x="5705502" y="4829130"/>
              <a:ext cx="2990950" cy="11745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e 8"/>
            <p:cNvSpPr/>
            <p:nvPr/>
          </p:nvSpPr>
          <p:spPr>
            <a:xfrm>
              <a:off x="4924426" y="4581525"/>
              <a:ext cx="781076" cy="49521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44450"/>
            <a:ext cx="8070850" cy="675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CasellaDiTesto 2"/>
          <p:cNvSpPr txBox="1">
            <a:spLocks noChangeArrowheads="1"/>
          </p:cNvSpPr>
          <p:nvPr/>
        </p:nvSpPr>
        <p:spPr bwMode="auto">
          <a:xfrm>
            <a:off x="8229600" y="268288"/>
            <a:ext cx="382270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it-IT" sz="2400">
                <a:solidFill>
                  <a:srgbClr val="FF0000"/>
                </a:solidFill>
                <a:latin typeface="Calibri" pitchFamily="34" charset="0"/>
              </a:rPr>
              <a:t>Wilcoxon per un gruppo vs costante</a:t>
            </a:r>
          </a:p>
          <a:p>
            <a:pPr>
              <a:spcAft>
                <a:spcPts val="1200"/>
              </a:spcAft>
            </a:pPr>
            <a:r>
              <a:rPr lang="it-IT" sz="2400" i="1">
                <a:latin typeface="Calibri" pitchFamily="34" charset="0"/>
              </a:rPr>
              <a:t>Parent distribution</a:t>
            </a:r>
            <a:r>
              <a:rPr lang="it-IT" sz="2400">
                <a:latin typeface="Calibri" pitchFamily="34" charset="0"/>
              </a:rPr>
              <a:t>: Logistica</a:t>
            </a:r>
          </a:p>
        </p:txBody>
      </p:sp>
      <p:pic>
        <p:nvPicPr>
          <p:cNvPr id="55299" name="Immagin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1682750"/>
            <a:ext cx="31908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D3DDD-BC94-469F-A013-20AAA59D2AF8}" type="slidenum">
              <a:rPr lang="it-IT"/>
              <a:pPr>
                <a:defRPr/>
              </a:pPr>
              <a:t>32</a:t>
            </a:fld>
            <a:endParaRPr lang="it-IT"/>
          </a:p>
        </p:txBody>
      </p:sp>
      <p:grpSp>
        <p:nvGrpSpPr>
          <p:cNvPr id="55301" name="Gruppo 5"/>
          <p:cNvGrpSpPr>
            <a:grpSpLocks/>
          </p:cNvGrpSpPr>
          <p:nvPr/>
        </p:nvGrpSpPr>
        <p:grpSpPr bwMode="auto">
          <a:xfrm>
            <a:off x="4924425" y="4581525"/>
            <a:ext cx="5989638" cy="1652588"/>
            <a:chOff x="4924426" y="4581525"/>
            <a:chExt cx="5989750" cy="1652290"/>
          </a:xfrm>
        </p:grpSpPr>
        <p:sp>
          <p:nvSpPr>
            <p:cNvPr id="55302" name="CasellaDiTesto 6"/>
            <p:cNvSpPr txBox="1">
              <a:spLocks noChangeArrowheads="1"/>
            </p:cNvSpPr>
            <p:nvPr/>
          </p:nvSpPr>
          <p:spPr bwMode="auto">
            <a:xfrm>
              <a:off x="8696325" y="5772150"/>
              <a:ext cx="2217851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>
                  <a:latin typeface="Calibri" pitchFamily="34" charset="0"/>
                </a:rPr>
                <a:t>10 unità/gruppo</a:t>
              </a:r>
            </a:p>
          </p:txBody>
        </p:sp>
        <p:cxnSp>
          <p:nvCxnSpPr>
            <p:cNvPr id="8" name="Connettore diritto 7"/>
            <p:cNvCxnSpPr>
              <a:endCxn id="55302" idx="1"/>
            </p:cNvCxnSpPr>
            <p:nvPr/>
          </p:nvCxnSpPr>
          <p:spPr>
            <a:xfrm>
              <a:off x="5705491" y="4829130"/>
              <a:ext cx="2990906" cy="11745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e 8"/>
            <p:cNvSpPr/>
            <p:nvPr/>
          </p:nvSpPr>
          <p:spPr>
            <a:xfrm>
              <a:off x="4924426" y="4581525"/>
              <a:ext cx="781065" cy="49521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44450"/>
            <a:ext cx="8061325" cy="675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CasellaDiTesto 2"/>
          <p:cNvSpPr txBox="1">
            <a:spLocks noChangeArrowheads="1"/>
          </p:cNvSpPr>
          <p:nvPr/>
        </p:nvSpPr>
        <p:spPr bwMode="auto">
          <a:xfrm>
            <a:off x="8229600" y="268288"/>
            <a:ext cx="38227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it-IT" sz="2400">
                <a:solidFill>
                  <a:srgbClr val="FF0000"/>
                </a:solidFill>
                <a:latin typeface="Calibri" pitchFamily="34" charset="0"/>
              </a:rPr>
              <a:t>Wilcoxon per un gruppo vs costante</a:t>
            </a:r>
          </a:p>
          <a:p>
            <a:pPr>
              <a:spcAft>
                <a:spcPts val="1200"/>
              </a:spcAft>
            </a:pPr>
            <a:r>
              <a:rPr lang="it-IT" sz="2400" i="1">
                <a:latin typeface="Calibri" pitchFamily="34" charset="0"/>
              </a:rPr>
              <a:t>Parent distribution</a:t>
            </a:r>
            <a:r>
              <a:rPr lang="it-IT" sz="2400">
                <a:latin typeface="Calibri" pitchFamily="34" charset="0"/>
              </a:rPr>
              <a:t>: min ARE</a:t>
            </a:r>
          </a:p>
          <a:p>
            <a:pPr>
              <a:spcAft>
                <a:spcPts val="600"/>
              </a:spcAft>
            </a:pPr>
            <a:r>
              <a:rPr lang="en-US">
                <a:latin typeface="Calibri" pitchFamily="34" charset="0"/>
              </a:rPr>
              <a:t>La dimensione campionaria viene calcolata in base al minimo valore di A.R.E.</a:t>
            </a:r>
          </a:p>
          <a:p>
            <a:pPr>
              <a:spcAft>
                <a:spcPts val="600"/>
              </a:spcAft>
            </a:pPr>
            <a:r>
              <a:rPr lang="en-US">
                <a:latin typeface="Calibri" pitchFamily="34" charset="0"/>
              </a:rPr>
              <a:t>A.R.E. = asymptotic relative efficiency</a:t>
            </a:r>
          </a:p>
          <a:p>
            <a:pPr>
              <a:spcAft>
                <a:spcPts val="600"/>
              </a:spcAft>
            </a:pPr>
            <a:r>
              <a:rPr lang="en-US">
                <a:latin typeface="Calibri" pitchFamily="34" charset="0"/>
              </a:rPr>
              <a:t>Per una distribuzione F con varianza finita</a:t>
            </a:r>
            <a:r>
              <a:rPr lang="it-IT">
                <a:latin typeface="Calibri" pitchFamily="34" charset="0"/>
              </a:rPr>
              <a:t> minimal A.R.E. = 0.864</a:t>
            </a:r>
          </a:p>
          <a:p>
            <a:pPr>
              <a:spcAft>
                <a:spcPts val="600"/>
              </a:spcAft>
            </a:pPr>
            <a:r>
              <a:rPr lang="it-IT">
                <a:latin typeface="Calibri" pitchFamily="34" charset="0"/>
              </a:rPr>
              <a:t>Per distribuzioni non-normali il test di Wilcoxon può essere molto più efficiente del test t di Student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D7954-F9BE-46E8-A529-F36DA6A67BD8}" type="slidenum">
              <a:rPr lang="it-IT"/>
              <a:pPr>
                <a:defRPr/>
              </a:pPr>
              <a:t>33</a:t>
            </a:fld>
            <a:endParaRPr lang="it-IT"/>
          </a:p>
        </p:txBody>
      </p:sp>
      <p:grpSp>
        <p:nvGrpSpPr>
          <p:cNvPr id="56324" name="Gruppo 4"/>
          <p:cNvGrpSpPr>
            <a:grpSpLocks/>
          </p:cNvGrpSpPr>
          <p:nvPr/>
        </p:nvGrpSpPr>
        <p:grpSpPr bwMode="auto">
          <a:xfrm>
            <a:off x="4924425" y="4581525"/>
            <a:ext cx="5989638" cy="1652588"/>
            <a:chOff x="4924426" y="4581525"/>
            <a:chExt cx="5989750" cy="1652290"/>
          </a:xfrm>
        </p:grpSpPr>
        <p:sp>
          <p:nvSpPr>
            <p:cNvPr id="56325" name="CasellaDiTesto 5"/>
            <p:cNvSpPr txBox="1">
              <a:spLocks noChangeArrowheads="1"/>
            </p:cNvSpPr>
            <p:nvPr/>
          </p:nvSpPr>
          <p:spPr bwMode="auto">
            <a:xfrm>
              <a:off x="8696325" y="5772150"/>
              <a:ext cx="2217851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>
                  <a:latin typeface="Calibri" pitchFamily="34" charset="0"/>
                </a:rPr>
                <a:t>12 unità/gruppo</a:t>
              </a:r>
            </a:p>
          </p:txBody>
        </p:sp>
        <p:cxnSp>
          <p:nvCxnSpPr>
            <p:cNvPr id="7" name="Connettore diritto 6"/>
            <p:cNvCxnSpPr>
              <a:endCxn id="56325" idx="1"/>
            </p:cNvCxnSpPr>
            <p:nvPr/>
          </p:nvCxnSpPr>
          <p:spPr>
            <a:xfrm>
              <a:off x="5705491" y="4829130"/>
              <a:ext cx="2990906" cy="11745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e 7"/>
            <p:cNvSpPr/>
            <p:nvPr/>
          </p:nvSpPr>
          <p:spPr>
            <a:xfrm>
              <a:off x="4924426" y="4581525"/>
              <a:ext cx="781065" cy="49521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81152" y="514846"/>
          <a:ext cx="11826826" cy="567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166">
                  <a:extLst>
                    <a:ext uri="{9D8B030D-6E8A-4147-A177-3AD203B41FA5}"/>
                  </a:extLst>
                </a:gridCol>
                <a:gridCol w="1075166">
                  <a:extLst>
                    <a:ext uri="{9D8B030D-6E8A-4147-A177-3AD203B41FA5}"/>
                  </a:extLst>
                </a:gridCol>
                <a:gridCol w="1075166">
                  <a:extLst>
                    <a:ext uri="{9D8B030D-6E8A-4147-A177-3AD203B41FA5}"/>
                  </a:extLst>
                </a:gridCol>
                <a:gridCol w="1075166">
                  <a:extLst>
                    <a:ext uri="{9D8B030D-6E8A-4147-A177-3AD203B41FA5}"/>
                  </a:extLst>
                </a:gridCol>
                <a:gridCol w="1075166">
                  <a:extLst>
                    <a:ext uri="{9D8B030D-6E8A-4147-A177-3AD203B41FA5}"/>
                  </a:extLst>
                </a:gridCol>
                <a:gridCol w="1075166">
                  <a:extLst>
                    <a:ext uri="{9D8B030D-6E8A-4147-A177-3AD203B41FA5}"/>
                  </a:extLst>
                </a:gridCol>
                <a:gridCol w="1075166">
                  <a:extLst>
                    <a:ext uri="{9D8B030D-6E8A-4147-A177-3AD203B41FA5}"/>
                  </a:extLst>
                </a:gridCol>
                <a:gridCol w="1075166">
                  <a:extLst>
                    <a:ext uri="{9D8B030D-6E8A-4147-A177-3AD203B41FA5}"/>
                  </a:extLst>
                </a:gridCol>
                <a:gridCol w="1075166">
                  <a:extLst>
                    <a:ext uri="{9D8B030D-6E8A-4147-A177-3AD203B41FA5}"/>
                  </a:extLst>
                </a:gridCol>
                <a:gridCol w="1075166">
                  <a:extLst>
                    <a:ext uri="{9D8B030D-6E8A-4147-A177-3AD203B41FA5}"/>
                  </a:extLst>
                </a:gridCol>
                <a:gridCol w="1075166">
                  <a:extLst>
                    <a:ext uri="{9D8B030D-6E8A-4147-A177-3AD203B41FA5}"/>
                  </a:extLst>
                </a:gridCol>
              </a:tblGrid>
              <a:tr h="14630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IND</a:t>
                      </a:r>
                    </a:p>
                    <a:p>
                      <a:r>
                        <a:rPr lang="it-IT" dirty="0" smtClean="0"/>
                        <a:t>t di </a:t>
                      </a:r>
                      <a:r>
                        <a:rPr lang="it-IT" dirty="0" err="1" smtClean="0"/>
                        <a:t>Student</a:t>
                      </a:r>
                      <a:endParaRPr lang="it-IT" dirty="0" smtClean="0"/>
                    </a:p>
                    <a:p>
                      <a:r>
                        <a:rPr lang="it-IT" dirty="0" smtClean="0"/>
                        <a:t>Normale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IND</a:t>
                      </a:r>
                    </a:p>
                    <a:p>
                      <a:r>
                        <a:rPr lang="it-IT" dirty="0" smtClean="0"/>
                        <a:t>Mann-</a:t>
                      </a:r>
                      <a:r>
                        <a:rPr lang="it-IT" dirty="0" err="1" smtClean="0"/>
                        <a:t>Whitney</a:t>
                      </a:r>
                      <a:endParaRPr lang="it-IT" dirty="0" smtClean="0"/>
                    </a:p>
                    <a:p>
                      <a:r>
                        <a:rPr lang="it-IT" dirty="0" smtClean="0"/>
                        <a:t>Normale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Laplace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Logistica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r>
                        <a:rPr lang="it-IT" dirty="0" err="1" smtClean="0"/>
                        <a:t>min</a:t>
                      </a:r>
                      <a:r>
                        <a:rPr lang="it-IT" dirty="0" smtClean="0"/>
                        <a:t> ARE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APP</a:t>
                      </a:r>
                    </a:p>
                    <a:p>
                      <a:r>
                        <a:rPr lang="it-IT" dirty="0" smtClean="0"/>
                        <a:t>t di </a:t>
                      </a:r>
                      <a:r>
                        <a:rPr lang="it-IT" dirty="0" err="1" smtClean="0"/>
                        <a:t>Student</a:t>
                      </a:r>
                      <a:endParaRPr lang="it-IT" dirty="0" smtClean="0"/>
                    </a:p>
                    <a:p>
                      <a:r>
                        <a:rPr lang="it-IT" dirty="0" smtClean="0"/>
                        <a:t>Normale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APP</a:t>
                      </a:r>
                    </a:p>
                    <a:p>
                      <a:r>
                        <a:rPr lang="it-IT" dirty="0" err="1" smtClean="0"/>
                        <a:t>Wilcoxon</a:t>
                      </a:r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Normale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Laplace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Logistica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endParaRPr lang="it-IT" dirty="0" smtClean="0"/>
                    </a:p>
                    <a:p>
                      <a:r>
                        <a:rPr lang="it-IT" dirty="0" err="1" smtClean="0"/>
                        <a:t>min</a:t>
                      </a:r>
                      <a:r>
                        <a:rPr lang="it-IT" dirty="0" smtClean="0"/>
                        <a:t> ARE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it-IT" dirty="0" smtClean="0">
                          <a:sym typeface="Symbol" panose="05050102010706020507" pitchFamily="18" charset="2"/>
                        </a:rPr>
                        <a:t></a:t>
                      </a:r>
                    </a:p>
                    <a:p>
                      <a:r>
                        <a:rPr lang="it-IT" dirty="0" smtClean="0">
                          <a:sym typeface="Symbol" panose="05050102010706020507" pitchFamily="18" charset="2"/>
                        </a:rPr>
                        <a:t>1-</a:t>
                      </a:r>
                      <a:r>
                        <a:rPr lang="el-GR" dirty="0" smtClean="0">
                          <a:sym typeface="Symbol" panose="05050102010706020507" pitchFamily="18" charset="2"/>
                        </a:rPr>
                        <a:t>β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0.05</a:t>
                      </a:r>
                    </a:p>
                    <a:p>
                      <a:r>
                        <a:rPr lang="it-IT" dirty="0" smtClean="0"/>
                        <a:t>0.80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0.05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0.80</a:t>
                      </a:r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0.05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0.80</a:t>
                      </a:r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0.05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0.80</a:t>
                      </a:r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0.05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0.80</a:t>
                      </a:r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0.05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0.80</a:t>
                      </a:r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0.05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0.80</a:t>
                      </a:r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0.05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0.80</a:t>
                      </a:r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0.05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0.80</a:t>
                      </a:r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0.05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0.80</a:t>
                      </a:r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it-IT" dirty="0" smtClean="0"/>
                        <a:t>sd</a:t>
                      </a:r>
                      <a:r>
                        <a:rPr lang="it-IT" baseline="-25000" dirty="0" smtClean="0"/>
                        <a:t>1</a:t>
                      </a:r>
                      <a:r>
                        <a:rPr lang="it-IT" dirty="0" smtClean="0"/>
                        <a:t> </a:t>
                      </a:r>
                    </a:p>
                    <a:p>
                      <a:r>
                        <a:rPr lang="it-IT" dirty="0" smtClean="0"/>
                        <a:t>sd</a:t>
                      </a:r>
                      <a:r>
                        <a:rPr lang="it-IT" baseline="-25000" dirty="0" smtClean="0"/>
                        <a:t>2</a:t>
                      </a:r>
                      <a:r>
                        <a:rPr lang="it-IT" dirty="0" smtClean="0"/>
                        <a:t>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15.8</a:t>
                      </a:r>
                    </a:p>
                    <a:p>
                      <a:r>
                        <a:rPr lang="it-IT" dirty="0" smtClean="0"/>
                        <a:t>16.2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15.8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16.2</a:t>
                      </a:r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15.8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16.2</a:t>
                      </a:r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15.8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16.2</a:t>
                      </a:r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15.8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16.2</a:t>
                      </a:r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it-IT" dirty="0" smtClean="0"/>
                        <a:t>r</a:t>
                      </a:r>
                    </a:p>
                    <a:p>
                      <a:r>
                        <a:rPr lang="it-IT" dirty="0" err="1" smtClean="0"/>
                        <a:t>sd</a:t>
                      </a:r>
                      <a:r>
                        <a:rPr lang="it-IT" baseline="-25000" dirty="0" err="1" smtClean="0"/>
                        <a:t>diff</a:t>
                      </a:r>
                      <a:r>
                        <a:rPr lang="it-IT" dirty="0" smtClean="0"/>
                        <a:t>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0.50</a:t>
                      </a:r>
                    </a:p>
                    <a:p>
                      <a:r>
                        <a:rPr lang="it-IT" dirty="0" smtClean="0"/>
                        <a:t>16.0521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0.50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16.0521</a:t>
                      </a:r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0.50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16.0521</a:t>
                      </a:r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0.50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16.0521</a:t>
                      </a:r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0.50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16.0521</a:t>
                      </a:r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91440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blipFill>
                      <a:blip r:embed="rId2"/>
                      <a:stretch>
                        <a:fillRect l="-568" t="-374000" r="-1005114" b="-161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80</a:t>
                      </a:r>
                    </a:p>
                    <a:p>
                      <a:r>
                        <a:rPr lang="it-IT" dirty="0" smtClean="0"/>
                        <a:t>96</a:t>
                      </a:r>
                    </a:p>
                    <a:p>
                      <a:r>
                        <a:rPr lang="it-IT" dirty="0" smtClean="0"/>
                        <a:t>16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16</a:t>
                      </a:r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16</a:t>
                      </a:r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16</a:t>
                      </a:r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16</a:t>
                      </a:r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16</a:t>
                      </a:r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16</a:t>
                      </a:r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16</a:t>
                      </a:r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16</a:t>
                      </a:r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16</a:t>
                      </a:r>
                      <a:endParaRPr kumimoji="0" lang="it-IT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2 camp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it-IT" dirty="0" smtClean="0"/>
                        <a:t>1 camp (</a:t>
                      </a:r>
                      <a:r>
                        <a:rPr lang="it-IT" dirty="0" err="1" smtClean="0"/>
                        <a:t>diff</a:t>
                      </a:r>
                      <a:r>
                        <a:rPr lang="it-IT" dirty="0" smtClean="0"/>
                        <a:t>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it-IT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D10D8-DCAD-4060-BB02-048D0F7F0552}" type="slidenum">
              <a:rPr lang="it-IT"/>
              <a:pPr>
                <a:defRPr/>
              </a:pPr>
              <a:t>34</a:t>
            </a:fld>
            <a:endParaRPr lang="it-IT"/>
          </a:p>
        </p:txBody>
      </p:sp>
      <p:sp>
        <p:nvSpPr>
          <p:cNvPr id="57347" name="Rettangolo 3"/>
          <p:cNvSpPr>
            <a:spLocks noChangeArrowheads="1"/>
          </p:cNvSpPr>
          <p:nvPr/>
        </p:nvSpPr>
        <p:spPr bwMode="auto">
          <a:xfrm>
            <a:off x="1271588" y="6350"/>
            <a:ext cx="1712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rgbClr val="FF0000"/>
                </a:solidFill>
                <a:latin typeface="Calibri" pitchFamily="34" charset="0"/>
              </a:rPr>
              <a:t>Esempio 1</a:t>
            </a:r>
            <a:endParaRPr lang="it-IT" sz="2800">
              <a:latin typeface="Calibri" pitchFamily="34" charset="0"/>
            </a:endParaRPr>
          </a:p>
        </p:txBody>
      </p:sp>
      <p:sp>
        <p:nvSpPr>
          <p:cNvPr id="57348" name="Rettangolo 4"/>
          <p:cNvSpPr>
            <a:spLocks noChangeArrowheads="1"/>
          </p:cNvSpPr>
          <p:nvPr/>
        </p:nvSpPr>
        <p:spPr bwMode="auto">
          <a:xfrm>
            <a:off x="6608763" y="6350"/>
            <a:ext cx="1712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rgbClr val="FF0000"/>
                </a:solidFill>
                <a:latin typeface="Calibri" pitchFamily="34" charset="0"/>
              </a:rPr>
              <a:t>Esempio 2</a:t>
            </a:r>
            <a:endParaRPr lang="it-IT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Box 5"/>
          <p:cNvSpPr txBox="1">
            <a:spLocks noChangeArrowheads="1"/>
          </p:cNvSpPr>
          <p:nvPr/>
        </p:nvSpPr>
        <p:spPr bwMode="auto">
          <a:xfrm>
            <a:off x="1952625" y="5643563"/>
            <a:ext cx="274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ts val="2400"/>
            </a:pPr>
            <a:r>
              <a:rPr lang="it-IT" sz="2800">
                <a:latin typeface="Calibri" pitchFamily="34" charset="0"/>
              </a:rPr>
              <a:t> 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B76EC-346B-4F50-B0D2-218E7985C457}" type="slidenum">
              <a:rPr lang="it-IT"/>
              <a:pPr>
                <a:defRPr/>
              </a:pPr>
              <a:t>35</a:t>
            </a:fld>
            <a:endParaRPr lang="it-IT" dirty="0"/>
          </a:p>
        </p:txBody>
      </p:sp>
      <p:grpSp>
        <p:nvGrpSpPr>
          <p:cNvPr id="58371" name="Gruppo 3"/>
          <p:cNvGrpSpPr>
            <a:grpSpLocks/>
          </p:cNvGrpSpPr>
          <p:nvPr/>
        </p:nvGrpSpPr>
        <p:grpSpPr bwMode="auto">
          <a:xfrm>
            <a:off x="1524000" y="0"/>
            <a:ext cx="8820150" cy="6380163"/>
            <a:chOff x="1523969" y="-24"/>
            <a:chExt cx="8820502" cy="6380252"/>
          </a:xfrm>
        </p:grpSpPr>
        <p:sp>
          <p:nvSpPr>
            <p:cNvPr id="58372" name="Rectangle 8"/>
            <p:cNvSpPr>
              <a:spLocks noChangeArrowheads="1"/>
            </p:cNvSpPr>
            <p:nvPr/>
          </p:nvSpPr>
          <p:spPr bwMode="auto">
            <a:xfrm>
              <a:off x="1523969" y="-24"/>
              <a:ext cx="349980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800" b="1">
                  <a:solidFill>
                    <a:srgbClr val="FF0000"/>
                  </a:solidFill>
                  <a:latin typeface="Calibri" pitchFamily="34" charset="0"/>
                </a:rPr>
                <a:t>Dimensione di effetto</a:t>
              </a:r>
              <a:r>
                <a:rPr lang="it-IT" sz="28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</p:txBody>
        </p:sp>
        <p:grpSp>
          <p:nvGrpSpPr>
            <p:cNvPr id="58373" name="Gruppo 2"/>
            <p:cNvGrpSpPr>
              <a:grpSpLocks/>
            </p:cNvGrpSpPr>
            <p:nvPr/>
          </p:nvGrpSpPr>
          <p:grpSpPr bwMode="auto">
            <a:xfrm>
              <a:off x="1847529" y="476673"/>
              <a:ext cx="8496942" cy="5903555"/>
              <a:chOff x="1847529" y="476673"/>
              <a:chExt cx="8496942" cy="5903555"/>
            </a:xfrm>
          </p:grpSpPr>
          <p:graphicFrame>
            <p:nvGraphicFramePr>
              <p:cNvPr id="12" name="Grafico 11"/>
              <p:cNvGraphicFramePr>
                <a:graphicFrameLocks noChangeAspect="1"/>
              </p:cNvGraphicFramePr>
              <p:nvPr/>
            </p:nvGraphicFramePr>
            <p:xfrm>
              <a:off x="5568703" y="476673"/>
              <a:ext cx="4766311" cy="302323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8" name="Grafico 7"/>
              <p:cNvGraphicFramePr>
                <a:graphicFrameLocks noChangeAspect="1"/>
              </p:cNvGraphicFramePr>
              <p:nvPr/>
            </p:nvGraphicFramePr>
            <p:xfrm>
              <a:off x="1847529" y="476673"/>
              <a:ext cx="4766311" cy="302323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14" name="Grafico 13"/>
              <p:cNvGraphicFramePr>
                <a:graphicFrameLocks noChangeAspect="1"/>
              </p:cNvGraphicFramePr>
              <p:nvPr/>
            </p:nvGraphicFramePr>
            <p:xfrm>
              <a:off x="5578160" y="3356993"/>
              <a:ext cx="4766311" cy="302323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aphicFrame>
            <p:nvGraphicFramePr>
              <p:cNvPr id="13" name="Grafico 12"/>
              <p:cNvGraphicFramePr>
                <a:graphicFrameLocks noChangeAspect="1"/>
              </p:cNvGraphicFramePr>
              <p:nvPr/>
            </p:nvGraphicFramePr>
            <p:xfrm>
              <a:off x="1847529" y="3356993"/>
              <a:ext cx="4766311" cy="302323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Box 5"/>
          <p:cNvSpPr txBox="1">
            <a:spLocks noChangeArrowheads="1"/>
          </p:cNvSpPr>
          <p:nvPr/>
        </p:nvSpPr>
        <p:spPr bwMode="auto">
          <a:xfrm>
            <a:off x="1952625" y="5643563"/>
            <a:ext cx="274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ts val="2400"/>
            </a:pPr>
            <a:r>
              <a:rPr lang="it-IT" sz="2800">
                <a:latin typeface="Calibri" pitchFamily="34" charset="0"/>
              </a:rPr>
              <a:t> 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FD5E0-0039-4B2B-B4BF-0308619CA04E}" type="slidenum">
              <a:rPr lang="it-IT"/>
              <a:pPr>
                <a:defRPr/>
              </a:pPr>
              <a:t>36</a:t>
            </a:fld>
            <a:endParaRPr lang="it-IT" dirty="0"/>
          </a:p>
        </p:txBody>
      </p:sp>
      <p:grpSp>
        <p:nvGrpSpPr>
          <p:cNvPr id="60419" name="Gruppo 4"/>
          <p:cNvGrpSpPr>
            <a:grpSpLocks/>
          </p:cNvGrpSpPr>
          <p:nvPr/>
        </p:nvGrpSpPr>
        <p:grpSpPr bwMode="auto">
          <a:xfrm>
            <a:off x="1524000" y="0"/>
            <a:ext cx="8851900" cy="6380163"/>
            <a:chOff x="1523969" y="-24"/>
            <a:chExt cx="8851938" cy="6380252"/>
          </a:xfrm>
        </p:grpSpPr>
        <p:sp>
          <p:nvSpPr>
            <p:cNvPr id="60420" name="Rectangle 8"/>
            <p:cNvSpPr>
              <a:spLocks noChangeArrowheads="1"/>
            </p:cNvSpPr>
            <p:nvPr/>
          </p:nvSpPr>
          <p:spPr bwMode="auto">
            <a:xfrm>
              <a:off x="1523969" y="-24"/>
              <a:ext cx="768338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800">
                  <a:latin typeface="Calibri" pitchFamily="34" charset="0"/>
                </a:rPr>
                <a:t>D</a:t>
              </a:r>
              <a:r>
                <a:rPr lang="it-IT" sz="2800">
                  <a:solidFill>
                    <a:srgbClr val="000000"/>
                  </a:solidFill>
                  <a:latin typeface="Calibri" pitchFamily="34" charset="0"/>
                </a:rPr>
                <a:t>imensionamento – n</a:t>
              </a:r>
              <a:r>
                <a:rPr lang="it-IT" sz="2000">
                  <a:solidFill>
                    <a:srgbClr val="000000"/>
                  </a:solidFill>
                  <a:latin typeface="Calibri" pitchFamily="34" charset="0"/>
                </a:rPr>
                <a:t>=</a:t>
              </a:r>
              <a:r>
                <a:rPr lang="it-IT" sz="2800">
                  <a:solidFill>
                    <a:srgbClr val="FF0000"/>
                  </a:solidFill>
                  <a:latin typeface="Calibri" pitchFamily="34" charset="0"/>
                </a:rPr>
                <a:t>17</a:t>
              </a:r>
              <a:r>
                <a:rPr lang="it-IT" sz="2800">
                  <a:solidFill>
                    <a:srgbClr val="000000"/>
                  </a:solidFill>
                  <a:latin typeface="Calibri" pitchFamily="34" charset="0"/>
                </a:rPr>
                <a:t> per gruppo sperimentale </a:t>
              </a:r>
            </a:p>
          </p:txBody>
        </p:sp>
        <p:grpSp>
          <p:nvGrpSpPr>
            <p:cNvPr id="60421" name="Gruppo 3"/>
            <p:cNvGrpSpPr>
              <a:grpSpLocks/>
            </p:cNvGrpSpPr>
            <p:nvPr/>
          </p:nvGrpSpPr>
          <p:grpSpPr bwMode="auto">
            <a:xfrm>
              <a:off x="1847529" y="0"/>
              <a:ext cx="8528378" cy="6380228"/>
              <a:chOff x="1847529" y="0"/>
              <a:chExt cx="8528378" cy="6380228"/>
            </a:xfrm>
          </p:grpSpPr>
          <p:graphicFrame>
            <p:nvGraphicFramePr>
              <p:cNvPr id="18" name="Grafico 17"/>
              <p:cNvGraphicFramePr>
                <a:graphicFrameLocks noChangeAspect="1"/>
              </p:cNvGraphicFramePr>
              <p:nvPr/>
            </p:nvGraphicFramePr>
            <p:xfrm>
              <a:off x="5585052" y="476673"/>
              <a:ext cx="4766311" cy="302323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17" name="Grafico 16"/>
              <p:cNvGraphicFramePr>
                <a:graphicFrameLocks noChangeAspect="1"/>
              </p:cNvGraphicFramePr>
              <p:nvPr/>
            </p:nvGraphicFramePr>
            <p:xfrm>
              <a:off x="1847529" y="476673"/>
              <a:ext cx="4766311" cy="302323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20" name="Grafico 19"/>
              <p:cNvGraphicFramePr>
                <a:graphicFrameLocks noChangeAspect="1"/>
              </p:cNvGraphicFramePr>
              <p:nvPr/>
            </p:nvGraphicFramePr>
            <p:xfrm>
              <a:off x="5609596" y="3356992"/>
              <a:ext cx="4766311" cy="302323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aphicFrame>
            <p:nvGraphicFramePr>
              <p:cNvPr id="19" name="Grafico 18"/>
              <p:cNvGraphicFramePr>
                <a:graphicFrameLocks noChangeAspect="1"/>
              </p:cNvGraphicFramePr>
              <p:nvPr/>
            </p:nvGraphicFramePr>
            <p:xfrm>
              <a:off x="1847529" y="3356993"/>
              <a:ext cx="4766311" cy="302323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grpSp>
            <p:nvGrpSpPr>
              <p:cNvPr id="60426" name="Gruppo 27"/>
              <p:cNvGrpSpPr>
                <a:grpSpLocks/>
              </p:cNvGrpSpPr>
              <p:nvPr/>
            </p:nvGrpSpPr>
            <p:grpSpPr bwMode="auto">
              <a:xfrm>
                <a:off x="4799856" y="0"/>
                <a:ext cx="4896544" cy="5949280"/>
                <a:chOff x="3275856" y="0"/>
                <a:chExt cx="4896544" cy="5949280"/>
              </a:xfrm>
            </p:grpSpPr>
            <p:sp>
              <p:nvSpPr>
                <p:cNvPr id="24" name="Ovale 23"/>
                <p:cNvSpPr/>
                <p:nvPr/>
              </p:nvSpPr>
              <p:spPr>
                <a:xfrm>
                  <a:off x="3276583" y="-24"/>
                  <a:ext cx="503240" cy="476257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/>
                </a:p>
              </p:txBody>
            </p:sp>
            <p:cxnSp>
              <p:nvCxnSpPr>
                <p:cNvPr id="26" name="Connettore 2 25"/>
                <p:cNvCxnSpPr>
                  <a:stCxn id="24" idx="5"/>
                </p:cNvCxnSpPr>
                <p:nvPr/>
              </p:nvCxnSpPr>
              <p:spPr>
                <a:xfrm>
                  <a:off x="3706798" y="406382"/>
                  <a:ext cx="2738449" cy="3598913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Ovale 26"/>
                <p:cNvSpPr/>
                <p:nvPr/>
              </p:nvSpPr>
              <p:spPr>
                <a:xfrm>
                  <a:off x="5868982" y="3933856"/>
                  <a:ext cx="2303472" cy="2016153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Box 5"/>
          <p:cNvSpPr txBox="1">
            <a:spLocks noChangeArrowheads="1"/>
          </p:cNvSpPr>
          <p:nvPr/>
        </p:nvSpPr>
        <p:spPr bwMode="auto">
          <a:xfrm>
            <a:off x="1952625" y="5643563"/>
            <a:ext cx="274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ts val="2400"/>
            </a:pPr>
            <a:r>
              <a:rPr lang="it-IT" sz="2800">
                <a:latin typeface="Calibri" pitchFamily="34" charset="0"/>
              </a:rPr>
              <a:t> 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32396-001F-4655-AA1A-6D8EEBC98B95}" type="slidenum">
              <a:rPr lang="it-IT"/>
              <a:pPr>
                <a:defRPr/>
              </a:pPr>
              <a:t>37</a:t>
            </a:fld>
            <a:endParaRPr lang="it-IT" dirty="0"/>
          </a:p>
        </p:txBody>
      </p:sp>
      <p:grpSp>
        <p:nvGrpSpPr>
          <p:cNvPr id="62467" name="Gruppo 3"/>
          <p:cNvGrpSpPr>
            <a:grpSpLocks/>
          </p:cNvGrpSpPr>
          <p:nvPr/>
        </p:nvGrpSpPr>
        <p:grpSpPr bwMode="auto">
          <a:xfrm>
            <a:off x="1524000" y="0"/>
            <a:ext cx="8834438" cy="6380163"/>
            <a:chOff x="1523969" y="-24"/>
            <a:chExt cx="8834900" cy="6380252"/>
          </a:xfrm>
        </p:grpSpPr>
        <p:sp>
          <p:nvSpPr>
            <p:cNvPr id="62468" name="Rectangle 8"/>
            <p:cNvSpPr>
              <a:spLocks noChangeArrowheads="1"/>
            </p:cNvSpPr>
            <p:nvPr/>
          </p:nvSpPr>
          <p:spPr bwMode="auto">
            <a:xfrm>
              <a:off x="1523969" y="-24"/>
              <a:ext cx="768338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800">
                  <a:latin typeface="Calibri" pitchFamily="34" charset="0"/>
                </a:rPr>
                <a:t>D</a:t>
              </a:r>
              <a:r>
                <a:rPr lang="it-IT" sz="2800">
                  <a:solidFill>
                    <a:srgbClr val="000000"/>
                  </a:solidFill>
                  <a:latin typeface="Calibri" pitchFamily="34" charset="0"/>
                </a:rPr>
                <a:t>imensionamento – n</a:t>
              </a:r>
              <a:r>
                <a:rPr lang="it-IT" sz="2000">
                  <a:solidFill>
                    <a:srgbClr val="000000"/>
                  </a:solidFill>
                  <a:latin typeface="Calibri" pitchFamily="34" charset="0"/>
                </a:rPr>
                <a:t>=</a:t>
              </a:r>
              <a:r>
                <a:rPr lang="it-IT" sz="2800">
                  <a:solidFill>
                    <a:srgbClr val="FF0000"/>
                  </a:solidFill>
                  <a:latin typeface="Calibri" pitchFamily="34" charset="0"/>
                </a:rPr>
                <a:t>26</a:t>
              </a:r>
              <a:r>
                <a:rPr lang="it-IT" sz="2800">
                  <a:solidFill>
                    <a:srgbClr val="000000"/>
                  </a:solidFill>
                  <a:latin typeface="Calibri" pitchFamily="34" charset="0"/>
                </a:rPr>
                <a:t> per gruppo sperimentale </a:t>
              </a:r>
            </a:p>
          </p:txBody>
        </p:sp>
        <p:graphicFrame>
          <p:nvGraphicFramePr>
            <p:cNvPr id="15" name="Grafico 14"/>
            <p:cNvGraphicFramePr>
              <a:graphicFrameLocks noChangeAspect="1"/>
            </p:cNvGraphicFramePr>
            <p:nvPr/>
          </p:nvGraphicFramePr>
          <p:xfrm>
            <a:off x="5585052" y="476673"/>
            <a:ext cx="4766311" cy="30232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4" name="Grafico 13"/>
            <p:cNvGraphicFramePr>
              <a:graphicFrameLocks noChangeAspect="1"/>
            </p:cNvGraphicFramePr>
            <p:nvPr/>
          </p:nvGraphicFramePr>
          <p:xfrm>
            <a:off x="1847529" y="476673"/>
            <a:ext cx="4766311" cy="30232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1" name="Grafico 20"/>
            <p:cNvGraphicFramePr>
              <a:graphicFrameLocks noChangeAspect="1"/>
            </p:cNvGraphicFramePr>
            <p:nvPr/>
          </p:nvGraphicFramePr>
          <p:xfrm>
            <a:off x="5592558" y="3333115"/>
            <a:ext cx="4766311" cy="30232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6" name="Grafico 15"/>
            <p:cNvGraphicFramePr>
              <a:graphicFrameLocks noChangeAspect="1"/>
            </p:cNvGraphicFramePr>
            <p:nvPr/>
          </p:nvGraphicFramePr>
          <p:xfrm>
            <a:off x="1847529" y="3356993"/>
            <a:ext cx="4766311" cy="30232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62473" name="Gruppo 41"/>
            <p:cNvGrpSpPr>
              <a:grpSpLocks/>
            </p:cNvGrpSpPr>
            <p:nvPr/>
          </p:nvGrpSpPr>
          <p:grpSpPr bwMode="auto">
            <a:xfrm>
              <a:off x="3575720" y="0"/>
              <a:ext cx="2304256" cy="5949280"/>
              <a:chOff x="2051720" y="0"/>
              <a:chExt cx="2304256" cy="5949280"/>
            </a:xfrm>
          </p:grpSpPr>
          <p:sp>
            <p:nvSpPr>
              <p:cNvPr id="43" name="Ovale 42"/>
              <p:cNvSpPr/>
              <p:nvPr/>
            </p:nvSpPr>
            <p:spPr>
              <a:xfrm>
                <a:off x="3275153" y="-24"/>
                <a:ext cx="504851" cy="47625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cxnSp>
            <p:nvCxnSpPr>
              <p:cNvPr id="44" name="Connettore 2 43"/>
              <p:cNvCxnSpPr/>
              <p:nvPr/>
            </p:nvCxnSpPr>
            <p:spPr>
              <a:xfrm flipH="1">
                <a:off x="3275153" y="476233"/>
                <a:ext cx="217498" cy="338459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e 44"/>
              <p:cNvSpPr/>
              <p:nvPr/>
            </p:nvSpPr>
            <p:spPr>
              <a:xfrm>
                <a:off x="2051126" y="3933856"/>
                <a:ext cx="2305170" cy="201615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Box 5"/>
          <p:cNvSpPr txBox="1">
            <a:spLocks noChangeArrowheads="1"/>
          </p:cNvSpPr>
          <p:nvPr/>
        </p:nvSpPr>
        <p:spPr bwMode="auto">
          <a:xfrm>
            <a:off x="1952625" y="5643563"/>
            <a:ext cx="274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ts val="2400"/>
            </a:pPr>
            <a:r>
              <a:rPr lang="it-IT" sz="2800">
                <a:latin typeface="Calibri" pitchFamily="34" charset="0"/>
              </a:rPr>
              <a:t> 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A65B5-B552-4CD3-9B58-0227C099F68A}" type="slidenum">
              <a:rPr lang="it-IT"/>
              <a:pPr>
                <a:defRPr/>
              </a:pPr>
              <a:t>38</a:t>
            </a:fld>
            <a:endParaRPr lang="it-IT" dirty="0"/>
          </a:p>
        </p:txBody>
      </p:sp>
      <p:grpSp>
        <p:nvGrpSpPr>
          <p:cNvPr id="64515" name="Gruppo 3"/>
          <p:cNvGrpSpPr>
            <a:grpSpLocks/>
          </p:cNvGrpSpPr>
          <p:nvPr/>
        </p:nvGrpSpPr>
        <p:grpSpPr bwMode="auto">
          <a:xfrm>
            <a:off x="1524000" y="0"/>
            <a:ext cx="8820150" cy="6380163"/>
            <a:chOff x="1523969" y="-24"/>
            <a:chExt cx="8820502" cy="6380252"/>
          </a:xfrm>
        </p:grpSpPr>
        <p:sp>
          <p:nvSpPr>
            <p:cNvPr id="64516" name="Rectangle 8"/>
            <p:cNvSpPr>
              <a:spLocks noChangeArrowheads="1"/>
            </p:cNvSpPr>
            <p:nvPr/>
          </p:nvSpPr>
          <p:spPr bwMode="auto">
            <a:xfrm>
              <a:off x="1523969" y="-24"/>
              <a:ext cx="768338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800">
                  <a:latin typeface="Calibri" pitchFamily="34" charset="0"/>
                </a:rPr>
                <a:t>D</a:t>
              </a:r>
              <a:r>
                <a:rPr lang="it-IT" sz="2800">
                  <a:solidFill>
                    <a:srgbClr val="000000"/>
                  </a:solidFill>
                  <a:latin typeface="Calibri" pitchFamily="34" charset="0"/>
                </a:rPr>
                <a:t>imensionamento – n</a:t>
              </a:r>
              <a:r>
                <a:rPr lang="it-IT" sz="2000">
                  <a:solidFill>
                    <a:srgbClr val="000000"/>
                  </a:solidFill>
                  <a:latin typeface="Calibri" pitchFamily="34" charset="0"/>
                </a:rPr>
                <a:t>=</a:t>
              </a:r>
              <a:r>
                <a:rPr lang="it-IT" sz="2800">
                  <a:solidFill>
                    <a:srgbClr val="FF0000"/>
                  </a:solidFill>
                  <a:latin typeface="Calibri" pitchFamily="34" charset="0"/>
                </a:rPr>
                <a:t>64</a:t>
              </a:r>
              <a:r>
                <a:rPr lang="it-IT" sz="2800">
                  <a:solidFill>
                    <a:srgbClr val="000000"/>
                  </a:solidFill>
                  <a:latin typeface="Calibri" pitchFamily="34" charset="0"/>
                </a:rPr>
                <a:t> per gruppo sperimentale </a:t>
              </a:r>
            </a:p>
          </p:txBody>
        </p:sp>
        <p:graphicFrame>
          <p:nvGraphicFramePr>
            <p:cNvPr id="13" name="Grafico 12"/>
            <p:cNvGraphicFramePr>
              <a:graphicFrameLocks noChangeAspect="1"/>
            </p:cNvGraphicFramePr>
            <p:nvPr/>
          </p:nvGraphicFramePr>
          <p:xfrm>
            <a:off x="5557167" y="476673"/>
            <a:ext cx="4766311" cy="30232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2" name="Grafico 11"/>
            <p:cNvGraphicFramePr>
              <a:graphicFrameLocks noChangeAspect="1"/>
            </p:cNvGraphicFramePr>
            <p:nvPr/>
          </p:nvGraphicFramePr>
          <p:xfrm>
            <a:off x="1847529" y="476673"/>
            <a:ext cx="4766311" cy="30232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8" name="Grafico 17"/>
            <p:cNvGraphicFramePr>
              <a:graphicFrameLocks noChangeAspect="1"/>
            </p:cNvGraphicFramePr>
            <p:nvPr/>
          </p:nvGraphicFramePr>
          <p:xfrm>
            <a:off x="5578160" y="3356993"/>
            <a:ext cx="4766311" cy="30232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7" name="Grafico 16"/>
            <p:cNvGraphicFramePr>
              <a:graphicFrameLocks noChangeAspect="1"/>
            </p:cNvGraphicFramePr>
            <p:nvPr/>
          </p:nvGraphicFramePr>
          <p:xfrm>
            <a:off x="1847529" y="3356993"/>
            <a:ext cx="4766311" cy="30232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64521" name="Gruppo 41"/>
            <p:cNvGrpSpPr>
              <a:grpSpLocks/>
            </p:cNvGrpSpPr>
            <p:nvPr/>
          </p:nvGrpSpPr>
          <p:grpSpPr bwMode="auto">
            <a:xfrm>
              <a:off x="4799856" y="0"/>
              <a:ext cx="4896544" cy="2996952"/>
              <a:chOff x="3275856" y="0"/>
              <a:chExt cx="4896544" cy="2996952"/>
            </a:xfrm>
          </p:grpSpPr>
          <p:sp>
            <p:nvSpPr>
              <p:cNvPr id="31" name="Ovale 30"/>
              <p:cNvSpPr/>
              <p:nvPr/>
            </p:nvSpPr>
            <p:spPr>
              <a:xfrm>
                <a:off x="3275113" y="-24"/>
                <a:ext cx="504845" cy="47625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cxnSp>
            <p:nvCxnSpPr>
              <p:cNvPr id="32" name="Connettore 2 31"/>
              <p:cNvCxnSpPr>
                <a:stCxn id="31" idx="5"/>
              </p:cNvCxnSpPr>
              <p:nvPr/>
            </p:nvCxnSpPr>
            <p:spPr>
              <a:xfrm>
                <a:off x="3705342" y="406382"/>
                <a:ext cx="2235289" cy="107792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e 32"/>
              <p:cNvSpPr/>
              <p:nvPr/>
            </p:nvSpPr>
            <p:spPr>
              <a:xfrm>
                <a:off x="5867603" y="981065"/>
                <a:ext cx="2305142" cy="201615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Box 5"/>
          <p:cNvSpPr txBox="1">
            <a:spLocks noChangeArrowheads="1"/>
          </p:cNvSpPr>
          <p:nvPr/>
        </p:nvSpPr>
        <p:spPr bwMode="auto">
          <a:xfrm>
            <a:off x="1952625" y="5643563"/>
            <a:ext cx="274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ts val="2400"/>
            </a:pPr>
            <a:r>
              <a:rPr lang="it-IT" sz="2800">
                <a:latin typeface="Calibri" pitchFamily="34" charset="0"/>
              </a:rPr>
              <a:t> 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4478D-BAE9-45FB-B737-BD510C83C5AC}" type="slidenum">
              <a:rPr lang="it-IT"/>
              <a:pPr>
                <a:defRPr/>
              </a:pPr>
              <a:t>39</a:t>
            </a:fld>
            <a:endParaRPr lang="it-IT" dirty="0"/>
          </a:p>
        </p:txBody>
      </p:sp>
      <p:graphicFrame>
        <p:nvGraphicFramePr>
          <p:cNvPr id="17" name="Grafico 16"/>
          <p:cNvGraphicFramePr>
            <a:graphicFrameLocks noChangeAspect="1"/>
          </p:cNvGraphicFramePr>
          <p:nvPr/>
        </p:nvGraphicFramePr>
        <p:xfrm>
          <a:off x="5539376" y="476672"/>
          <a:ext cx="4766311" cy="3023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6564" name="Gruppo 3"/>
          <p:cNvGrpSpPr>
            <a:grpSpLocks/>
          </p:cNvGrpSpPr>
          <p:nvPr/>
        </p:nvGrpSpPr>
        <p:grpSpPr bwMode="auto">
          <a:xfrm>
            <a:off x="1524000" y="0"/>
            <a:ext cx="8801100" cy="6380163"/>
            <a:chOff x="1523968" y="-24"/>
            <a:chExt cx="8801158" cy="6380252"/>
          </a:xfrm>
        </p:grpSpPr>
        <p:sp>
          <p:nvSpPr>
            <p:cNvPr id="66565" name="Rectangle 8"/>
            <p:cNvSpPr>
              <a:spLocks noChangeArrowheads="1"/>
            </p:cNvSpPr>
            <p:nvPr/>
          </p:nvSpPr>
          <p:spPr bwMode="auto">
            <a:xfrm>
              <a:off x="1523968" y="-24"/>
              <a:ext cx="786612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800">
                  <a:latin typeface="Calibri" pitchFamily="34" charset="0"/>
                </a:rPr>
                <a:t>D</a:t>
              </a:r>
              <a:r>
                <a:rPr lang="it-IT" sz="2800">
                  <a:solidFill>
                    <a:srgbClr val="000000"/>
                  </a:solidFill>
                  <a:latin typeface="Calibri" pitchFamily="34" charset="0"/>
                </a:rPr>
                <a:t>imensionamento – n</a:t>
              </a:r>
              <a:r>
                <a:rPr lang="it-IT" sz="2000">
                  <a:solidFill>
                    <a:srgbClr val="000000"/>
                  </a:solidFill>
                  <a:latin typeface="Calibri" pitchFamily="34" charset="0"/>
                </a:rPr>
                <a:t>=</a:t>
              </a:r>
              <a:r>
                <a:rPr lang="it-IT" sz="2800">
                  <a:solidFill>
                    <a:srgbClr val="FF0000"/>
                  </a:solidFill>
                  <a:latin typeface="Calibri" pitchFamily="34" charset="0"/>
                </a:rPr>
                <a:t>394</a:t>
              </a:r>
              <a:r>
                <a:rPr lang="it-IT" sz="2800">
                  <a:solidFill>
                    <a:srgbClr val="000000"/>
                  </a:solidFill>
                  <a:latin typeface="Calibri" pitchFamily="34" charset="0"/>
                </a:rPr>
                <a:t> per gruppo sperimentale </a:t>
              </a:r>
            </a:p>
          </p:txBody>
        </p:sp>
        <p:graphicFrame>
          <p:nvGraphicFramePr>
            <p:cNvPr id="19" name="Grafico 18"/>
            <p:cNvGraphicFramePr>
              <a:graphicFrameLocks noChangeAspect="1"/>
            </p:cNvGraphicFramePr>
            <p:nvPr/>
          </p:nvGraphicFramePr>
          <p:xfrm>
            <a:off x="5558815" y="3356993"/>
            <a:ext cx="4766311" cy="30232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8" name="Grafico 17"/>
            <p:cNvGraphicFramePr>
              <a:graphicFrameLocks noChangeAspect="1"/>
            </p:cNvGraphicFramePr>
            <p:nvPr/>
          </p:nvGraphicFramePr>
          <p:xfrm>
            <a:off x="1847529" y="3356993"/>
            <a:ext cx="4766311" cy="30232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49" name="Grafico 48"/>
            <p:cNvGraphicFramePr>
              <a:graphicFrameLocks noChangeAspect="1"/>
            </p:cNvGraphicFramePr>
            <p:nvPr/>
          </p:nvGraphicFramePr>
          <p:xfrm>
            <a:off x="1847529" y="476673"/>
            <a:ext cx="4766311" cy="30232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66569" name="Gruppo 39"/>
            <p:cNvGrpSpPr>
              <a:grpSpLocks/>
            </p:cNvGrpSpPr>
            <p:nvPr/>
          </p:nvGrpSpPr>
          <p:grpSpPr bwMode="auto">
            <a:xfrm>
              <a:off x="3503713" y="0"/>
              <a:ext cx="2633435" cy="2996952"/>
              <a:chOff x="1979712" y="0"/>
              <a:chExt cx="2633435" cy="2996952"/>
            </a:xfrm>
          </p:grpSpPr>
          <p:sp>
            <p:nvSpPr>
              <p:cNvPr id="32" name="Ovale 31"/>
              <p:cNvSpPr/>
              <p:nvPr/>
            </p:nvSpPr>
            <p:spPr>
              <a:xfrm>
                <a:off x="3276588" y="-24"/>
                <a:ext cx="719143" cy="47625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  <p:cxnSp>
            <p:nvCxnSpPr>
              <p:cNvPr id="33" name="Connettore 2 32"/>
              <p:cNvCxnSpPr>
                <a:stCxn id="32" idx="4"/>
              </p:cNvCxnSpPr>
              <p:nvPr/>
            </p:nvCxnSpPr>
            <p:spPr>
              <a:xfrm flipH="1">
                <a:off x="3563928" y="476233"/>
                <a:ext cx="71437" cy="50483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e 33"/>
              <p:cNvSpPr/>
              <p:nvPr/>
            </p:nvSpPr>
            <p:spPr>
              <a:xfrm>
                <a:off x="1979593" y="981065"/>
                <a:ext cx="2633679" cy="201615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838200" y="952500"/>
            <a:ext cx="10515600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it-IT" sz="2400" dirty="0">
                <a:latin typeface="Calibri" panose="020F0502020204030204" pitchFamily="34" charset="0"/>
                <a:cs typeface="+mn-cs"/>
                <a:sym typeface="Symbol" pitchFamily="18" charset="2"/>
              </a:rPr>
              <a:t>Per calcolare la minima dimensione campionaria necessaria a valutare l’ipotesi in studio </a:t>
            </a:r>
            <a:r>
              <a:rPr lang="it-IT" sz="2400" dirty="0">
                <a:latin typeface="Calibri" panose="020F0502020204030204" pitchFamily="34" charset="0"/>
                <a:cs typeface="+mn-cs"/>
              </a:rPr>
              <a:t>occorre precisare:</a:t>
            </a:r>
          </a:p>
          <a:p>
            <a:pPr marL="1341438" indent="-1341438" fontAlgn="auto">
              <a:spcBef>
                <a:spcPts val="0"/>
              </a:spcBef>
              <a:spcAft>
                <a:spcPts val="1200"/>
              </a:spcAft>
              <a:tabLst>
                <a:tab pos="985838" algn="l"/>
              </a:tabLst>
              <a:defRPr/>
            </a:pPr>
            <a:r>
              <a:rPr lang="it-IT" sz="2400" dirty="0">
                <a:latin typeface="Calibri" panose="020F0502020204030204" pitchFamily="34" charset="0"/>
                <a:cs typeface="+mn-cs"/>
              </a:rPr>
              <a:t>1</a:t>
            </a:r>
            <a:r>
              <a:rPr lang="it-IT" sz="2400" dirty="0">
                <a:latin typeface="Calibri" panose="020F0502020204030204" pitchFamily="34" charset="0"/>
                <a:cs typeface="+mn-cs"/>
              </a:rPr>
              <a:t>)  </a:t>
            </a:r>
            <a:r>
              <a:rPr lang="it-IT" sz="2400" b="1" dirty="0">
                <a:solidFill>
                  <a:srgbClr val="FF0000"/>
                </a:solidFill>
                <a:latin typeface="Calibri" panose="020F0502020204030204" pitchFamily="34" charset="0"/>
                <a:cs typeface="+mn-cs"/>
                <a:sym typeface="Symbol" pitchFamily="18" charset="2"/>
              </a:rPr>
              <a:t></a:t>
            </a:r>
            <a:r>
              <a:rPr lang="it-IT" sz="2400" dirty="0">
                <a:latin typeface="Calibri" panose="020F0502020204030204" pitchFamily="34" charset="0"/>
                <a:cs typeface="+mn-cs"/>
                <a:sym typeface="Symbol" pitchFamily="18" charset="2"/>
              </a:rPr>
              <a:t>	= i</a:t>
            </a:r>
            <a:r>
              <a:rPr lang="it-IT" sz="2400" dirty="0">
                <a:latin typeface="Calibri" panose="020F0502020204030204" pitchFamily="34" charset="0"/>
                <a:cs typeface="+mn-cs"/>
              </a:rPr>
              <a:t>l </a:t>
            </a:r>
            <a:r>
              <a:rPr lang="it-IT" sz="2400" dirty="0">
                <a:solidFill>
                  <a:srgbClr val="FF0000"/>
                </a:solidFill>
                <a:latin typeface="Calibri" panose="020F0502020204030204" pitchFamily="34" charset="0"/>
                <a:cs typeface="+mn-cs"/>
                <a:sym typeface="WP Greek Century" pitchFamily="2" charset="2"/>
              </a:rPr>
              <a:t>livello di significatività</a:t>
            </a:r>
            <a:r>
              <a:rPr lang="it-IT" sz="2400" dirty="0">
                <a:latin typeface="Calibri" panose="020F0502020204030204" pitchFamily="34" charset="0"/>
                <a:cs typeface="+mn-cs"/>
                <a:sym typeface="WP Greek Century" pitchFamily="2" charset="2"/>
              </a:rPr>
              <a:t> considerato accettabile per rifiutare H0 (a 1 o 2 code) 		</a:t>
            </a:r>
            <a:r>
              <a:rPr lang="it-IT" sz="2400" dirty="0">
                <a:latin typeface="Calibri" panose="020F0502020204030204" pitchFamily="34" charset="0"/>
                <a:cs typeface="+mn-cs"/>
                <a:sym typeface="WP Greek Century" pitchFamily="2" charset="2"/>
              </a:rPr>
              <a:t>	</a:t>
            </a:r>
            <a:r>
              <a:rPr lang="it-IT" sz="2400" dirty="0">
                <a:solidFill>
                  <a:srgbClr val="0070C0"/>
                </a:solidFill>
                <a:latin typeface="Calibri" panose="020F0502020204030204" pitchFamily="34" charset="0"/>
                <a:cs typeface="+mn-cs"/>
                <a:sym typeface="WP Greek Century" pitchFamily="2" charset="2"/>
              </a:rPr>
              <a:t>valore </a:t>
            </a:r>
            <a:r>
              <a:rPr lang="it-IT" sz="2400" dirty="0">
                <a:solidFill>
                  <a:srgbClr val="0070C0"/>
                </a:solidFill>
                <a:latin typeface="Calibri" panose="020F0502020204030204" pitchFamily="34" charset="0"/>
                <a:cs typeface="+mn-cs"/>
                <a:sym typeface="WP Greek Century" pitchFamily="2" charset="2"/>
              </a:rPr>
              <a:t>prestabilito</a:t>
            </a:r>
          </a:p>
          <a:p>
            <a:pPr marL="1341438" indent="-1341438" fontAlgn="auto">
              <a:spcBef>
                <a:spcPts val="0"/>
              </a:spcBef>
              <a:spcAft>
                <a:spcPts val="1200"/>
              </a:spcAft>
              <a:tabLst>
                <a:tab pos="985838" algn="l"/>
              </a:tabLst>
              <a:defRPr/>
            </a:pPr>
            <a:r>
              <a:rPr lang="it-IT" sz="2400" dirty="0">
                <a:latin typeface="Calibri" panose="020F0502020204030204" pitchFamily="34" charset="0"/>
                <a:cs typeface="+mn-cs"/>
                <a:sym typeface="WP Greek Century" pitchFamily="2" charset="2"/>
              </a:rPr>
              <a:t>2)  </a:t>
            </a:r>
            <a:r>
              <a:rPr lang="it-IT" sz="2400" dirty="0">
                <a:solidFill>
                  <a:srgbClr val="FF0000"/>
                </a:solidFill>
                <a:latin typeface="Calibri" panose="020F0502020204030204" pitchFamily="34" charset="0"/>
                <a:cs typeface="+mn-cs"/>
                <a:sym typeface="WP Greek Century" pitchFamily="2" charset="2"/>
              </a:rPr>
              <a:t>1-</a:t>
            </a:r>
            <a:r>
              <a:rPr lang="it-IT" sz="2400" b="1" dirty="0">
                <a:solidFill>
                  <a:srgbClr val="FF0000"/>
                </a:solidFill>
                <a:latin typeface="Calibri" panose="020F0502020204030204" pitchFamily="34" charset="0"/>
                <a:cs typeface="+mn-cs"/>
                <a:sym typeface="Symbol" pitchFamily="18" charset="2"/>
              </a:rPr>
              <a:t></a:t>
            </a:r>
            <a:r>
              <a:rPr lang="it-IT" sz="2400" dirty="0">
                <a:latin typeface="Calibri" panose="020F0502020204030204" pitchFamily="34" charset="0"/>
                <a:cs typeface="+mn-cs"/>
                <a:sym typeface="Symbol" pitchFamily="18" charset="2"/>
              </a:rPr>
              <a:t>	= l</a:t>
            </a:r>
            <a:r>
              <a:rPr lang="it-IT" sz="2400" dirty="0">
                <a:latin typeface="Calibri" panose="020F0502020204030204" pitchFamily="34" charset="0"/>
                <a:cs typeface="+mn-cs"/>
                <a:sym typeface="WP Greek Century" pitchFamily="2" charset="2"/>
              </a:rPr>
              <a:t>a </a:t>
            </a:r>
            <a:r>
              <a:rPr lang="it-IT" sz="2400" dirty="0">
                <a:solidFill>
                  <a:srgbClr val="FF0000"/>
                </a:solidFill>
                <a:latin typeface="Calibri" panose="020F0502020204030204" pitchFamily="34" charset="0"/>
                <a:cs typeface="+mn-cs"/>
                <a:sym typeface="WP Greek Century" pitchFamily="2" charset="2"/>
              </a:rPr>
              <a:t>potenza del test</a:t>
            </a:r>
            <a:r>
              <a:rPr lang="it-IT" sz="2400" dirty="0">
                <a:latin typeface="Calibri" panose="020F0502020204030204" pitchFamily="34" charset="0"/>
                <a:cs typeface="+mn-cs"/>
                <a:sym typeface="WP Greek Century" pitchFamily="2" charset="2"/>
              </a:rPr>
              <a:t>, cioè la probabilità di evidenziare una differenza significativa 		</a:t>
            </a:r>
            <a:r>
              <a:rPr lang="it-IT" sz="2400" dirty="0">
                <a:solidFill>
                  <a:srgbClr val="0070C0"/>
                </a:solidFill>
                <a:latin typeface="Calibri" panose="020F0502020204030204" pitchFamily="34" charset="0"/>
                <a:cs typeface="+mn-cs"/>
                <a:sym typeface="WP Greek Century" pitchFamily="2" charset="2"/>
              </a:rPr>
              <a:t>valore prestabilito</a:t>
            </a:r>
          </a:p>
          <a:p>
            <a:pPr marL="1341438" indent="-1341438" eaLnBrk="0" fontAlgn="auto" hangingPunct="0">
              <a:spcBef>
                <a:spcPts val="0"/>
              </a:spcBef>
              <a:spcAft>
                <a:spcPts val="1200"/>
              </a:spcAft>
              <a:tabLst>
                <a:tab pos="985838" algn="l"/>
              </a:tabLst>
              <a:defRPr/>
            </a:pPr>
            <a:r>
              <a:rPr lang="it-IT" sz="2400" dirty="0">
                <a:latin typeface="Calibri" panose="020F0502020204030204" pitchFamily="34" charset="0"/>
                <a:cs typeface="+mn-cs"/>
              </a:rPr>
              <a:t>3)  </a:t>
            </a:r>
            <a:r>
              <a:rPr lang="it-IT" sz="2400" b="1" dirty="0">
                <a:solidFill>
                  <a:srgbClr val="FF0000"/>
                </a:solidFill>
                <a:latin typeface="Calibri" panose="020F0502020204030204" pitchFamily="34" charset="0"/>
                <a:cs typeface="+mn-cs"/>
                <a:sym typeface="Symbol" pitchFamily="18" charset="2"/>
              </a:rPr>
              <a:t></a:t>
            </a:r>
            <a:r>
              <a:rPr lang="it-IT" sz="2400" dirty="0">
                <a:latin typeface="Calibri" panose="020F0502020204030204" pitchFamily="34" charset="0"/>
                <a:cs typeface="+mn-cs"/>
                <a:sym typeface="Symbol" pitchFamily="18" charset="2"/>
              </a:rPr>
              <a:t>	= l</a:t>
            </a:r>
            <a:r>
              <a:rPr lang="it-IT" sz="2400" dirty="0">
                <a:latin typeface="Calibri" panose="020F0502020204030204" pitchFamily="34" charset="0"/>
                <a:cs typeface="+mn-cs"/>
              </a:rPr>
              <a:t>a </a:t>
            </a:r>
            <a:r>
              <a:rPr lang="it-IT" sz="2400" dirty="0">
                <a:solidFill>
                  <a:srgbClr val="FF0000"/>
                </a:solidFill>
                <a:latin typeface="Calibri" panose="020F0502020204030204" pitchFamily="34" charset="0"/>
                <a:cs typeface="+mn-cs"/>
              </a:rPr>
              <a:t>variabilità delle misure</a:t>
            </a:r>
            <a:r>
              <a:rPr lang="it-IT" sz="2400" dirty="0">
                <a:latin typeface="Calibri" panose="020F0502020204030204" pitchFamily="34" charset="0"/>
                <a:cs typeface="+mn-cs"/>
              </a:rPr>
              <a:t> che si confrontano (per variabili </a:t>
            </a:r>
            <a:r>
              <a:rPr lang="it-IT" sz="2400" dirty="0">
                <a:latin typeface="Calibri" panose="020F0502020204030204" pitchFamily="34" charset="0"/>
                <a:cs typeface="+mn-cs"/>
              </a:rPr>
              <a:t>quantitative)</a:t>
            </a:r>
            <a:endParaRPr lang="it-IT" sz="2400" dirty="0">
              <a:latin typeface="Calibri" panose="020F0502020204030204" pitchFamily="34" charset="0"/>
              <a:cs typeface="+mn-cs"/>
            </a:endParaRPr>
          </a:p>
          <a:p>
            <a:pPr marL="1341438" indent="-1341438" eaLnBrk="0" fontAlgn="auto" hangingPunct="0">
              <a:spcBef>
                <a:spcPts val="0"/>
              </a:spcBef>
              <a:spcAft>
                <a:spcPts val="1200"/>
              </a:spcAft>
              <a:tabLst>
                <a:tab pos="985838" algn="l"/>
              </a:tabLst>
              <a:defRPr/>
            </a:pPr>
            <a:r>
              <a:rPr lang="it-IT" sz="2400" dirty="0">
                <a:latin typeface="Calibri" panose="020F0502020204030204" pitchFamily="34" charset="0"/>
                <a:cs typeface="+mn-cs"/>
              </a:rPr>
              <a:t>4)  </a:t>
            </a:r>
            <a:r>
              <a:rPr lang="it-IT" sz="2400" b="1" dirty="0">
                <a:solidFill>
                  <a:srgbClr val="FF0000"/>
                </a:solidFill>
                <a:latin typeface="Calibri" panose="020F0502020204030204" pitchFamily="34" charset="0"/>
                <a:cs typeface="+mn-cs"/>
                <a:sym typeface="Symbol" pitchFamily="18" charset="2"/>
              </a:rPr>
              <a:t></a:t>
            </a:r>
            <a:r>
              <a:rPr lang="it-IT" sz="2400" dirty="0">
                <a:latin typeface="Calibri" panose="020F0502020204030204" pitchFamily="34" charset="0"/>
                <a:cs typeface="+mn-cs"/>
                <a:sym typeface="Symbol" pitchFamily="18" charset="2"/>
              </a:rPr>
              <a:t>	= </a:t>
            </a:r>
            <a:r>
              <a:rPr lang="it-IT" sz="2400" dirty="0">
                <a:latin typeface="Calibri" panose="020F0502020204030204" pitchFamily="34" charset="0"/>
                <a:cs typeface="+mn-cs"/>
              </a:rPr>
              <a:t>la </a:t>
            </a:r>
            <a:r>
              <a:rPr lang="it-IT" sz="2400" dirty="0">
                <a:solidFill>
                  <a:srgbClr val="FF0000"/>
                </a:solidFill>
                <a:latin typeface="Calibri" panose="020F0502020204030204" pitchFamily="34" charset="0"/>
                <a:cs typeface="+mn-cs"/>
                <a:sym typeface="Symbol" pitchFamily="18" charset="2"/>
              </a:rPr>
              <a:t>minima differenza</a:t>
            </a:r>
            <a:r>
              <a:rPr lang="it-IT" sz="2400" dirty="0">
                <a:latin typeface="Calibri" panose="020F0502020204030204" pitchFamily="34" charset="0"/>
                <a:cs typeface="+mn-cs"/>
                <a:sym typeface="Symbol" pitchFamily="18" charset="2"/>
              </a:rPr>
              <a:t> che si vuole essere in grado di evidenziare </a:t>
            </a:r>
            <a:r>
              <a:rPr lang="it-IT" sz="2400" dirty="0">
                <a:latin typeface="Calibri" panose="020F0502020204030204" pitchFamily="34" charset="0"/>
                <a:cs typeface="+mn-cs"/>
              </a:rPr>
              <a:t>tra i gruppi a confronto</a:t>
            </a:r>
            <a:r>
              <a:rPr lang="it-IT" sz="2400" dirty="0">
                <a:latin typeface="Calibri" panose="020F0502020204030204" pitchFamily="34" charset="0"/>
                <a:cs typeface="+mn-cs"/>
                <a:sym typeface="Symbol" pitchFamily="18" charset="2"/>
              </a:rPr>
              <a:t>, perchè </a:t>
            </a:r>
            <a:r>
              <a:rPr lang="it-IT" sz="2400" dirty="0">
                <a:solidFill>
                  <a:srgbClr val="FF0000"/>
                </a:solidFill>
                <a:latin typeface="Calibri" panose="020F0502020204030204" pitchFamily="34" charset="0"/>
                <a:cs typeface="+mn-cs"/>
                <a:sym typeface="Symbol" pitchFamily="18" charset="2"/>
              </a:rPr>
              <a:t>clinicamente/biologicamente rilevante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1B12CF-DA72-4B6F-8A44-6B29C8F739F7}" type="slidenum">
              <a:rPr lang="it-IT"/>
              <a:pPr>
                <a:defRPr/>
              </a:pPr>
              <a:t>4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838200" y="508000"/>
            <a:ext cx="10515600" cy="537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2400"/>
              </a:spcAft>
              <a:defRPr/>
            </a:pPr>
            <a:r>
              <a:rPr lang="it-IT" sz="2800" b="1" dirty="0">
                <a:solidFill>
                  <a:srgbClr val="FF0000"/>
                </a:solidFill>
                <a:latin typeface="+mn-lt"/>
                <a:cs typeface="+mn-cs"/>
              </a:rPr>
              <a:t>Esempio </a:t>
            </a:r>
            <a:r>
              <a:rPr lang="it-IT" sz="2800" b="1" dirty="0">
                <a:solidFill>
                  <a:srgbClr val="FF0000"/>
                </a:solidFill>
                <a:latin typeface="+mn-lt"/>
                <a:cs typeface="+mn-cs"/>
              </a:rPr>
              <a:t>3</a:t>
            </a:r>
            <a:r>
              <a:rPr lang="it-IT" sz="28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endParaRPr lang="it-IT" sz="2400" dirty="0">
              <a:latin typeface="+mn-lt"/>
              <a:cs typeface="+mn-cs"/>
              <a:sym typeface="Monotype Sorts" pitchFamily="2" charset="2"/>
            </a:endParaRPr>
          </a:p>
          <a:p>
            <a:pPr eaLnBrk="0" fontAlgn="auto" hangingPunct="0">
              <a:spcBef>
                <a:spcPts val="0"/>
              </a:spcBef>
              <a:spcAft>
                <a:spcPts val="2400"/>
              </a:spcAft>
              <a:defRPr/>
            </a:pP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Gruppi indipendenti</a:t>
            </a:r>
            <a:endParaRPr lang="it-IT" sz="2400" dirty="0">
              <a:latin typeface="+mn-lt"/>
              <a:cs typeface="+mn-cs"/>
              <a:sym typeface="Monotype Sorts" pitchFamily="2" charset="2"/>
            </a:endParaRP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3 </a:t>
            </a: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trattamenti: Soluzione fisiologica </a:t>
            </a: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(c) vs Anfetamina dose bassa (t1) vs Anfetamina dose alta (t2)</a:t>
            </a:r>
            <a:endParaRPr lang="it-IT" sz="2400" dirty="0">
              <a:latin typeface="+mn-lt"/>
              <a:cs typeface="+mn-cs"/>
              <a:sym typeface="Monotype Sorts" pitchFamily="2" charset="2"/>
            </a:endParaRP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Variabile </a:t>
            </a: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risposta: n. attraversamenti in Open-</a:t>
            </a:r>
            <a:r>
              <a:rPr lang="it-IT" sz="2400" dirty="0" err="1">
                <a:latin typeface="+mn-lt"/>
                <a:cs typeface="+mn-cs"/>
                <a:sym typeface="Monotype Sorts" pitchFamily="2" charset="2"/>
              </a:rPr>
              <a:t>field</a:t>
            </a: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 in 10’</a:t>
            </a: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  <a:sym typeface="Symbol" pitchFamily="18" charset="2"/>
              </a:rPr>
              <a:t></a:t>
            </a:r>
            <a:r>
              <a:rPr lang="it-IT" sz="2400" baseline="-25000" dirty="0">
                <a:latin typeface="+mn-lt"/>
                <a:cs typeface="+mn-cs"/>
                <a:sym typeface="Symbol" pitchFamily="18" charset="2"/>
              </a:rPr>
              <a:t>c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 =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80; 	</a:t>
            </a:r>
            <a:r>
              <a:rPr lang="it-IT" sz="2400" baseline="-25000" dirty="0">
                <a:latin typeface="+mn-lt"/>
                <a:cs typeface="+mn-cs"/>
                <a:sym typeface="Symbol" pitchFamily="18" charset="2"/>
              </a:rPr>
              <a:t>t1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 = 92; 	</a:t>
            </a:r>
            <a:r>
              <a:rPr lang="it-IT" sz="2400" baseline="-25000" dirty="0">
                <a:latin typeface="+mn-lt"/>
                <a:cs typeface="+mn-cs"/>
                <a:sym typeface="Symbol" pitchFamily="18" charset="2"/>
              </a:rPr>
              <a:t>t2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=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96</a:t>
            </a:r>
            <a:endParaRPr lang="it-IT" sz="2400" dirty="0">
              <a:latin typeface="+mn-lt"/>
              <a:cs typeface="+mn-cs"/>
              <a:sym typeface="Symbol" pitchFamily="18" charset="2"/>
            </a:endParaRP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  <a:sym typeface="Symbol" pitchFamily="18" charset="2"/>
              </a:rPr>
              <a:t></a:t>
            </a:r>
            <a:r>
              <a:rPr lang="it-IT" sz="2400" baseline="-25000" dirty="0">
                <a:latin typeface="+mn-lt"/>
                <a:cs typeface="+mn-cs"/>
                <a:sym typeface="Symbol" pitchFamily="18" charset="2"/>
              </a:rPr>
              <a:t>c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= 15.8 (da esperimenti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precedenti con la soluzione fisiologica) </a:t>
            </a: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  <a:sym typeface="Symbol" pitchFamily="18" charset="2"/>
              </a:rPr>
              <a:t></a:t>
            </a:r>
            <a:r>
              <a:rPr lang="it-IT" sz="2400" baseline="-25000" dirty="0">
                <a:latin typeface="+mn-lt"/>
                <a:cs typeface="+mn-cs"/>
                <a:sym typeface="Symbol" pitchFamily="18" charset="2"/>
              </a:rPr>
              <a:t>t1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= </a:t>
            </a:r>
            <a:r>
              <a:rPr lang="it-IT" sz="2400" baseline="-25000" dirty="0">
                <a:latin typeface="+mn-lt"/>
                <a:cs typeface="+mn-cs"/>
                <a:sym typeface="Symbol" pitchFamily="18" charset="2"/>
              </a:rPr>
              <a:t>t2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= 16.2 (da esperimenti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precedenti su sostanze analoghe all’anfetamina) </a:t>
            </a: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  <a:sym typeface="Symbol" pitchFamily="18" charset="2"/>
              </a:rPr>
              <a:t>	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	=&gt;	  = ? 		f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= ?</a:t>
            </a:r>
            <a:endParaRPr lang="it-IT" sz="2400" dirty="0">
              <a:latin typeface="+mn-lt"/>
              <a:cs typeface="Tahoma" pitchFamily="34" charset="0"/>
              <a:sym typeface="Symbol" pitchFamily="18" charset="2"/>
            </a:endParaRP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  <a:sym typeface="Symbol" pitchFamily="18" charset="2"/>
              </a:rPr>
              <a:t></a:t>
            </a:r>
            <a:r>
              <a:rPr lang="it-IT" sz="2400" dirty="0">
                <a:latin typeface="+mn-lt"/>
                <a:cs typeface="+mn-cs"/>
              </a:rPr>
              <a:t> </a:t>
            </a:r>
            <a:r>
              <a:rPr lang="it-IT" sz="2400" dirty="0">
                <a:latin typeface="+mn-lt"/>
                <a:cs typeface="+mn-cs"/>
              </a:rPr>
              <a:t>(due code) = 0.05</a:t>
            </a: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</a:rPr>
              <a:t>1</a:t>
            </a:r>
            <a:r>
              <a:rPr lang="it-IT" sz="2400" dirty="0">
                <a:latin typeface="+mn-lt"/>
                <a:cs typeface="+mn-cs"/>
              </a:rPr>
              <a:t>-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 = 0.80</a:t>
            </a:r>
          </a:p>
        </p:txBody>
      </p:sp>
      <p:sp>
        <p:nvSpPr>
          <p:cNvPr id="46085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D41F7-0928-4F0F-9893-A9636E342A36}" type="slidenum">
              <a:rPr lang="it-IT"/>
              <a:pPr>
                <a:defRPr/>
              </a:pPr>
              <a:t>40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838200" y="508000"/>
            <a:ext cx="105156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2400"/>
              </a:spcAft>
              <a:defRPr/>
            </a:pPr>
            <a:r>
              <a:rPr lang="it-IT" sz="2800" b="1" dirty="0">
                <a:solidFill>
                  <a:srgbClr val="FF0000"/>
                </a:solidFill>
                <a:latin typeface="+mn-lt"/>
                <a:cs typeface="+mn-cs"/>
              </a:rPr>
              <a:t>Esempio </a:t>
            </a:r>
            <a:r>
              <a:rPr lang="it-IT" sz="2800" b="1" dirty="0">
                <a:solidFill>
                  <a:srgbClr val="FF0000"/>
                </a:solidFill>
                <a:latin typeface="+mn-lt"/>
                <a:cs typeface="+mn-cs"/>
              </a:rPr>
              <a:t>4</a:t>
            </a:r>
            <a:r>
              <a:rPr lang="it-IT" sz="28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endParaRPr lang="it-IT" sz="2400" dirty="0">
              <a:latin typeface="+mn-lt"/>
              <a:cs typeface="+mn-cs"/>
              <a:sym typeface="Monotype Sorts" pitchFamily="2" charset="2"/>
            </a:endParaRPr>
          </a:p>
          <a:p>
            <a:pPr eaLnBrk="0" fontAlgn="auto" hangingPunct="0">
              <a:spcBef>
                <a:spcPts val="0"/>
              </a:spcBef>
              <a:spcAft>
                <a:spcPts val="2400"/>
              </a:spcAft>
              <a:defRPr/>
            </a:pP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Gruppi appaiati</a:t>
            </a:r>
            <a:endParaRPr lang="it-IT" sz="2400" dirty="0">
              <a:latin typeface="+mn-lt"/>
              <a:cs typeface="+mn-cs"/>
              <a:sym typeface="Monotype Sorts" pitchFamily="2" charset="2"/>
            </a:endParaRP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3 </a:t>
            </a: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trattamenti: Soluzione fisiologica </a:t>
            </a: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(c) </a:t>
            </a: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vs Anfetamina dose bassa (</a:t>
            </a: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t1) </a:t>
            </a: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vs Anfetamina dose alta (</a:t>
            </a: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t2)</a:t>
            </a:r>
            <a:endParaRPr lang="it-IT" sz="2400" dirty="0">
              <a:latin typeface="+mn-lt"/>
              <a:cs typeface="+mn-cs"/>
              <a:sym typeface="Monotype Sorts" pitchFamily="2" charset="2"/>
            </a:endParaRP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Variabile </a:t>
            </a: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risposta: n. attraversamenti in Open-</a:t>
            </a:r>
            <a:r>
              <a:rPr lang="it-IT" sz="2400" dirty="0" err="1">
                <a:latin typeface="+mn-lt"/>
                <a:cs typeface="+mn-cs"/>
                <a:sym typeface="Monotype Sorts" pitchFamily="2" charset="2"/>
              </a:rPr>
              <a:t>field</a:t>
            </a: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 in 10’</a:t>
            </a: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  <a:sym typeface="Symbol" pitchFamily="18" charset="2"/>
              </a:rPr>
              <a:t></a:t>
            </a:r>
            <a:r>
              <a:rPr lang="it-IT" sz="2400" baseline="-25000" dirty="0">
                <a:latin typeface="+mn-lt"/>
                <a:cs typeface="+mn-cs"/>
                <a:sym typeface="Symbol" pitchFamily="18" charset="2"/>
              </a:rPr>
              <a:t>c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 = 80; 	</a:t>
            </a:r>
            <a:r>
              <a:rPr lang="it-IT" sz="2400" baseline="-25000" dirty="0">
                <a:latin typeface="+mn-lt"/>
                <a:cs typeface="+mn-cs"/>
                <a:sym typeface="Symbol" pitchFamily="18" charset="2"/>
              </a:rPr>
              <a:t>t1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 = 92;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	</a:t>
            </a:r>
            <a:r>
              <a:rPr lang="it-IT" sz="2400" baseline="-25000" dirty="0">
                <a:latin typeface="+mn-lt"/>
                <a:cs typeface="+mn-cs"/>
                <a:sym typeface="Symbol" pitchFamily="18" charset="2"/>
              </a:rPr>
              <a:t>t2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= 96</a:t>
            </a: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  <a:sym typeface="Symbol" pitchFamily="18" charset="2"/>
              </a:rPr>
              <a:t></a:t>
            </a:r>
            <a:r>
              <a:rPr lang="it-IT" sz="2400" baseline="-25000" dirty="0">
                <a:latin typeface="+mn-lt"/>
                <a:cs typeface="+mn-cs"/>
                <a:sym typeface="Symbol" pitchFamily="18" charset="2"/>
              </a:rPr>
              <a:t>c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= 15.8 (da esperimenti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precedenti con la soluzione fisiologica) </a:t>
            </a: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  <a:sym typeface="Symbol" pitchFamily="18" charset="2"/>
              </a:rPr>
              <a:t></a:t>
            </a:r>
            <a:r>
              <a:rPr lang="it-IT" sz="2400" baseline="-25000" dirty="0">
                <a:latin typeface="+mn-lt"/>
                <a:cs typeface="+mn-cs"/>
                <a:sym typeface="Symbol" pitchFamily="18" charset="2"/>
              </a:rPr>
              <a:t>t1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= </a:t>
            </a:r>
            <a:r>
              <a:rPr lang="it-IT" sz="2400" baseline="-25000" dirty="0">
                <a:latin typeface="+mn-lt"/>
                <a:cs typeface="+mn-cs"/>
                <a:sym typeface="Symbol" pitchFamily="18" charset="2"/>
              </a:rPr>
              <a:t>t2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= 16.2 (da esperimenti precedenti su sostanze analoghe all’anfetamina) </a:t>
            </a: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  <a:sym typeface="Symbol" pitchFamily="18" charset="2"/>
              </a:rPr>
              <a:t>r = 0.5 (correlazione tra coppie di misure appaiate: correlazione «media») </a:t>
            </a:r>
          </a:p>
          <a:p>
            <a:pPr eaLnBrk="0" fontAlgn="auto" hangingPunct="0">
              <a:spcBef>
                <a:spcPts val="0"/>
              </a:spcBef>
              <a:spcAft>
                <a:spcPts val="600"/>
              </a:spcAft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  <a:sym typeface="Symbol" pitchFamily="18" charset="2"/>
              </a:rPr>
              <a:t>	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	=&gt;	</a:t>
            </a:r>
            <a:r>
              <a:rPr lang="it-IT" sz="2400" baseline="-25000" dirty="0" err="1">
                <a:latin typeface="+mn-lt"/>
                <a:cs typeface="+mn-cs"/>
                <a:sym typeface="Symbol" pitchFamily="18" charset="2"/>
              </a:rPr>
              <a:t>within</a:t>
            </a:r>
            <a:r>
              <a:rPr lang="it-IT" sz="2400" baseline="-25000" dirty="0">
                <a:latin typeface="+mn-lt"/>
                <a:cs typeface="+mn-cs"/>
                <a:sym typeface="Symbol" pitchFamily="18" charset="2"/>
              </a:rPr>
              <a:t> </a:t>
            </a:r>
            <a:r>
              <a:rPr lang="it-IT" sz="2400" baseline="-25000" dirty="0" err="1">
                <a:latin typeface="+mn-lt"/>
                <a:cs typeface="+mn-cs"/>
                <a:sym typeface="Symbol" pitchFamily="18" charset="2"/>
              </a:rPr>
              <a:t>units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 = ?	 	f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= ?</a:t>
            </a:r>
            <a:endParaRPr lang="it-IT" sz="2400" dirty="0">
              <a:latin typeface="+mn-lt"/>
              <a:cs typeface="Tahoma" pitchFamily="34" charset="0"/>
              <a:sym typeface="Symbol" pitchFamily="18" charset="2"/>
            </a:endParaRP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  <a:sym typeface="Symbol" pitchFamily="18" charset="2"/>
              </a:rPr>
              <a:t></a:t>
            </a:r>
            <a:r>
              <a:rPr lang="it-IT" sz="2400" dirty="0">
                <a:latin typeface="+mn-lt"/>
                <a:cs typeface="+mn-cs"/>
              </a:rPr>
              <a:t> </a:t>
            </a:r>
            <a:r>
              <a:rPr lang="it-IT" sz="2400" dirty="0">
                <a:latin typeface="+mn-lt"/>
                <a:cs typeface="+mn-cs"/>
              </a:rPr>
              <a:t>(due code) = 0.05</a:t>
            </a: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</a:rPr>
              <a:t>1-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 = 0.80</a:t>
            </a:r>
          </a:p>
        </p:txBody>
      </p:sp>
      <p:sp>
        <p:nvSpPr>
          <p:cNvPr id="46085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D018C-483E-4565-A43B-721DE7F60DB7}" type="slidenum">
              <a:rPr lang="it-IT"/>
              <a:pPr>
                <a:defRPr/>
              </a:pPr>
              <a:t>41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BE0C4-9236-458D-9045-7B7DD7BE4DEE}" type="slidenum">
              <a:rPr lang="it-IT"/>
              <a:pPr>
                <a:defRPr/>
              </a:pPr>
              <a:t>42</a:t>
            </a:fld>
            <a:endParaRPr lang="it-IT"/>
          </a:p>
        </p:txBody>
      </p:sp>
      <p:pic>
        <p:nvPicPr>
          <p:cNvPr id="70658" name="Immagin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" y="58738"/>
            <a:ext cx="8097838" cy="67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CasellaDiTesto 3"/>
          <p:cNvSpPr txBox="1">
            <a:spLocks noChangeArrowheads="1"/>
          </p:cNvSpPr>
          <p:nvPr/>
        </p:nvSpPr>
        <p:spPr bwMode="auto">
          <a:xfrm>
            <a:off x="8229600" y="268288"/>
            <a:ext cx="38227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it-IT" sz="2400">
                <a:solidFill>
                  <a:srgbClr val="FF0000"/>
                </a:solidFill>
                <a:latin typeface="Calibri" pitchFamily="34" charset="0"/>
              </a:rPr>
              <a:t>ANOVA per gruppi indipendenti (CRD)</a:t>
            </a:r>
          </a:p>
          <a:p>
            <a:pPr>
              <a:spcAft>
                <a:spcPts val="1200"/>
              </a:spcAft>
            </a:pPr>
            <a:r>
              <a:rPr lang="it-IT" sz="2400">
                <a:latin typeface="Calibri" pitchFamily="34" charset="0"/>
              </a:rPr>
              <a:t>Distribuzione Normale</a:t>
            </a:r>
          </a:p>
          <a:p>
            <a:pPr>
              <a:spcAft>
                <a:spcPts val="1200"/>
              </a:spcAft>
            </a:pPr>
            <a:endParaRPr lang="it-IT" sz="2400"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it-IT" sz="2400">
                <a:latin typeface="Calibri" pitchFamily="34" charset="0"/>
              </a:rPr>
              <a:t>Effect size calcolato a partire da una dimensione campionaria «infinita»</a:t>
            </a:r>
          </a:p>
        </p:txBody>
      </p:sp>
      <p:grpSp>
        <p:nvGrpSpPr>
          <p:cNvPr id="70660" name="Gruppo 4"/>
          <p:cNvGrpSpPr>
            <a:grpSpLocks/>
          </p:cNvGrpSpPr>
          <p:nvPr/>
        </p:nvGrpSpPr>
        <p:grpSpPr bwMode="auto">
          <a:xfrm>
            <a:off x="4924425" y="4581525"/>
            <a:ext cx="5989638" cy="1652588"/>
            <a:chOff x="4924426" y="4581525"/>
            <a:chExt cx="5989750" cy="1652290"/>
          </a:xfrm>
        </p:grpSpPr>
        <p:sp>
          <p:nvSpPr>
            <p:cNvPr id="70662" name="CasellaDiTesto 5"/>
            <p:cNvSpPr txBox="1">
              <a:spLocks noChangeArrowheads="1"/>
            </p:cNvSpPr>
            <p:nvPr/>
          </p:nvSpPr>
          <p:spPr bwMode="auto">
            <a:xfrm>
              <a:off x="8696325" y="5772150"/>
              <a:ext cx="2217851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>
                  <a:latin typeface="Calibri" pitchFamily="34" charset="0"/>
                </a:rPr>
                <a:t>19 unità/gruppo</a:t>
              </a:r>
            </a:p>
          </p:txBody>
        </p:sp>
        <p:cxnSp>
          <p:nvCxnSpPr>
            <p:cNvPr id="7" name="Connettore diritto 6"/>
            <p:cNvCxnSpPr>
              <a:endCxn id="70662" idx="1"/>
            </p:cNvCxnSpPr>
            <p:nvPr/>
          </p:nvCxnSpPr>
          <p:spPr>
            <a:xfrm>
              <a:off x="5705491" y="4829130"/>
              <a:ext cx="2990906" cy="11745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e 7"/>
            <p:cNvSpPr/>
            <p:nvPr/>
          </p:nvSpPr>
          <p:spPr>
            <a:xfrm>
              <a:off x="4924426" y="4581525"/>
              <a:ext cx="781065" cy="49521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sp>
        <p:nvSpPr>
          <p:cNvPr id="70661" name="Rettangolo 8"/>
          <p:cNvSpPr>
            <a:spLocks noChangeArrowheads="1"/>
          </p:cNvSpPr>
          <p:nvPr/>
        </p:nvSpPr>
        <p:spPr bwMode="auto">
          <a:xfrm>
            <a:off x="5705475" y="-88900"/>
            <a:ext cx="1712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rgbClr val="FF0000"/>
                </a:solidFill>
                <a:latin typeface="Calibri" pitchFamily="34" charset="0"/>
              </a:rPr>
              <a:t>Esempio 3</a:t>
            </a:r>
            <a:endParaRPr lang="it-IT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6EDB6-2102-48F5-83CE-CA21C2657216}" type="slidenum">
              <a:rPr lang="it-IT"/>
              <a:pPr>
                <a:defRPr/>
              </a:pPr>
              <a:t>43</a:t>
            </a:fld>
            <a:endParaRPr lang="it-IT"/>
          </a:p>
        </p:txBody>
      </p:sp>
      <p:pic>
        <p:nvPicPr>
          <p:cNvPr id="71682" name="Immagin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" y="55563"/>
            <a:ext cx="5627688" cy="674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CasellaDiTesto 3"/>
          <p:cNvSpPr txBox="1">
            <a:spLocks noChangeArrowheads="1"/>
          </p:cNvSpPr>
          <p:nvPr/>
        </p:nvSpPr>
        <p:spPr bwMode="auto">
          <a:xfrm>
            <a:off x="8229600" y="268288"/>
            <a:ext cx="38227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it-IT" sz="2400">
                <a:solidFill>
                  <a:srgbClr val="FF0000"/>
                </a:solidFill>
                <a:latin typeface="Calibri" pitchFamily="34" charset="0"/>
              </a:rPr>
              <a:t>ANOVA per gruppi indipendenti (CRD)</a:t>
            </a:r>
          </a:p>
          <a:p>
            <a:pPr>
              <a:spcAft>
                <a:spcPts val="1200"/>
              </a:spcAft>
            </a:pPr>
            <a:r>
              <a:rPr lang="it-IT" sz="2400">
                <a:latin typeface="Calibri" pitchFamily="34" charset="0"/>
              </a:rPr>
              <a:t>Distribuzione Normale</a:t>
            </a:r>
          </a:p>
          <a:p>
            <a:pPr>
              <a:spcAft>
                <a:spcPts val="1200"/>
              </a:spcAft>
            </a:pPr>
            <a:endParaRPr lang="it-IT" sz="2400"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it-IT" sz="2400">
                <a:latin typeface="Calibri" pitchFamily="34" charset="0"/>
              </a:rPr>
              <a:t>Effect size calcolato a partire da una dimensione campionaria limitata n=5/gruppo</a:t>
            </a:r>
          </a:p>
        </p:txBody>
      </p:sp>
      <p:grpSp>
        <p:nvGrpSpPr>
          <p:cNvPr id="71684" name="Gruppo 4"/>
          <p:cNvGrpSpPr>
            <a:grpSpLocks/>
          </p:cNvGrpSpPr>
          <p:nvPr/>
        </p:nvGrpSpPr>
        <p:grpSpPr bwMode="auto">
          <a:xfrm>
            <a:off x="4924425" y="4581525"/>
            <a:ext cx="5989638" cy="1652588"/>
            <a:chOff x="4924426" y="4581525"/>
            <a:chExt cx="5989750" cy="1652290"/>
          </a:xfrm>
        </p:grpSpPr>
        <p:sp>
          <p:nvSpPr>
            <p:cNvPr id="71685" name="CasellaDiTesto 5"/>
            <p:cNvSpPr txBox="1">
              <a:spLocks noChangeArrowheads="1"/>
            </p:cNvSpPr>
            <p:nvPr/>
          </p:nvSpPr>
          <p:spPr bwMode="auto">
            <a:xfrm>
              <a:off x="8696325" y="5772150"/>
              <a:ext cx="2217851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>
                  <a:latin typeface="Calibri" pitchFamily="34" charset="0"/>
                </a:rPr>
                <a:t>16 unità/gruppo</a:t>
              </a:r>
            </a:p>
          </p:txBody>
        </p:sp>
        <p:cxnSp>
          <p:nvCxnSpPr>
            <p:cNvPr id="7" name="Connettore diritto 6"/>
            <p:cNvCxnSpPr>
              <a:endCxn id="71685" idx="1"/>
            </p:cNvCxnSpPr>
            <p:nvPr/>
          </p:nvCxnSpPr>
          <p:spPr>
            <a:xfrm>
              <a:off x="5705491" y="4829130"/>
              <a:ext cx="2990906" cy="11745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e 7"/>
            <p:cNvSpPr/>
            <p:nvPr/>
          </p:nvSpPr>
          <p:spPr>
            <a:xfrm>
              <a:off x="4924426" y="4581525"/>
              <a:ext cx="781065" cy="49521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211743-61A6-4718-BCDB-3735982488C4}" type="slidenum">
              <a:rPr lang="it-IT"/>
              <a:pPr>
                <a:defRPr/>
              </a:pPr>
              <a:t>44</a:t>
            </a:fld>
            <a:endParaRPr lang="it-IT"/>
          </a:p>
        </p:txBody>
      </p:sp>
      <p:pic>
        <p:nvPicPr>
          <p:cNvPr id="72706" name="Immagin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" y="63500"/>
            <a:ext cx="5637213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CasellaDiTesto 3"/>
          <p:cNvSpPr txBox="1">
            <a:spLocks noChangeArrowheads="1"/>
          </p:cNvSpPr>
          <p:nvPr/>
        </p:nvSpPr>
        <p:spPr bwMode="auto">
          <a:xfrm>
            <a:off x="8229600" y="268288"/>
            <a:ext cx="38227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it-IT" sz="2400">
                <a:solidFill>
                  <a:srgbClr val="FF0000"/>
                </a:solidFill>
                <a:latin typeface="Calibri" pitchFamily="34" charset="0"/>
              </a:rPr>
              <a:t>ANOVA per gruppi appaiati (RBD)</a:t>
            </a:r>
          </a:p>
          <a:p>
            <a:pPr>
              <a:spcAft>
                <a:spcPts val="1200"/>
              </a:spcAft>
            </a:pPr>
            <a:r>
              <a:rPr lang="it-IT" sz="2400">
                <a:latin typeface="Calibri" pitchFamily="34" charset="0"/>
              </a:rPr>
              <a:t>Distribuzione Normale</a:t>
            </a:r>
          </a:p>
          <a:p>
            <a:pPr>
              <a:spcAft>
                <a:spcPts val="1200"/>
              </a:spcAft>
            </a:pPr>
            <a:endParaRPr lang="it-IT" sz="2400"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it-IT" sz="2400">
                <a:latin typeface="Calibri" pitchFamily="34" charset="0"/>
              </a:rPr>
              <a:t>Effect size calcolato a partire da una dimensione campionaria «infinita»</a:t>
            </a:r>
          </a:p>
        </p:txBody>
      </p:sp>
      <p:grpSp>
        <p:nvGrpSpPr>
          <p:cNvPr id="72708" name="Gruppo 4"/>
          <p:cNvGrpSpPr>
            <a:grpSpLocks/>
          </p:cNvGrpSpPr>
          <p:nvPr/>
        </p:nvGrpSpPr>
        <p:grpSpPr bwMode="auto">
          <a:xfrm>
            <a:off x="4924425" y="4581525"/>
            <a:ext cx="5989638" cy="1652588"/>
            <a:chOff x="4924426" y="4581525"/>
            <a:chExt cx="5989750" cy="1652290"/>
          </a:xfrm>
        </p:grpSpPr>
        <p:sp>
          <p:nvSpPr>
            <p:cNvPr id="72710" name="CasellaDiTesto 5"/>
            <p:cNvSpPr txBox="1">
              <a:spLocks noChangeArrowheads="1"/>
            </p:cNvSpPr>
            <p:nvPr/>
          </p:nvSpPr>
          <p:spPr bwMode="auto">
            <a:xfrm>
              <a:off x="8696325" y="5772150"/>
              <a:ext cx="2217851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>
                  <a:latin typeface="Calibri" pitchFamily="34" charset="0"/>
                </a:rPr>
                <a:t>11 unità/gruppo</a:t>
              </a:r>
            </a:p>
          </p:txBody>
        </p:sp>
        <p:cxnSp>
          <p:nvCxnSpPr>
            <p:cNvPr id="7" name="Connettore diritto 6"/>
            <p:cNvCxnSpPr>
              <a:endCxn id="72710" idx="1"/>
            </p:cNvCxnSpPr>
            <p:nvPr/>
          </p:nvCxnSpPr>
          <p:spPr>
            <a:xfrm>
              <a:off x="5705491" y="4829130"/>
              <a:ext cx="2990906" cy="11745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e 7"/>
            <p:cNvSpPr/>
            <p:nvPr/>
          </p:nvSpPr>
          <p:spPr>
            <a:xfrm>
              <a:off x="4924426" y="4581525"/>
              <a:ext cx="781065" cy="49521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sp>
        <p:nvSpPr>
          <p:cNvPr id="72709" name="Rettangolo 8"/>
          <p:cNvSpPr>
            <a:spLocks noChangeArrowheads="1"/>
          </p:cNvSpPr>
          <p:nvPr/>
        </p:nvSpPr>
        <p:spPr bwMode="auto">
          <a:xfrm>
            <a:off x="5705475" y="-88900"/>
            <a:ext cx="1712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rgbClr val="FF0000"/>
                </a:solidFill>
                <a:latin typeface="Calibri" pitchFamily="34" charset="0"/>
              </a:rPr>
              <a:t>Esempio 4</a:t>
            </a:r>
            <a:endParaRPr lang="it-IT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E7871-600B-43BC-AE9F-4C3D691D88D0}" type="slidenum">
              <a:rPr lang="it-IT"/>
              <a:pPr>
                <a:defRPr/>
              </a:pPr>
              <a:t>45</a:t>
            </a:fld>
            <a:endParaRPr lang="it-IT"/>
          </a:p>
        </p:txBody>
      </p:sp>
      <p:pic>
        <p:nvPicPr>
          <p:cNvPr id="73730" name="Immagin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" y="60325"/>
            <a:ext cx="5627688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CasellaDiTesto 3"/>
          <p:cNvSpPr txBox="1">
            <a:spLocks noChangeArrowheads="1"/>
          </p:cNvSpPr>
          <p:nvPr/>
        </p:nvSpPr>
        <p:spPr bwMode="auto">
          <a:xfrm>
            <a:off x="8229600" y="268288"/>
            <a:ext cx="38227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it-IT" sz="2400">
                <a:solidFill>
                  <a:srgbClr val="FF0000"/>
                </a:solidFill>
                <a:latin typeface="Calibri" pitchFamily="34" charset="0"/>
              </a:rPr>
              <a:t>ANOVA per gruppi appaiati (RBD)</a:t>
            </a:r>
          </a:p>
          <a:p>
            <a:pPr>
              <a:spcAft>
                <a:spcPts val="1200"/>
              </a:spcAft>
            </a:pPr>
            <a:r>
              <a:rPr lang="it-IT" sz="2400">
                <a:latin typeface="Calibri" pitchFamily="34" charset="0"/>
              </a:rPr>
              <a:t>Distribuzione Normale</a:t>
            </a:r>
          </a:p>
          <a:p>
            <a:pPr>
              <a:spcAft>
                <a:spcPts val="1200"/>
              </a:spcAft>
            </a:pPr>
            <a:endParaRPr lang="it-IT" sz="2400"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it-IT" sz="2400">
                <a:latin typeface="Calibri" pitchFamily="34" charset="0"/>
              </a:rPr>
              <a:t>Effect size calcolato a partire da una dimensione campionaria limitata n=5/gruppo</a:t>
            </a:r>
          </a:p>
        </p:txBody>
      </p:sp>
      <p:grpSp>
        <p:nvGrpSpPr>
          <p:cNvPr id="73732" name="Gruppo 4"/>
          <p:cNvGrpSpPr>
            <a:grpSpLocks/>
          </p:cNvGrpSpPr>
          <p:nvPr/>
        </p:nvGrpSpPr>
        <p:grpSpPr bwMode="auto">
          <a:xfrm>
            <a:off x="4924425" y="4581525"/>
            <a:ext cx="5834063" cy="1652588"/>
            <a:chOff x="4924426" y="4581525"/>
            <a:chExt cx="5834258" cy="1652290"/>
          </a:xfrm>
        </p:grpSpPr>
        <p:sp>
          <p:nvSpPr>
            <p:cNvPr id="73733" name="CasellaDiTesto 5"/>
            <p:cNvSpPr txBox="1">
              <a:spLocks noChangeArrowheads="1"/>
            </p:cNvSpPr>
            <p:nvPr/>
          </p:nvSpPr>
          <p:spPr bwMode="auto">
            <a:xfrm>
              <a:off x="8696325" y="5772150"/>
              <a:ext cx="2062359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>
                  <a:latin typeface="Calibri" pitchFamily="34" charset="0"/>
                </a:rPr>
                <a:t>9 unità/gruppo</a:t>
              </a:r>
            </a:p>
          </p:txBody>
        </p:sp>
        <p:cxnSp>
          <p:nvCxnSpPr>
            <p:cNvPr id="7" name="Connettore diritto 6"/>
            <p:cNvCxnSpPr>
              <a:endCxn id="73733" idx="1"/>
            </p:cNvCxnSpPr>
            <p:nvPr/>
          </p:nvCxnSpPr>
          <p:spPr>
            <a:xfrm>
              <a:off x="5705502" y="4829130"/>
              <a:ext cx="2990950" cy="11745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e 7"/>
            <p:cNvSpPr/>
            <p:nvPr/>
          </p:nvSpPr>
          <p:spPr>
            <a:xfrm>
              <a:off x="4924426" y="4581525"/>
              <a:ext cx="781076" cy="49521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701A4-965F-4705-B1A7-5F9979CDE6A7}" type="slidenum">
              <a:rPr lang="it-IT"/>
              <a:pPr>
                <a:defRPr/>
              </a:pPr>
              <a:t>46</a:t>
            </a:fld>
            <a:endParaRPr lang="it-IT"/>
          </a:p>
        </p:txBody>
      </p:sp>
      <p:pic>
        <p:nvPicPr>
          <p:cNvPr id="74754" name="Immagin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" y="785813"/>
            <a:ext cx="5027613" cy="603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Immagin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1525" y="800100"/>
            <a:ext cx="5035550" cy="60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CasellaDiTesto 5"/>
          <p:cNvSpPr txBox="1">
            <a:spLocks noChangeArrowheads="1"/>
          </p:cNvSpPr>
          <p:nvPr/>
        </p:nvSpPr>
        <p:spPr bwMode="auto">
          <a:xfrm>
            <a:off x="180975" y="3175"/>
            <a:ext cx="11871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it-IT" sz="2400">
                <a:solidFill>
                  <a:srgbClr val="FF0000"/>
                </a:solidFill>
                <a:latin typeface="Calibri" pitchFamily="34" charset="0"/>
              </a:rPr>
              <a:t>ANOVA per gruppi indipendenti (CRD) </a:t>
            </a:r>
            <a:r>
              <a:rPr lang="it-IT" sz="2400">
                <a:latin typeface="Calibri" pitchFamily="34" charset="0"/>
              </a:rPr>
              <a:t>- Confronti multipli, t test ind, correzione di Bonferroni</a:t>
            </a:r>
          </a:p>
        </p:txBody>
      </p:sp>
      <p:grpSp>
        <p:nvGrpSpPr>
          <p:cNvPr id="74757" name="Gruppo 18"/>
          <p:cNvGrpSpPr>
            <a:grpSpLocks/>
          </p:cNvGrpSpPr>
          <p:nvPr/>
        </p:nvGrpSpPr>
        <p:grpSpPr bwMode="auto">
          <a:xfrm>
            <a:off x="4157663" y="1138238"/>
            <a:ext cx="2868612" cy="4008437"/>
            <a:chOff x="4157330" y="1137684"/>
            <a:chExt cx="2868499" cy="4008474"/>
          </a:xfrm>
        </p:grpSpPr>
        <p:sp>
          <p:nvSpPr>
            <p:cNvPr id="7" name="Ovale 6"/>
            <p:cNvSpPr/>
            <p:nvPr/>
          </p:nvSpPr>
          <p:spPr>
            <a:xfrm>
              <a:off x="4157330" y="4774680"/>
              <a:ext cx="755620" cy="37147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cxnSp>
          <p:nvCxnSpPr>
            <p:cNvPr id="10" name="Connettore diritto 9"/>
            <p:cNvCxnSpPr>
              <a:stCxn id="7" idx="7"/>
            </p:cNvCxnSpPr>
            <p:nvPr/>
          </p:nvCxnSpPr>
          <p:spPr>
            <a:xfrm flipV="1">
              <a:off x="4801830" y="2337845"/>
              <a:ext cx="501630" cy="249081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764" name="CasellaDiTesto 14"/>
            <p:cNvSpPr txBox="1">
              <a:spLocks noChangeArrowheads="1"/>
            </p:cNvSpPr>
            <p:nvPr/>
          </p:nvSpPr>
          <p:spPr bwMode="auto">
            <a:xfrm>
              <a:off x="5167423" y="1137684"/>
              <a:ext cx="1858406" cy="12003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2400">
                  <a:latin typeface="Calibri" pitchFamily="34" charset="0"/>
                </a:rPr>
                <a:t>Dimensione  di effetto con n = 16</a:t>
              </a:r>
            </a:p>
          </p:txBody>
        </p:sp>
      </p:grpSp>
      <p:grpSp>
        <p:nvGrpSpPr>
          <p:cNvPr id="74758" name="Gruppo 19"/>
          <p:cNvGrpSpPr>
            <a:grpSpLocks/>
          </p:cNvGrpSpPr>
          <p:nvPr/>
        </p:nvGrpSpPr>
        <p:grpSpPr bwMode="auto">
          <a:xfrm>
            <a:off x="5187950" y="4238625"/>
            <a:ext cx="6978650" cy="2278063"/>
            <a:chOff x="5187210" y="4239353"/>
            <a:chExt cx="6980002" cy="2277547"/>
          </a:xfrm>
        </p:grpSpPr>
        <p:sp>
          <p:nvSpPr>
            <p:cNvPr id="8" name="Ovale 7"/>
            <p:cNvSpPr/>
            <p:nvPr/>
          </p:nvSpPr>
          <p:spPr>
            <a:xfrm>
              <a:off x="11413004" y="4858338"/>
              <a:ext cx="754208" cy="468207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cxnSp>
          <p:nvCxnSpPr>
            <p:cNvPr id="11" name="Connettore diritto 10"/>
            <p:cNvCxnSpPr>
              <a:endCxn id="8" idx="2"/>
            </p:cNvCxnSpPr>
            <p:nvPr/>
          </p:nvCxnSpPr>
          <p:spPr>
            <a:xfrm flipV="1">
              <a:off x="7044945" y="5093235"/>
              <a:ext cx="4368059" cy="56978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761" name="CasellaDiTesto 16"/>
            <p:cNvSpPr txBox="1">
              <a:spLocks noChangeArrowheads="1"/>
            </p:cNvSpPr>
            <p:nvPr/>
          </p:nvSpPr>
          <p:spPr bwMode="auto">
            <a:xfrm>
              <a:off x="5187210" y="4239353"/>
              <a:ext cx="1858406" cy="227754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2400">
                  <a:latin typeface="Calibri" pitchFamily="34" charset="0"/>
                </a:rPr>
                <a:t>n/gruppo per dimensione  di effetto </a:t>
              </a:r>
            </a:p>
            <a:p>
              <a:pPr>
                <a:spcAft>
                  <a:spcPts val="1200"/>
                </a:spcAft>
              </a:pPr>
              <a:r>
                <a:rPr lang="it-IT" sz="2400">
                  <a:latin typeface="Calibri" pitchFamily="34" charset="0"/>
                </a:rPr>
                <a:t>d = 0.94614</a:t>
              </a:r>
            </a:p>
            <a:p>
              <a:r>
                <a:rPr lang="it-IT">
                  <a:latin typeface="Calibri" pitchFamily="34" charset="0"/>
                </a:rPr>
                <a:t>(corrispondente a f = 0.473069)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4BDDE-2E17-4FA1-ADD1-9A559C0EF21E}" type="slidenum">
              <a:rPr lang="it-IT"/>
              <a:pPr>
                <a:defRPr/>
              </a:pPr>
              <a:t>47</a:t>
            </a:fld>
            <a:endParaRPr lang="it-IT"/>
          </a:p>
        </p:txBody>
      </p:sp>
      <p:pic>
        <p:nvPicPr>
          <p:cNvPr id="75778" name="Immagin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795338"/>
            <a:ext cx="5043488" cy="603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Immagin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8825" y="795338"/>
            <a:ext cx="5051425" cy="603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CasellaDiTesto 4"/>
          <p:cNvSpPr txBox="1">
            <a:spLocks noChangeArrowheads="1"/>
          </p:cNvSpPr>
          <p:nvPr/>
        </p:nvSpPr>
        <p:spPr bwMode="auto">
          <a:xfrm>
            <a:off x="180975" y="3175"/>
            <a:ext cx="11871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it-IT" sz="2400">
                <a:solidFill>
                  <a:srgbClr val="FF0000"/>
                </a:solidFill>
                <a:latin typeface="Calibri" pitchFamily="34" charset="0"/>
              </a:rPr>
              <a:t>ANOVA per gruppi appaiati (RBD) </a:t>
            </a:r>
            <a:r>
              <a:rPr lang="it-IT" sz="2400">
                <a:latin typeface="Calibri" pitchFamily="34" charset="0"/>
              </a:rPr>
              <a:t>- Confronti multipli, t test app, correzione di Bonferroni</a:t>
            </a:r>
          </a:p>
        </p:txBody>
      </p:sp>
      <p:grpSp>
        <p:nvGrpSpPr>
          <p:cNvPr id="75781" name="Gruppo 5"/>
          <p:cNvGrpSpPr>
            <a:grpSpLocks/>
          </p:cNvGrpSpPr>
          <p:nvPr/>
        </p:nvGrpSpPr>
        <p:grpSpPr bwMode="auto">
          <a:xfrm>
            <a:off x="4157663" y="1138238"/>
            <a:ext cx="2868612" cy="4008437"/>
            <a:chOff x="4157330" y="1137684"/>
            <a:chExt cx="2868499" cy="4008474"/>
          </a:xfrm>
        </p:grpSpPr>
        <p:sp>
          <p:nvSpPr>
            <p:cNvPr id="7" name="Ovale 6"/>
            <p:cNvSpPr/>
            <p:nvPr/>
          </p:nvSpPr>
          <p:spPr>
            <a:xfrm>
              <a:off x="4157330" y="4774680"/>
              <a:ext cx="755620" cy="37147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cxnSp>
          <p:nvCxnSpPr>
            <p:cNvPr id="8" name="Connettore diritto 7"/>
            <p:cNvCxnSpPr>
              <a:stCxn id="7" idx="7"/>
            </p:cNvCxnSpPr>
            <p:nvPr/>
          </p:nvCxnSpPr>
          <p:spPr>
            <a:xfrm flipV="1">
              <a:off x="4801830" y="2337845"/>
              <a:ext cx="501630" cy="249081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788" name="CasellaDiTesto 8"/>
            <p:cNvSpPr txBox="1">
              <a:spLocks noChangeArrowheads="1"/>
            </p:cNvSpPr>
            <p:nvPr/>
          </p:nvSpPr>
          <p:spPr bwMode="auto">
            <a:xfrm>
              <a:off x="5167423" y="1137684"/>
              <a:ext cx="1858406" cy="12003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2400">
                  <a:latin typeface="Calibri" pitchFamily="34" charset="0"/>
                </a:rPr>
                <a:t>Dimensione  di effetto con n = 8</a:t>
              </a:r>
            </a:p>
          </p:txBody>
        </p:sp>
      </p:grpSp>
      <p:grpSp>
        <p:nvGrpSpPr>
          <p:cNvPr id="75782" name="Gruppo 9"/>
          <p:cNvGrpSpPr>
            <a:grpSpLocks/>
          </p:cNvGrpSpPr>
          <p:nvPr/>
        </p:nvGrpSpPr>
        <p:grpSpPr bwMode="auto">
          <a:xfrm>
            <a:off x="5187950" y="4238625"/>
            <a:ext cx="6978650" cy="2278063"/>
            <a:chOff x="5187210" y="4239353"/>
            <a:chExt cx="6980002" cy="2277547"/>
          </a:xfrm>
        </p:grpSpPr>
        <p:sp>
          <p:nvSpPr>
            <p:cNvPr id="11" name="Ovale 10"/>
            <p:cNvSpPr/>
            <p:nvPr/>
          </p:nvSpPr>
          <p:spPr>
            <a:xfrm>
              <a:off x="11413004" y="4858338"/>
              <a:ext cx="754208" cy="468207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cxnSp>
          <p:nvCxnSpPr>
            <p:cNvPr id="12" name="Connettore diritto 11"/>
            <p:cNvCxnSpPr>
              <a:endCxn id="11" idx="2"/>
            </p:cNvCxnSpPr>
            <p:nvPr/>
          </p:nvCxnSpPr>
          <p:spPr>
            <a:xfrm flipV="1">
              <a:off x="7044945" y="5093235"/>
              <a:ext cx="4368059" cy="56978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785" name="CasellaDiTesto 12"/>
            <p:cNvSpPr txBox="1">
              <a:spLocks noChangeArrowheads="1"/>
            </p:cNvSpPr>
            <p:nvPr/>
          </p:nvSpPr>
          <p:spPr bwMode="auto">
            <a:xfrm>
              <a:off x="5187210" y="4239353"/>
              <a:ext cx="1858406" cy="227754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2400">
                  <a:latin typeface="Calibri" pitchFamily="34" charset="0"/>
                </a:rPr>
                <a:t>n/gruppo per dimensione  di effetto </a:t>
              </a:r>
            </a:p>
            <a:p>
              <a:pPr>
                <a:spcAft>
                  <a:spcPts val="1200"/>
                </a:spcAft>
              </a:pPr>
              <a:r>
                <a:rPr lang="it-IT" sz="2400">
                  <a:latin typeface="Calibri" pitchFamily="34" charset="0"/>
                </a:rPr>
                <a:t>d = 0.94614</a:t>
              </a:r>
            </a:p>
            <a:p>
              <a:r>
                <a:rPr lang="it-IT">
                  <a:latin typeface="Calibri" pitchFamily="34" charset="0"/>
                </a:rPr>
                <a:t>(corrispondente a f = 0.473069)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838200" y="508000"/>
            <a:ext cx="105156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2400"/>
              </a:spcAft>
              <a:defRPr/>
            </a:pPr>
            <a:r>
              <a:rPr lang="it-IT" sz="2800" b="1" dirty="0">
                <a:solidFill>
                  <a:srgbClr val="FF0000"/>
                </a:solidFill>
                <a:latin typeface="+mn-lt"/>
                <a:cs typeface="+mn-cs"/>
              </a:rPr>
              <a:t>Esempio </a:t>
            </a:r>
            <a:r>
              <a:rPr lang="it-IT" sz="2800" b="1" dirty="0">
                <a:solidFill>
                  <a:srgbClr val="FF0000"/>
                </a:solidFill>
                <a:latin typeface="+mn-lt"/>
                <a:cs typeface="+mn-cs"/>
              </a:rPr>
              <a:t>5</a:t>
            </a:r>
            <a:r>
              <a:rPr lang="it-IT" sz="28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endParaRPr lang="it-IT" sz="2400" dirty="0">
              <a:latin typeface="+mn-lt"/>
              <a:cs typeface="+mn-cs"/>
              <a:sym typeface="Monotype Sorts" pitchFamily="2" charset="2"/>
            </a:endParaRPr>
          </a:p>
          <a:p>
            <a:pPr eaLnBrk="0" fontAlgn="auto" hangingPunct="0">
              <a:spcBef>
                <a:spcPts val="0"/>
              </a:spcBef>
              <a:spcAft>
                <a:spcPts val="2400"/>
              </a:spcAft>
              <a:defRPr/>
            </a:pP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Gruppi indipendenti</a:t>
            </a:r>
            <a:endParaRPr lang="it-IT" sz="2400" dirty="0">
              <a:latin typeface="+mn-lt"/>
              <a:cs typeface="+mn-cs"/>
              <a:sym typeface="Monotype Sorts" pitchFamily="2" charset="2"/>
            </a:endParaRP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2 fattori: Trattamento [Soluzione </a:t>
            </a: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fisiologica </a:t>
            </a: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(c) vs Anfetamina dose bassa (t1) vs Anfetamina dose alta (t2)] e Sesso [Maschi (m) vs Femmine (f)]</a:t>
            </a:r>
            <a:endParaRPr lang="it-IT" sz="2400" dirty="0">
              <a:latin typeface="+mn-lt"/>
              <a:cs typeface="+mn-cs"/>
              <a:sym typeface="Monotype Sorts" pitchFamily="2" charset="2"/>
            </a:endParaRP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Variabile </a:t>
            </a: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risposta: n. attraversamenti in Open-</a:t>
            </a:r>
            <a:r>
              <a:rPr lang="it-IT" sz="2400" dirty="0" err="1">
                <a:latin typeface="+mn-lt"/>
                <a:cs typeface="+mn-cs"/>
                <a:sym typeface="Monotype Sorts" pitchFamily="2" charset="2"/>
              </a:rPr>
              <a:t>field</a:t>
            </a: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 in 10’</a:t>
            </a: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  <a:sym typeface="Symbol" pitchFamily="18" charset="2"/>
              </a:rPr>
              <a:t></a:t>
            </a:r>
            <a:r>
              <a:rPr lang="it-IT" sz="2400" baseline="-25000" dirty="0" err="1">
                <a:latin typeface="+mn-lt"/>
                <a:cs typeface="+mn-cs"/>
                <a:sym typeface="Symbol" pitchFamily="18" charset="2"/>
              </a:rPr>
              <a:t>c,m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=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80; 	</a:t>
            </a:r>
            <a:r>
              <a:rPr lang="it-IT" sz="2400" baseline="-25000" dirty="0">
                <a:latin typeface="+mn-lt"/>
                <a:cs typeface="+mn-cs"/>
                <a:sym typeface="Symbol" pitchFamily="18" charset="2"/>
              </a:rPr>
              <a:t>t1,m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 = 92; 	</a:t>
            </a:r>
            <a:r>
              <a:rPr lang="it-IT" sz="2400" baseline="-25000" dirty="0">
                <a:latin typeface="+mn-lt"/>
                <a:cs typeface="+mn-cs"/>
                <a:sym typeface="Symbol" pitchFamily="18" charset="2"/>
              </a:rPr>
              <a:t>t2,m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=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96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	 </a:t>
            </a:r>
            <a:r>
              <a:rPr lang="it-IT" sz="2400" baseline="-25000" dirty="0" err="1">
                <a:latin typeface="+mn-lt"/>
                <a:cs typeface="+mn-cs"/>
                <a:sym typeface="Symbol" pitchFamily="18" charset="2"/>
              </a:rPr>
              <a:t>c,f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=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78;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	</a:t>
            </a:r>
            <a:r>
              <a:rPr lang="it-IT" sz="2400" baseline="-25000" dirty="0">
                <a:latin typeface="+mn-lt"/>
                <a:cs typeface="+mn-cs"/>
                <a:sym typeface="Symbol" pitchFamily="18" charset="2"/>
              </a:rPr>
              <a:t>t1,f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 =88;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	</a:t>
            </a:r>
            <a:r>
              <a:rPr lang="it-IT" sz="2400" baseline="-25000" dirty="0">
                <a:latin typeface="+mn-lt"/>
                <a:cs typeface="+mn-cs"/>
                <a:sym typeface="Symbol" pitchFamily="18" charset="2"/>
              </a:rPr>
              <a:t>t2,f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=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90</a:t>
            </a:r>
            <a:endParaRPr lang="it-IT" sz="2400" dirty="0">
              <a:latin typeface="+mn-lt"/>
              <a:cs typeface="+mn-cs"/>
              <a:sym typeface="Symbol" pitchFamily="18" charset="2"/>
            </a:endParaRP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  <a:sym typeface="Symbol" pitchFamily="18" charset="2"/>
              </a:rPr>
              <a:t></a:t>
            </a:r>
            <a:r>
              <a:rPr lang="it-IT" sz="2400" baseline="-25000" dirty="0" err="1">
                <a:latin typeface="+mn-lt"/>
                <a:cs typeface="+mn-cs"/>
                <a:sym typeface="Symbol" pitchFamily="18" charset="2"/>
              </a:rPr>
              <a:t>within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=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16.0 (stimato da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esperimenti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precedenti con la soluzione fisiologica) </a:t>
            </a:r>
          </a:p>
          <a:p>
            <a:pPr eaLnBrk="0" fontAlgn="auto" hangingPunct="0">
              <a:spcBef>
                <a:spcPts val="0"/>
              </a:spcBef>
              <a:spcAft>
                <a:spcPts val="600"/>
              </a:spcAft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  <a:sym typeface="Symbol" pitchFamily="18" charset="2"/>
              </a:rPr>
              <a:t>	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	=&gt;	</a:t>
            </a:r>
            <a:r>
              <a:rPr lang="it-IT" sz="2400" dirty="0" err="1">
                <a:latin typeface="+mn-lt"/>
                <a:cs typeface="+mn-cs"/>
                <a:sym typeface="Symbol" pitchFamily="18" charset="2"/>
              </a:rPr>
              <a:t>f</a:t>
            </a:r>
            <a:r>
              <a:rPr lang="it-IT" sz="2400" baseline="-25000" dirty="0" err="1">
                <a:latin typeface="+mn-lt"/>
                <a:cs typeface="+mn-cs"/>
                <a:sym typeface="Symbol" pitchFamily="18" charset="2"/>
              </a:rPr>
              <a:t>T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=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?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	 </a:t>
            </a:r>
            <a:r>
              <a:rPr lang="it-IT" sz="2400" dirty="0" err="1">
                <a:latin typeface="+mn-lt"/>
                <a:cs typeface="+mn-cs"/>
                <a:sym typeface="Symbol" pitchFamily="18" charset="2"/>
              </a:rPr>
              <a:t>f</a:t>
            </a:r>
            <a:r>
              <a:rPr lang="it-IT" sz="2400" baseline="-25000" dirty="0" err="1">
                <a:latin typeface="+mn-lt"/>
                <a:cs typeface="+mn-cs"/>
                <a:sym typeface="Symbol" pitchFamily="18" charset="2"/>
              </a:rPr>
              <a:t>S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=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?	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 </a:t>
            </a:r>
            <a:r>
              <a:rPr lang="it-IT" sz="2400" dirty="0" err="1">
                <a:latin typeface="+mn-lt"/>
                <a:cs typeface="+mn-cs"/>
                <a:sym typeface="Symbol" pitchFamily="18" charset="2"/>
              </a:rPr>
              <a:t>f</a:t>
            </a:r>
            <a:r>
              <a:rPr lang="it-IT" sz="2400" baseline="-25000" dirty="0" err="1">
                <a:latin typeface="+mn-lt"/>
                <a:cs typeface="+mn-cs"/>
                <a:sym typeface="Symbol" pitchFamily="18" charset="2"/>
              </a:rPr>
              <a:t>T</a:t>
            </a:r>
            <a:r>
              <a:rPr lang="it-IT" sz="2400" baseline="-25000" dirty="0">
                <a:latin typeface="+mn-lt"/>
                <a:cs typeface="+mn-cs"/>
                <a:sym typeface="Symbol" pitchFamily="18" charset="2"/>
              </a:rPr>
              <a:t>*S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=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?	</a:t>
            </a:r>
            <a:endParaRPr lang="it-IT" sz="2400" dirty="0">
              <a:latin typeface="+mn-lt"/>
              <a:cs typeface="Tahoma" pitchFamily="34" charset="0"/>
              <a:sym typeface="Symbol" pitchFamily="18" charset="2"/>
            </a:endParaRP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  <a:sym typeface="Symbol" pitchFamily="18" charset="2"/>
              </a:rPr>
              <a:t></a:t>
            </a:r>
            <a:r>
              <a:rPr lang="it-IT" sz="2400" dirty="0">
                <a:latin typeface="+mn-lt"/>
                <a:cs typeface="+mn-cs"/>
              </a:rPr>
              <a:t> </a:t>
            </a:r>
            <a:r>
              <a:rPr lang="it-IT" sz="2400" dirty="0">
                <a:latin typeface="+mn-lt"/>
                <a:cs typeface="+mn-cs"/>
              </a:rPr>
              <a:t>(due code) = 0.05</a:t>
            </a: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</a:rPr>
              <a:t>1</a:t>
            </a:r>
            <a:r>
              <a:rPr lang="it-IT" sz="2400" dirty="0">
                <a:latin typeface="+mn-lt"/>
                <a:cs typeface="+mn-cs"/>
              </a:rPr>
              <a:t>-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 = 0.80</a:t>
            </a:r>
          </a:p>
        </p:txBody>
      </p:sp>
      <p:sp>
        <p:nvSpPr>
          <p:cNvPr id="46085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F0F70-3A73-472F-AD6F-ED05B39D1873}" type="slidenum">
              <a:rPr lang="it-IT"/>
              <a:pPr>
                <a:defRPr/>
              </a:pPr>
              <a:t>48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D314B-B55D-4365-8EA0-3436FA36E947}" type="slidenum">
              <a:rPr lang="it-IT"/>
              <a:pPr>
                <a:defRPr/>
              </a:pPr>
              <a:t>49</a:t>
            </a:fld>
            <a:endParaRPr lang="it-IT"/>
          </a:p>
        </p:txBody>
      </p:sp>
      <p:grpSp>
        <p:nvGrpSpPr>
          <p:cNvPr id="77826" name="Gruppo 8"/>
          <p:cNvGrpSpPr>
            <a:grpSpLocks/>
          </p:cNvGrpSpPr>
          <p:nvPr/>
        </p:nvGrpSpPr>
        <p:grpSpPr bwMode="auto">
          <a:xfrm>
            <a:off x="55563" y="1471613"/>
            <a:ext cx="12095162" cy="5338762"/>
            <a:chOff x="55411" y="1471505"/>
            <a:chExt cx="12095940" cy="5339209"/>
          </a:xfrm>
        </p:grpSpPr>
        <p:pic>
          <p:nvPicPr>
            <p:cNvPr id="77828" name="Immagin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701351" y="1486901"/>
              <a:ext cx="4450000" cy="5321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29" name="Immagin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83138" y="1471505"/>
              <a:ext cx="4435715" cy="5328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30" name="Immagine 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411" y="1482142"/>
              <a:ext cx="4435715" cy="5328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e 5"/>
            <p:cNvSpPr/>
            <p:nvPr/>
          </p:nvSpPr>
          <p:spPr>
            <a:xfrm>
              <a:off x="3883119" y="5040504"/>
              <a:ext cx="608052" cy="2651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7" name="Ovale 6"/>
            <p:cNvSpPr/>
            <p:nvPr/>
          </p:nvSpPr>
          <p:spPr>
            <a:xfrm>
              <a:off x="7661612" y="5043679"/>
              <a:ext cx="608052" cy="26513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8" name="Ovale 7"/>
            <p:cNvSpPr/>
            <p:nvPr/>
          </p:nvSpPr>
          <p:spPr>
            <a:xfrm>
              <a:off x="11440105" y="5035740"/>
              <a:ext cx="606464" cy="26672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sp>
        <p:nvSpPr>
          <p:cNvPr id="77827" name="CasellaDiTesto 9"/>
          <p:cNvSpPr txBox="1">
            <a:spLocks noChangeArrowheads="1"/>
          </p:cNvSpPr>
          <p:nvPr/>
        </p:nvSpPr>
        <p:spPr bwMode="auto">
          <a:xfrm>
            <a:off x="52388" y="11113"/>
            <a:ext cx="1143476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>
                <a:latin typeface="Calibri" pitchFamily="34" charset="0"/>
              </a:rPr>
              <a:t>Se siamo interessati a evidenziare gli effetti sotto indicati, abbiamo bisogno di:</a:t>
            </a:r>
          </a:p>
          <a:p>
            <a:r>
              <a:rPr lang="it-IT" sz="2400">
                <a:latin typeface="Calibri" pitchFamily="34" charset="0"/>
              </a:rPr>
              <a:t>eff principale del trattamento	eff principale del sesso	interazione tratt*sesso </a:t>
            </a:r>
          </a:p>
          <a:p>
            <a:r>
              <a:rPr lang="it-IT" sz="2400">
                <a:latin typeface="Calibri" pitchFamily="34" charset="0"/>
              </a:rPr>
              <a:t>65 unità in totale 	455 unità in totale	3333 unità in totale</a:t>
            </a:r>
          </a:p>
          <a:p>
            <a:r>
              <a:rPr lang="it-IT" sz="2400">
                <a:latin typeface="Calibri" pitchFamily="34" charset="0"/>
              </a:rPr>
              <a:t>11 unità/gruppo	76 unità/gruppo (!!)	556 unità/gruppo (!!!)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592138" y="258763"/>
            <a:ext cx="10744200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spcAft>
                <a:spcPct val="50000"/>
              </a:spcAft>
              <a:tabLst>
                <a:tab pos="714375" algn="l"/>
                <a:tab pos="1343025" algn="l"/>
              </a:tabLst>
            </a:pPr>
            <a:r>
              <a:rPr lang="it-IT" sz="2400">
                <a:latin typeface="Calibri" pitchFamily="34" charset="0"/>
              </a:rPr>
              <a:t>Dove possiamo ricavare le informazioni necessarie al dimensionamento?</a:t>
            </a:r>
          </a:p>
          <a:p>
            <a:pPr marL="361950" indent="-361950">
              <a:spcAft>
                <a:spcPct val="50000"/>
              </a:spcAft>
              <a:tabLst>
                <a:tab pos="714375" algn="l"/>
                <a:tab pos="1343025" algn="l"/>
              </a:tabLst>
            </a:pPr>
            <a:r>
              <a:rPr lang="it-IT" sz="2400" b="1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</a:t>
            </a:r>
            <a:r>
              <a:rPr lang="it-IT" sz="2400">
                <a:latin typeface="Calibri" pitchFamily="34" charset="0"/>
                <a:sym typeface="Symbol" pitchFamily="18" charset="2"/>
              </a:rPr>
              <a:t>, </a:t>
            </a:r>
            <a:r>
              <a:rPr lang="it-IT" sz="2400">
                <a:solidFill>
                  <a:srgbClr val="FF0000"/>
                </a:solidFill>
                <a:latin typeface="Calibri" pitchFamily="34" charset="0"/>
                <a:sym typeface="WP Greek Century"/>
              </a:rPr>
              <a:t>1-</a:t>
            </a:r>
            <a:r>
              <a:rPr lang="it-IT" sz="2400" b="1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</a:t>
            </a:r>
            <a:r>
              <a:rPr lang="it-IT" sz="2400">
                <a:latin typeface="Calibri" pitchFamily="34" charset="0"/>
                <a:sym typeface="Symbol" pitchFamily="18" charset="2"/>
              </a:rPr>
              <a:t>: valori standard</a:t>
            </a:r>
          </a:p>
          <a:p>
            <a:pPr marL="361950" indent="-361950">
              <a:spcAft>
                <a:spcPct val="50000"/>
              </a:spcAft>
              <a:tabLst>
                <a:tab pos="714375" algn="l"/>
                <a:tab pos="1343025" algn="l"/>
              </a:tabLst>
            </a:pPr>
            <a:r>
              <a:rPr lang="it-IT" sz="2400">
                <a:latin typeface="Calibri" pitchFamily="34" charset="0"/>
                <a:sym typeface="Symbol" pitchFamily="18" charset="2"/>
              </a:rPr>
              <a:t>		</a:t>
            </a:r>
            <a:r>
              <a:rPr lang="it-IT" sz="2400" b="1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</a:t>
            </a:r>
            <a:r>
              <a:rPr lang="it-IT" sz="24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 	</a:t>
            </a:r>
            <a:r>
              <a:rPr lang="it-IT" sz="2400">
                <a:latin typeface="Calibri" pitchFamily="34" charset="0"/>
                <a:sym typeface="Symbol" pitchFamily="18" charset="2"/>
              </a:rPr>
              <a:t> 0.05 (</a:t>
            </a:r>
            <a:r>
              <a:rPr lang="it-IT" sz="2400" b="1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0.05</a:t>
            </a:r>
            <a:r>
              <a:rPr lang="it-IT" sz="2400">
                <a:latin typeface="Calibri" pitchFamily="34" charset="0"/>
                <a:sym typeface="Symbol" pitchFamily="18" charset="2"/>
              </a:rPr>
              <a:t>, 0.01; usualmente a 2 code)</a:t>
            </a:r>
          </a:p>
          <a:p>
            <a:pPr marL="361950" indent="-361950">
              <a:spcAft>
                <a:spcPct val="50000"/>
              </a:spcAft>
              <a:tabLst>
                <a:tab pos="714375" algn="l"/>
                <a:tab pos="1343025" algn="l"/>
              </a:tabLst>
            </a:pPr>
            <a:r>
              <a:rPr lang="it-IT" sz="2400">
                <a:solidFill>
                  <a:srgbClr val="FF0000"/>
                </a:solidFill>
                <a:latin typeface="Calibri" pitchFamily="34" charset="0"/>
                <a:sym typeface="WP Greek Century"/>
              </a:rPr>
              <a:t>		1-</a:t>
            </a:r>
            <a:r>
              <a:rPr lang="it-IT" sz="2400" b="1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</a:t>
            </a:r>
            <a:r>
              <a:rPr lang="it-IT" sz="240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it-IT" sz="2400">
                <a:latin typeface="Calibri" pitchFamily="34" charset="0"/>
                <a:sym typeface="Symbol" pitchFamily="18" charset="2"/>
              </a:rPr>
              <a:t> 0.80 (</a:t>
            </a:r>
            <a:r>
              <a:rPr lang="it-IT" sz="2400" b="1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0.80</a:t>
            </a:r>
            <a:r>
              <a:rPr lang="it-IT" sz="2400">
                <a:latin typeface="Calibri" pitchFamily="34" charset="0"/>
                <a:sym typeface="Symbol" pitchFamily="18" charset="2"/>
              </a:rPr>
              <a:t>, 0.85, 0.90) </a:t>
            </a:r>
            <a:endParaRPr lang="it-IT" sz="2400">
              <a:latin typeface="Calibri" pitchFamily="34" charset="0"/>
            </a:endParaRPr>
          </a:p>
          <a:p>
            <a:pPr marL="361950" indent="-361950">
              <a:spcAft>
                <a:spcPct val="50000"/>
              </a:spcAft>
              <a:tabLst>
                <a:tab pos="714375" algn="l"/>
                <a:tab pos="1343025" algn="l"/>
              </a:tabLst>
            </a:pPr>
            <a:r>
              <a:rPr lang="it-IT" sz="2400" b="1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</a:t>
            </a:r>
            <a:r>
              <a:rPr lang="it-IT" sz="2400">
                <a:latin typeface="Calibri" pitchFamily="34" charset="0"/>
              </a:rPr>
              <a:t>: dalla letteratura, da studi precedenti del proponente o da appositi studi (studio pilota o di fattibilità)</a:t>
            </a:r>
          </a:p>
          <a:p>
            <a:pPr marL="361950" indent="-361950">
              <a:spcAft>
                <a:spcPts val="3000"/>
              </a:spcAft>
              <a:tabLst>
                <a:tab pos="714375" algn="l"/>
                <a:tab pos="1343025" algn="l"/>
              </a:tabLst>
            </a:pPr>
            <a:r>
              <a:rPr lang="it-IT" sz="2400" b="1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</a:t>
            </a:r>
            <a:r>
              <a:rPr lang="it-IT" sz="2400">
                <a:latin typeface="Calibri" pitchFamily="34" charset="0"/>
              </a:rPr>
              <a:t>: 	sulla base di ipotesi di lavoro (cliniche, di rilevanza biologica) </a:t>
            </a:r>
          </a:p>
          <a:p>
            <a:pPr marL="361950" indent="-361950">
              <a:spcAft>
                <a:spcPts val="3000"/>
              </a:spcAft>
              <a:tabLst>
                <a:tab pos="714375" algn="l"/>
                <a:tab pos="1343025" algn="l"/>
              </a:tabLst>
            </a:pPr>
            <a:r>
              <a:rPr lang="it-IT" sz="2400" u="sng">
                <a:latin typeface="Calibri" pitchFamily="34" charset="0"/>
                <a:sym typeface="Symbol" pitchFamily="18" charset="2"/>
              </a:rPr>
              <a:t>NB</a:t>
            </a:r>
            <a:r>
              <a:rPr lang="it-IT" sz="2400">
                <a:latin typeface="Calibri" pitchFamily="34" charset="0"/>
                <a:sym typeface="Symbol" pitchFamily="18" charset="2"/>
              </a:rPr>
              <a:t>: a parità di altre condizioni, la dimensione campionaria </a:t>
            </a:r>
            <a:r>
              <a:rPr lang="it-IT" sz="2400">
                <a:latin typeface="Calibri" pitchFamily="34" charset="0"/>
              </a:rPr>
              <a:t>è legata a </a:t>
            </a:r>
            <a:r>
              <a:rPr lang="it-IT" sz="2400">
                <a:latin typeface="Calibri" pitchFamily="34" charset="0"/>
                <a:sym typeface="Symbol" pitchFamily="18" charset="2"/>
              </a:rPr>
              <a:t>, 1-, ,</a:t>
            </a:r>
            <a:r>
              <a:rPr lang="it-IT" sz="2400">
                <a:latin typeface="Calibri" pitchFamily="34" charset="0"/>
              </a:rPr>
              <a:t> </a:t>
            </a:r>
            <a:r>
              <a:rPr lang="it-IT" sz="2400">
                <a:latin typeface="Calibri" pitchFamily="34" charset="0"/>
                <a:sym typeface="Symbol" pitchFamily="18" charset="2"/>
              </a:rPr>
              <a:t></a:t>
            </a:r>
            <a:endParaRPr lang="it-IT" sz="2400">
              <a:latin typeface="Calibri" pitchFamily="34" charset="0"/>
            </a:endParaRPr>
          </a:p>
          <a:p>
            <a:pPr marL="361950" indent="-361950" eaLnBrk="0" hangingPunct="0">
              <a:tabLst>
                <a:tab pos="714375" algn="l"/>
                <a:tab pos="1343025" algn="l"/>
              </a:tabLst>
            </a:pPr>
            <a:r>
              <a:rPr lang="it-IT" sz="2400">
                <a:latin typeface="Calibri" pitchFamily="34" charset="0"/>
                <a:sym typeface="Symbol" pitchFamily="18" charset="2"/>
              </a:rPr>
              <a:t>	 			n 	</a:t>
            </a:r>
          </a:p>
          <a:p>
            <a:pPr marL="361950" indent="-361950" eaLnBrk="0" hangingPunct="0">
              <a:tabLst>
                <a:tab pos="714375" algn="l"/>
                <a:tab pos="1343025" algn="l"/>
              </a:tabLst>
            </a:pPr>
            <a:r>
              <a:rPr lang="it-IT" sz="2400">
                <a:latin typeface="Calibri" pitchFamily="34" charset="0"/>
                <a:sym typeface="Symbol" pitchFamily="18" charset="2"/>
              </a:rPr>
              <a:t>	1- 			n 	 </a:t>
            </a:r>
          </a:p>
          <a:p>
            <a:pPr marL="361950" indent="-361950" eaLnBrk="0" hangingPunct="0">
              <a:tabLst>
                <a:tab pos="714375" algn="l"/>
                <a:tab pos="1343025" algn="l"/>
              </a:tabLst>
            </a:pPr>
            <a:r>
              <a:rPr lang="it-IT" sz="2400">
                <a:latin typeface="Calibri" pitchFamily="34" charset="0"/>
                <a:sym typeface="Symbol" pitchFamily="18" charset="2"/>
              </a:rPr>
              <a:t>	 		 	</a:t>
            </a:r>
            <a:r>
              <a:rPr lang="it-IT" sz="2400">
                <a:latin typeface="Calibri" pitchFamily="34" charset="0"/>
              </a:rPr>
              <a:t>n 	</a:t>
            </a:r>
            <a:r>
              <a:rPr lang="it-IT" sz="2400">
                <a:latin typeface="Calibri" pitchFamily="34" charset="0"/>
                <a:sym typeface="Symbol" pitchFamily="18" charset="2"/>
              </a:rPr>
              <a:t> </a:t>
            </a:r>
          </a:p>
          <a:p>
            <a:pPr marL="361950" indent="-361950" eaLnBrk="0" hangingPunct="0">
              <a:tabLst>
                <a:tab pos="714375" algn="l"/>
                <a:tab pos="1343025" algn="l"/>
              </a:tabLst>
            </a:pPr>
            <a:r>
              <a:rPr lang="it-IT" sz="2400">
                <a:latin typeface="Calibri" pitchFamily="34" charset="0"/>
                <a:sym typeface="Symbol" pitchFamily="18" charset="2"/>
              </a:rPr>
              <a:t>	 			n 	 </a:t>
            </a:r>
            <a:endParaRPr lang="it-IT" sz="2400">
              <a:latin typeface="Calibri" pitchFamily="34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70BC94-B3C1-4D42-BB19-80B7BDEAD1EA}" type="slidenum">
              <a:rPr lang="it-IT"/>
              <a:pPr>
                <a:defRPr/>
              </a:pPr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838200" y="508000"/>
            <a:ext cx="10515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2400"/>
              </a:spcAft>
              <a:defRPr/>
            </a:pPr>
            <a:r>
              <a:rPr lang="it-IT" sz="2800" b="1" dirty="0">
                <a:solidFill>
                  <a:srgbClr val="FF0000"/>
                </a:solidFill>
                <a:latin typeface="+mn-lt"/>
                <a:cs typeface="+mn-cs"/>
              </a:rPr>
              <a:t>Esempio </a:t>
            </a:r>
            <a:r>
              <a:rPr lang="it-IT" sz="2800" b="1" dirty="0">
                <a:solidFill>
                  <a:srgbClr val="FF0000"/>
                </a:solidFill>
                <a:latin typeface="+mn-lt"/>
                <a:cs typeface="+mn-cs"/>
              </a:rPr>
              <a:t>6</a:t>
            </a:r>
            <a:r>
              <a:rPr lang="it-IT" sz="28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endParaRPr lang="it-IT" sz="2400" dirty="0">
              <a:latin typeface="+mn-lt"/>
              <a:cs typeface="+mn-cs"/>
              <a:sym typeface="Monotype Sorts" pitchFamily="2" charset="2"/>
            </a:endParaRPr>
          </a:p>
          <a:p>
            <a:pPr eaLnBrk="0" fontAlgn="auto" hangingPunct="0">
              <a:spcBef>
                <a:spcPts val="0"/>
              </a:spcBef>
              <a:spcAft>
                <a:spcPts val="2400"/>
              </a:spcAft>
              <a:defRPr/>
            </a:pP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Gruppi indipendenti</a:t>
            </a:r>
            <a:endParaRPr lang="it-IT" sz="2400" dirty="0">
              <a:latin typeface="+mn-lt"/>
              <a:cs typeface="+mn-cs"/>
              <a:sym typeface="Monotype Sorts" pitchFamily="2" charset="2"/>
            </a:endParaRP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2 trattamenti: </a:t>
            </a:r>
            <a:r>
              <a:rPr lang="it-IT" sz="2400" dirty="0" err="1">
                <a:latin typeface="+mn-lt"/>
                <a:cs typeface="+mn-cs"/>
                <a:sym typeface="Monotype Sorts" pitchFamily="2" charset="2"/>
              </a:rPr>
              <a:t>Stent</a:t>
            </a: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 standard(c) vs </a:t>
            </a:r>
            <a:r>
              <a:rPr lang="it-IT" sz="2400" dirty="0" err="1">
                <a:latin typeface="+mn-lt"/>
                <a:cs typeface="+mn-cs"/>
                <a:sym typeface="Monotype Sorts" pitchFamily="2" charset="2"/>
              </a:rPr>
              <a:t>Stent</a:t>
            </a: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 di nuova generazione (t) </a:t>
            </a: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Variabile </a:t>
            </a: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risposta: n. </a:t>
            </a:r>
            <a:r>
              <a:rPr lang="it-IT" sz="2400" dirty="0">
                <a:latin typeface="+mn-lt"/>
                <a:cs typeface="+mn-cs"/>
                <a:sym typeface="Monotype Sorts" pitchFamily="2" charset="2"/>
              </a:rPr>
              <a:t>soggetti che presentano una recidiva entro 12 mesi dall’impianto</a:t>
            </a:r>
            <a:endParaRPr lang="it-IT" sz="2400" dirty="0">
              <a:latin typeface="+mn-lt"/>
              <a:cs typeface="+mn-cs"/>
              <a:sym typeface="Monotype Sorts" pitchFamily="2" charset="2"/>
            </a:endParaRP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  <a:sym typeface="Symbol" pitchFamily="18" charset="2"/>
              </a:rPr>
              <a:t>p</a:t>
            </a:r>
            <a:r>
              <a:rPr lang="it-IT" sz="2400" baseline="-25000" dirty="0">
                <a:latin typeface="+mn-lt"/>
                <a:cs typeface="+mn-cs"/>
                <a:sym typeface="Symbol" pitchFamily="18" charset="2"/>
              </a:rPr>
              <a:t>c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= 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25%; 	</a:t>
            </a:r>
            <a:r>
              <a:rPr lang="it-IT" sz="2400" dirty="0" err="1">
                <a:latin typeface="+mn-lt"/>
                <a:cs typeface="+mn-cs"/>
                <a:sym typeface="Symbol" pitchFamily="18" charset="2"/>
              </a:rPr>
              <a:t>p</a:t>
            </a:r>
            <a:r>
              <a:rPr lang="it-IT" sz="2400" baseline="-25000" dirty="0" err="1">
                <a:latin typeface="+mn-lt"/>
                <a:cs typeface="+mn-cs"/>
                <a:sym typeface="Symbol" pitchFamily="18" charset="2"/>
              </a:rPr>
              <a:t>t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 = 5% (riduzione attesa di almeno il 80% rispetto ai controlli) </a:t>
            </a:r>
            <a:endParaRPr lang="it-IT" sz="2400" dirty="0">
              <a:latin typeface="+mn-lt"/>
              <a:cs typeface="Tahoma" pitchFamily="34" charset="0"/>
              <a:sym typeface="Symbol" pitchFamily="18" charset="2"/>
            </a:endParaRP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  <a:sym typeface="Symbol" pitchFamily="18" charset="2"/>
              </a:rPr>
              <a:t></a:t>
            </a:r>
            <a:r>
              <a:rPr lang="it-IT" sz="2400" dirty="0">
                <a:latin typeface="+mn-lt"/>
                <a:cs typeface="+mn-cs"/>
              </a:rPr>
              <a:t> </a:t>
            </a:r>
            <a:r>
              <a:rPr lang="it-IT" sz="2400" dirty="0">
                <a:latin typeface="+mn-lt"/>
                <a:cs typeface="+mn-cs"/>
              </a:rPr>
              <a:t>(due code) = 0.05</a:t>
            </a:r>
          </a:p>
          <a:p>
            <a:pPr marL="266700" indent="-266700" eaLnBrk="0" fontAlgn="auto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it-IT" sz="2400" dirty="0">
                <a:latin typeface="+mn-lt"/>
                <a:cs typeface="+mn-cs"/>
              </a:rPr>
              <a:t>1</a:t>
            </a:r>
            <a:r>
              <a:rPr lang="it-IT" sz="2400" dirty="0">
                <a:latin typeface="+mn-lt"/>
                <a:cs typeface="+mn-cs"/>
              </a:rPr>
              <a:t>-</a:t>
            </a:r>
            <a:r>
              <a:rPr lang="it-IT" sz="2400" dirty="0">
                <a:latin typeface="+mn-lt"/>
                <a:cs typeface="+mn-cs"/>
                <a:sym typeface="Symbol" pitchFamily="18" charset="2"/>
              </a:rPr>
              <a:t> = 0.80</a:t>
            </a:r>
          </a:p>
        </p:txBody>
      </p:sp>
      <p:sp>
        <p:nvSpPr>
          <p:cNvPr id="46085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97795-57D9-439E-B515-D07825006866}" type="slidenum">
              <a:rPr lang="it-IT"/>
              <a:pPr>
                <a:defRPr/>
              </a:pPr>
              <a:t>50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AF16D-D968-436E-B329-1B655B57A43B}" type="slidenum">
              <a:rPr lang="it-IT"/>
              <a:pPr>
                <a:defRPr/>
              </a:pPr>
              <a:t>51</a:t>
            </a:fld>
            <a:endParaRPr lang="it-IT"/>
          </a:p>
        </p:txBody>
      </p:sp>
      <p:sp>
        <p:nvSpPr>
          <p:cNvPr id="79874" name="CasellaDiTesto 4"/>
          <p:cNvSpPr txBox="1">
            <a:spLocks noChangeArrowheads="1"/>
          </p:cNvSpPr>
          <p:nvPr/>
        </p:nvSpPr>
        <p:spPr bwMode="auto">
          <a:xfrm>
            <a:off x="0" y="11113"/>
            <a:ext cx="117919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2400"/>
              </a:spcAft>
            </a:pPr>
            <a:r>
              <a:rPr lang="it-IT" sz="2400" b="1">
                <a:solidFill>
                  <a:srgbClr val="FF0000"/>
                </a:solidFill>
                <a:latin typeface="Calibri" pitchFamily="34" charset="0"/>
              </a:rPr>
              <a:t>Esempio 6 </a:t>
            </a:r>
            <a:r>
              <a:rPr lang="it-IT" sz="2400">
                <a:latin typeface="Calibri" pitchFamily="34" charset="0"/>
              </a:rPr>
              <a:t>- Per evidenziare con </a:t>
            </a:r>
            <a:r>
              <a:rPr lang="it-IT" sz="2400">
                <a:latin typeface="Calibri" pitchFamily="34" charset="0"/>
                <a:sym typeface="Symbol" pitchFamily="18" charset="2"/>
              </a:rPr>
              <a:t> = 0.05 e 1-</a:t>
            </a:r>
            <a:r>
              <a:rPr lang="el-GR" sz="2400">
                <a:latin typeface="Calibri" pitchFamily="34" charset="0"/>
                <a:sym typeface="Symbol" pitchFamily="18" charset="2"/>
              </a:rPr>
              <a:t>β</a:t>
            </a:r>
            <a:r>
              <a:rPr lang="it-IT" sz="2400">
                <a:latin typeface="Calibri" pitchFamily="34" charset="0"/>
                <a:sym typeface="Symbol" pitchFamily="18" charset="2"/>
              </a:rPr>
              <a:t> = 0.80 </a:t>
            </a:r>
            <a:r>
              <a:rPr lang="it-IT" sz="2400">
                <a:latin typeface="Calibri" pitchFamily="34" charset="0"/>
              </a:rPr>
              <a:t>una variazione dell’80% a partire da una incidenza nel gruppo di controllo pari al </a:t>
            </a:r>
          </a:p>
          <a:p>
            <a:pPr eaLnBrk="0" hangingPunct="0">
              <a:spcAft>
                <a:spcPts val="2400"/>
              </a:spcAft>
            </a:pPr>
            <a:r>
              <a:rPr lang="it-IT" sz="24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it-IT" sz="2400">
              <a:latin typeface="Calibri" pitchFamily="34" charset="0"/>
              <a:sym typeface="Monotype Sorts"/>
            </a:endParaRPr>
          </a:p>
        </p:txBody>
      </p:sp>
      <p:grpSp>
        <p:nvGrpSpPr>
          <p:cNvPr id="79875" name="Gruppo 9"/>
          <p:cNvGrpSpPr>
            <a:grpSpLocks/>
          </p:cNvGrpSpPr>
          <p:nvPr/>
        </p:nvGrpSpPr>
        <p:grpSpPr bwMode="auto">
          <a:xfrm>
            <a:off x="53975" y="809625"/>
            <a:ext cx="12103100" cy="6030913"/>
            <a:chOff x="54578" y="778566"/>
            <a:chExt cx="12103208" cy="6030988"/>
          </a:xfrm>
        </p:grpSpPr>
        <p:pic>
          <p:nvPicPr>
            <p:cNvPr id="79876" name="Immagin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578" y="794792"/>
              <a:ext cx="5035238" cy="6014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877" name="CasellaDiTesto 5"/>
            <p:cNvSpPr txBox="1">
              <a:spLocks noChangeArrowheads="1"/>
            </p:cNvSpPr>
            <p:nvPr/>
          </p:nvSpPr>
          <p:spPr bwMode="auto">
            <a:xfrm>
              <a:off x="5190029" y="1084527"/>
              <a:ext cx="1829229" cy="15696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2400">
                  <a:latin typeface="Calibri" pitchFamily="34" charset="0"/>
                </a:rPr>
                <a:t>25% </a:t>
              </a:r>
              <a:r>
                <a:rPr lang="it-IT" sz="2400">
                  <a:latin typeface="Calibri" pitchFamily="34" charset="0"/>
                  <a:sym typeface="Symbol" pitchFamily="18" charset="2"/>
                </a:rPr>
                <a:t>occorrono </a:t>
              </a:r>
            </a:p>
            <a:p>
              <a:r>
                <a:rPr lang="it-IT" sz="2400">
                  <a:latin typeface="Calibri" pitchFamily="34" charset="0"/>
                  <a:sym typeface="Symbol" pitchFamily="18" charset="2"/>
                </a:rPr>
                <a:t>55 unità/gruppo</a:t>
              </a:r>
            </a:p>
          </p:txBody>
        </p:sp>
        <p:sp>
          <p:nvSpPr>
            <p:cNvPr id="7" name="Ovale 6"/>
            <p:cNvSpPr/>
            <p:nvPr/>
          </p:nvSpPr>
          <p:spPr>
            <a:xfrm>
              <a:off x="4363091" y="4202847"/>
              <a:ext cx="738195" cy="47943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79879" name="Immagin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14193" y="778566"/>
              <a:ext cx="5027143" cy="602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le 3"/>
            <p:cNvSpPr/>
            <p:nvPr/>
          </p:nvSpPr>
          <p:spPr>
            <a:xfrm>
              <a:off x="11419592" y="4199672"/>
              <a:ext cx="738194" cy="47943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cxnSp>
          <p:nvCxnSpPr>
            <p:cNvPr id="11" name="Connettore diritto 10"/>
            <p:cNvCxnSpPr>
              <a:stCxn id="7" idx="0"/>
            </p:cNvCxnSpPr>
            <p:nvPr/>
          </p:nvCxnSpPr>
          <p:spPr>
            <a:xfrm flipV="1">
              <a:off x="4731395" y="2669303"/>
              <a:ext cx="627069" cy="15335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/>
            <p:cNvCxnSpPr/>
            <p:nvPr/>
          </p:nvCxnSpPr>
          <p:spPr>
            <a:xfrm flipV="1">
              <a:off x="7019003" y="4507650"/>
              <a:ext cx="4400589" cy="77629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883" name="CasellaDiTesto 12"/>
            <p:cNvSpPr txBox="1">
              <a:spLocks noChangeArrowheads="1"/>
            </p:cNvSpPr>
            <p:nvPr/>
          </p:nvSpPr>
          <p:spPr bwMode="auto">
            <a:xfrm>
              <a:off x="5190029" y="4851998"/>
              <a:ext cx="1829229" cy="15696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2400">
                  <a:latin typeface="Calibri" pitchFamily="34" charset="0"/>
                </a:rPr>
                <a:t>60% </a:t>
              </a:r>
              <a:r>
                <a:rPr lang="it-IT" sz="2400">
                  <a:latin typeface="Calibri" pitchFamily="34" charset="0"/>
                  <a:sym typeface="Symbol" pitchFamily="18" charset="2"/>
                </a:rPr>
                <a:t>occorrono </a:t>
              </a:r>
            </a:p>
            <a:p>
              <a:r>
                <a:rPr lang="it-IT" sz="2400">
                  <a:latin typeface="Calibri" pitchFamily="34" charset="0"/>
                  <a:sym typeface="Symbol" pitchFamily="18" charset="2"/>
                </a:rPr>
                <a:t>18 unità/gruppo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466725" y="203200"/>
            <a:ext cx="113252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ct val="50000"/>
              </a:spcAft>
              <a:tabLst>
                <a:tab pos="1619250" algn="l"/>
              </a:tabLst>
              <a:defRPr/>
            </a:pPr>
            <a:r>
              <a:rPr lang="it-IT" sz="2400" b="1" dirty="0">
                <a:solidFill>
                  <a:srgbClr val="FF0000"/>
                </a:solidFill>
                <a:latin typeface="+mn-lt"/>
                <a:cs typeface="+mn-cs"/>
              </a:rPr>
              <a:t>Studio </a:t>
            </a:r>
            <a:r>
              <a:rPr lang="it-IT" sz="2400" b="1" dirty="0">
                <a:solidFill>
                  <a:srgbClr val="FF0000"/>
                </a:solidFill>
                <a:latin typeface="+mn-lt"/>
                <a:cs typeface="+mn-cs"/>
              </a:rPr>
              <a:t>pilota o di </a:t>
            </a:r>
            <a:r>
              <a:rPr lang="it-IT" sz="2400" b="1" dirty="0">
                <a:solidFill>
                  <a:srgbClr val="FF0000"/>
                </a:solidFill>
                <a:latin typeface="+mn-lt"/>
                <a:cs typeface="+mn-cs"/>
              </a:rPr>
              <a:t>fattibilità</a:t>
            </a:r>
            <a:endParaRPr lang="it-IT" sz="24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tabLst>
                <a:tab pos="1619250" algn="l"/>
              </a:tabLst>
              <a:defRPr/>
            </a:pPr>
            <a:r>
              <a:rPr lang="it-IT" sz="2400" dirty="0">
                <a:latin typeface="+mn-lt"/>
                <a:cs typeface="+mn-cs"/>
              </a:rPr>
              <a:t>Utile quando non vi è </a:t>
            </a:r>
            <a:r>
              <a:rPr lang="it-IT" sz="2400" dirty="0">
                <a:latin typeface="+mn-lt"/>
                <a:cs typeface="+mn-cs"/>
              </a:rPr>
              <a:t>sufficiente esperienza sugli </a:t>
            </a:r>
            <a:r>
              <a:rPr lang="it-IT" sz="2400" dirty="0">
                <a:latin typeface="+mn-lt"/>
                <a:cs typeface="+mn-cs"/>
              </a:rPr>
              <a:t>effetti del </a:t>
            </a:r>
            <a:r>
              <a:rPr lang="it-IT" sz="2400" dirty="0">
                <a:latin typeface="+mn-lt"/>
                <a:cs typeface="+mn-cs"/>
              </a:rPr>
              <a:t>trattamento (soprattutto sulla variabilità) </a:t>
            </a:r>
            <a:endParaRPr lang="it-IT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tabLst>
                <a:tab pos="1619250" algn="l"/>
              </a:tabLst>
              <a:defRPr/>
            </a:pPr>
            <a:r>
              <a:rPr lang="it-IT" sz="2400" u="sng" dirty="0">
                <a:latin typeface="+mn-lt"/>
                <a:cs typeface="+mn-cs"/>
              </a:rPr>
              <a:t>Obiettivi</a:t>
            </a:r>
            <a:r>
              <a:rPr lang="it-IT" sz="2400" dirty="0">
                <a:latin typeface="+mn-lt"/>
                <a:cs typeface="+mn-cs"/>
              </a:rPr>
              <a:t>:</a:t>
            </a:r>
          </a:p>
          <a:p>
            <a:pPr marL="342900" indent="-342900" eaLnBrk="0" fontAlgn="auto" hangingPunct="0">
              <a:spcBef>
                <a:spcPts val="0"/>
              </a:spcBef>
              <a:spcAft>
                <a:spcPts val="600"/>
              </a:spcAft>
              <a:buFontTx/>
              <a:buChar char="•"/>
              <a:tabLst>
                <a:tab pos="1619250" algn="l"/>
              </a:tabLst>
              <a:defRPr/>
            </a:pPr>
            <a:r>
              <a:rPr lang="it-IT" sz="2400" dirty="0">
                <a:latin typeface="+mn-lt"/>
                <a:cs typeface="+mn-cs"/>
              </a:rPr>
              <a:t> selezionare la variabile risposta appropriata tra le potenziali</a:t>
            </a:r>
          </a:p>
          <a:p>
            <a:pPr marL="342900" indent="-342900" eaLnBrk="0" fontAlgn="auto" hangingPunct="0">
              <a:spcBef>
                <a:spcPts val="0"/>
              </a:spcBef>
              <a:spcAft>
                <a:spcPts val="600"/>
              </a:spcAft>
              <a:buFontTx/>
              <a:buChar char="•"/>
              <a:tabLst>
                <a:tab pos="1619250" algn="l"/>
              </a:tabLst>
              <a:defRPr/>
            </a:pPr>
            <a:r>
              <a:rPr lang="it-IT" sz="2400" dirty="0">
                <a:latin typeface="+mn-lt"/>
                <a:cs typeface="+mn-cs"/>
              </a:rPr>
              <a:t> determinare la precisione (variabilità) della variabile risposta per il dimensionamento</a:t>
            </a:r>
          </a:p>
          <a:p>
            <a:pPr marL="342900" indent="-342900" eaLnBrk="0" fontAlgn="auto" hangingPunct="0">
              <a:spcBef>
                <a:spcPts val="0"/>
              </a:spcBef>
              <a:spcAft>
                <a:spcPts val="1200"/>
              </a:spcAft>
              <a:buFontTx/>
              <a:buChar char="•"/>
              <a:tabLst>
                <a:tab pos="1619250" algn="l"/>
              </a:tabLst>
              <a:defRPr/>
            </a:pPr>
            <a:r>
              <a:rPr lang="it-IT" sz="2400" dirty="0">
                <a:latin typeface="+mn-lt"/>
                <a:cs typeface="+mn-cs"/>
              </a:rPr>
              <a:t> valutare le possibili fonti di errore (</a:t>
            </a:r>
            <a:r>
              <a:rPr lang="it-IT" sz="2400" dirty="0" err="1">
                <a:latin typeface="+mn-lt"/>
                <a:cs typeface="+mn-cs"/>
              </a:rPr>
              <a:t>bias</a:t>
            </a:r>
            <a:r>
              <a:rPr lang="it-IT" sz="2400" dirty="0">
                <a:latin typeface="+mn-lt"/>
                <a:cs typeface="+mn-cs"/>
              </a:rPr>
              <a:t>)</a:t>
            </a:r>
          </a:p>
          <a:p>
            <a:pPr eaLnBrk="0" fontAlgn="auto" hangingPunct="0">
              <a:spcBef>
                <a:spcPts val="0"/>
              </a:spcBef>
              <a:spcAft>
                <a:spcPts val="600"/>
              </a:spcAft>
              <a:tabLst>
                <a:tab pos="1619250" algn="l"/>
              </a:tabLst>
              <a:defRPr/>
            </a:pPr>
            <a:r>
              <a:rPr lang="it-IT" sz="2400" u="sng" dirty="0">
                <a:latin typeface="+mn-lt"/>
                <a:cs typeface="+mn-cs"/>
              </a:rPr>
              <a:t>Caratteristiche</a:t>
            </a:r>
            <a:r>
              <a:rPr lang="it-IT" sz="2400" dirty="0">
                <a:latin typeface="+mn-lt"/>
                <a:cs typeface="+mn-cs"/>
              </a:rPr>
              <a:t>:</a:t>
            </a:r>
          </a:p>
          <a:p>
            <a:pPr marL="342900" indent="-342900" eaLnBrk="0" fontAlgn="auto" hangingPunct="0">
              <a:spcBef>
                <a:spcPts val="0"/>
              </a:spcBef>
              <a:spcAft>
                <a:spcPts val="600"/>
              </a:spcAft>
              <a:buFontTx/>
              <a:buChar char="•"/>
              <a:tabLst>
                <a:tab pos="1619250" algn="l"/>
              </a:tabLst>
              <a:defRPr/>
            </a:pPr>
            <a:r>
              <a:rPr lang="it-IT" sz="2400" dirty="0">
                <a:latin typeface="+mn-lt"/>
                <a:cs typeface="+mn-cs"/>
              </a:rPr>
              <a:t>lo </a:t>
            </a:r>
            <a:r>
              <a:rPr lang="it-IT" sz="2400" dirty="0">
                <a:latin typeface="+mn-lt"/>
                <a:cs typeface="+mn-cs"/>
              </a:rPr>
              <a:t>studio non deve essere troppo ampio</a:t>
            </a:r>
          </a:p>
          <a:p>
            <a:pPr marL="342900" indent="-342900" eaLnBrk="0" fontAlgn="auto" hangingPunct="0">
              <a:spcBef>
                <a:spcPts val="0"/>
              </a:spcBef>
              <a:spcAft>
                <a:spcPts val="600"/>
              </a:spcAft>
              <a:buFontTx/>
              <a:buChar char="•"/>
              <a:tabLst>
                <a:tab pos="1619250" algn="l"/>
              </a:tabLst>
              <a:defRPr/>
            </a:pPr>
            <a:r>
              <a:rPr lang="it-IT" sz="2400" dirty="0">
                <a:latin typeface="+mn-lt"/>
                <a:cs typeface="+mn-cs"/>
              </a:rPr>
              <a:t>appropriato </a:t>
            </a:r>
            <a:r>
              <a:rPr lang="it-IT" sz="2400" dirty="0">
                <a:latin typeface="+mn-lt"/>
                <a:cs typeface="+mn-cs"/>
              </a:rPr>
              <a:t>per analisi dati esploratorie</a:t>
            </a:r>
          </a:p>
          <a:p>
            <a:pPr marL="342900" indent="-342900" eaLnBrk="0" fontAlgn="auto" hangingPunct="0">
              <a:spcBef>
                <a:spcPts val="0"/>
              </a:spcBef>
              <a:spcAft>
                <a:spcPts val="1200"/>
              </a:spcAft>
              <a:buFontTx/>
              <a:buChar char="•"/>
              <a:tabLst>
                <a:tab pos="1619250" algn="l"/>
              </a:tabLst>
              <a:defRPr/>
            </a:pPr>
            <a:r>
              <a:rPr lang="it-IT" sz="2400" dirty="0">
                <a:latin typeface="+mn-lt"/>
                <a:cs typeface="+mn-cs"/>
              </a:rPr>
              <a:t>inappropriato </a:t>
            </a:r>
            <a:r>
              <a:rPr lang="it-IT" sz="2400" dirty="0">
                <a:latin typeface="+mn-lt"/>
                <a:cs typeface="+mn-cs"/>
              </a:rPr>
              <a:t>per variabili risposta misurabili a lungo termine</a:t>
            </a:r>
          </a:p>
          <a:p>
            <a:pPr eaLnBrk="0" fontAlgn="auto" hangingPunct="0">
              <a:spcBef>
                <a:spcPts val="0"/>
              </a:spcBef>
              <a:spcAft>
                <a:spcPts val="1200"/>
              </a:spcAft>
              <a:tabLst>
                <a:tab pos="1619250" algn="l"/>
              </a:tabLst>
              <a:defRPr/>
            </a:pPr>
            <a:r>
              <a:rPr lang="it-IT" sz="2400" dirty="0">
                <a:latin typeface="+mn-lt"/>
                <a:cs typeface="+mn-cs"/>
              </a:rPr>
              <a:t>MEMO</a:t>
            </a:r>
            <a:r>
              <a:rPr lang="it-IT" sz="2400" dirty="0">
                <a:latin typeface="+mn-lt"/>
                <a:cs typeface="+mn-cs"/>
              </a:rPr>
              <a:t>: maggiore è la variabilità della risposta, maggiore è la dimensione campionaria necessaria </a:t>
            </a:r>
          </a:p>
        </p:txBody>
      </p:sp>
      <p:sp>
        <p:nvSpPr>
          <p:cNvPr id="4198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964D1-2E6C-4270-9F47-5223CEFE69ED}" type="slidenum">
              <a:rPr lang="it-IT"/>
              <a:pPr>
                <a:defRPr/>
              </a:pPr>
              <a:t>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838200" y="620713"/>
            <a:ext cx="10772775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600"/>
              </a:spcAft>
              <a:tabLst>
                <a:tab pos="542925" algn="l"/>
                <a:tab pos="714375" algn="l"/>
                <a:tab pos="1076325" algn="l"/>
                <a:tab pos="1619250" algn="l"/>
                <a:tab pos="1971675" algn="l"/>
              </a:tabLst>
              <a:defRPr/>
            </a:pPr>
            <a:r>
              <a:rPr lang="it-IT" sz="2400" dirty="0">
                <a:latin typeface="+mn-lt"/>
                <a:cs typeface="+mn-cs"/>
              </a:rPr>
              <a:t>La </a:t>
            </a:r>
            <a:r>
              <a:rPr lang="it-IT" sz="2400" b="1" dirty="0">
                <a:solidFill>
                  <a:srgbClr val="FF0000"/>
                </a:solidFill>
                <a:latin typeface="+mn-lt"/>
                <a:cs typeface="+mn-cs"/>
              </a:rPr>
              <a:t>riduzione della variabilità </a:t>
            </a:r>
            <a:r>
              <a:rPr lang="it-IT" sz="2400" dirty="0">
                <a:latin typeface="+mn-lt"/>
                <a:cs typeface="+mn-cs"/>
              </a:rPr>
              <a:t>nei gruppi si può ottenere:</a:t>
            </a:r>
          </a:p>
          <a:p>
            <a:pPr marL="361950" lvl="2" indent="-361950" eaLnBrk="0" fontAlgn="auto" hangingPunct="0">
              <a:spcBef>
                <a:spcPts val="12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361950" algn="l"/>
                <a:tab pos="714375" algn="l"/>
                <a:tab pos="1076325" algn="l"/>
                <a:tab pos="1619250" algn="l"/>
                <a:tab pos="1971675" algn="l"/>
              </a:tabLst>
              <a:defRPr/>
            </a:pPr>
            <a:r>
              <a:rPr lang="it-IT" sz="2400" dirty="0">
                <a:latin typeface="+mn-lt"/>
                <a:cs typeface="+mn-cs"/>
              </a:rPr>
              <a:t>maggiore </a:t>
            </a:r>
            <a:r>
              <a:rPr lang="it-IT" sz="2400" dirty="0">
                <a:latin typeface="+mn-lt"/>
                <a:cs typeface="+mn-cs"/>
              </a:rPr>
              <a:t>omogeneità delle unità statistiche</a:t>
            </a:r>
          </a:p>
          <a:p>
            <a:pPr marL="715963" lvl="2" indent="-180975" eaLnBrk="0" fontAlgn="auto" hangingPunct="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‐"/>
              <a:tabLst>
                <a:tab pos="714375" algn="l"/>
                <a:tab pos="1076325" algn="l"/>
                <a:tab pos="1619250" algn="l"/>
                <a:tab pos="1971675" algn="l"/>
              </a:tabLst>
              <a:defRPr/>
            </a:pPr>
            <a:r>
              <a:rPr lang="it-IT" sz="2400" dirty="0">
                <a:latin typeface="+mn-lt"/>
                <a:cs typeface="+mn-cs"/>
              </a:rPr>
              <a:t>restrizione </a:t>
            </a:r>
            <a:r>
              <a:rPr lang="it-IT" sz="2400" dirty="0">
                <a:latin typeface="+mn-lt"/>
                <a:cs typeface="+mn-cs"/>
              </a:rPr>
              <a:t>delle unità basata su variabili biologiche (es: sesso, fascia d’età, …)</a:t>
            </a:r>
          </a:p>
          <a:p>
            <a:pPr marL="715963" lvl="2" indent="-180975" eaLnBrk="0" fontAlgn="auto" hangingPunct="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‐"/>
              <a:tabLst>
                <a:tab pos="714375" algn="l"/>
                <a:tab pos="1076325" algn="l"/>
                <a:tab pos="1619250" algn="l"/>
                <a:tab pos="1971675" algn="l"/>
              </a:tabLst>
              <a:defRPr/>
            </a:pPr>
            <a:r>
              <a:rPr lang="it-IT" sz="2400" dirty="0">
                <a:latin typeface="+mn-lt"/>
                <a:cs typeface="+mn-cs"/>
              </a:rPr>
              <a:t>uso </a:t>
            </a:r>
            <a:r>
              <a:rPr lang="it-IT" sz="2400" dirty="0">
                <a:latin typeface="+mn-lt"/>
                <a:cs typeface="+mn-cs"/>
              </a:rPr>
              <a:t>di ceppi </a:t>
            </a:r>
            <a:r>
              <a:rPr lang="it-IT" sz="2400" dirty="0" err="1">
                <a:latin typeface="+mn-lt"/>
                <a:cs typeface="+mn-cs"/>
              </a:rPr>
              <a:t>inbred</a:t>
            </a:r>
            <a:r>
              <a:rPr lang="it-IT" sz="2400" dirty="0">
                <a:latin typeface="+mn-lt"/>
                <a:cs typeface="+mn-cs"/>
              </a:rPr>
              <a:t> (sperimentazione animale)</a:t>
            </a:r>
          </a:p>
          <a:p>
            <a:pPr eaLnBrk="0" fontAlgn="auto" hangingPunct="0">
              <a:spcBef>
                <a:spcPts val="0"/>
              </a:spcBef>
              <a:spcAft>
                <a:spcPts val="600"/>
              </a:spcAft>
              <a:tabLst>
                <a:tab pos="542925" algn="l"/>
                <a:tab pos="714375" algn="l"/>
                <a:tab pos="1076325" algn="l"/>
                <a:tab pos="1619250" algn="l"/>
                <a:tab pos="1971675" algn="l"/>
              </a:tabLst>
              <a:defRPr/>
            </a:pPr>
            <a:r>
              <a:rPr lang="it-IT" sz="2400" dirty="0">
                <a:latin typeface="+mn-lt"/>
                <a:cs typeface="+mn-cs"/>
              </a:rPr>
              <a:t>			</a:t>
            </a:r>
            <a:r>
              <a:rPr lang="it-IT" sz="2400" i="1" dirty="0">
                <a:latin typeface="+mn-lt"/>
                <a:cs typeface="+mn-cs"/>
              </a:rPr>
              <a:t>Pro</a:t>
            </a:r>
            <a:r>
              <a:rPr lang="it-IT" sz="2400" dirty="0">
                <a:latin typeface="+mn-lt"/>
                <a:cs typeface="+mn-cs"/>
              </a:rPr>
              <a:t>:		maggiore omogeneità</a:t>
            </a:r>
          </a:p>
          <a:p>
            <a:pPr eaLnBrk="0" fontAlgn="auto" hangingPunct="0">
              <a:spcBef>
                <a:spcPts val="0"/>
              </a:spcBef>
              <a:spcAft>
                <a:spcPts val="600"/>
              </a:spcAft>
              <a:tabLst>
                <a:tab pos="542925" algn="l"/>
                <a:tab pos="714375" algn="l"/>
                <a:tab pos="1076325" algn="l"/>
                <a:tab pos="1619250" algn="l"/>
                <a:tab pos="1971675" algn="l"/>
              </a:tabLst>
              <a:defRPr/>
            </a:pPr>
            <a:r>
              <a:rPr lang="it-IT" sz="2400" dirty="0">
                <a:latin typeface="+mn-lt"/>
                <a:cs typeface="+mn-cs"/>
              </a:rPr>
              <a:t>			</a:t>
            </a:r>
            <a:r>
              <a:rPr lang="it-IT" sz="2400" i="1" dirty="0" err="1">
                <a:latin typeface="+mn-lt"/>
                <a:cs typeface="+mn-cs"/>
              </a:rPr>
              <a:t>Cons</a:t>
            </a:r>
            <a:r>
              <a:rPr lang="it-IT" sz="2400" dirty="0">
                <a:latin typeface="+mn-lt"/>
                <a:cs typeface="+mn-cs"/>
              </a:rPr>
              <a:t>:	</a:t>
            </a:r>
            <a:r>
              <a:rPr lang="it-IT" sz="2400" dirty="0">
                <a:latin typeface="+mn-lt"/>
                <a:cs typeface="+mn-cs"/>
              </a:rPr>
              <a:t>minore </a:t>
            </a:r>
            <a:r>
              <a:rPr lang="it-IT" sz="2400" dirty="0" err="1">
                <a:latin typeface="+mn-lt"/>
                <a:cs typeface="+mn-cs"/>
              </a:rPr>
              <a:t>generalizzabilità</a:t>
            </a:r>
            <a:endParaRPr lang="it-IT" sz="2400" dirty="0">
              <a:latin typeface="+mn-lt"/>
              <a:cs typeface="+mn-cs"/>
            </a:endParaRPr>
          </a:p>
          <a:p>
            <a:pPr marL="342900" indent="-342900" eaLnBrk="0" fontAlgn="auto" hangingPunct="0">
              <a:spcBef>
                <a:spcPts val="12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361950" algn="l"/>
                <a:tab pos="714375" algn="l"/>
                <a:tab pos="1076325" algn="l"/>
                <a:tab pos="1619250" algn="l"/>
                <a:tab pos="1971675" algn="l"/>
              </a:tabLst>
              <a:defRPr/>
            </a:pPr>
            <a:r>
              <a:rPr lang="it-IT" sz="2400" dirty="0">
                <a:latin typeface="+mn-lt"/>
                <a:cs typeface="+mn-cs"/>
              </a:rPr>
              <a:t>controllo </a:t>
            </a:r>
            <a:r>
              <a:rPr lang="it-IT" sz="2400" dirty="0">
                <a:latin typeface="+mn-lt"/>
                <a:cs typeface="+mn-cs"/>
              </a:rPr>
              <a:t>ripetibilità delle misure</a:t>
            </a:r>
          </a:p>
          <a:p>
            <a:pPr marL="715963" lvl="2" indent="-180975" eaLnBrk="0" fontAlgn="auto" hangingPunct="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‐"/>
              <a:tabLst>
                <a:tab pos="714375" algn="l"/>
                <a:tab pos="1076325" algn="l"/>
                <a:tab pos="1619250" algn="l"/>
                <a:tab pos="1971675" algn="l"/>
              </a:tabLst>
              <a:defRPr/>
            </a:pPr>
            <a:r>
              <a:rPr lang="it-IT" sz="2400" dirty="0">
                <a:latin typeface="+mn-lt"/>
                <a:cs typeface="+mn-cs"/>
              </a:rPr>
              <a:t>replicabilità </a:t>
            </a:r>
            <a:r>
              <a:rPr lang="it-IT" sz="2400" dirty="0">
                <a:latin typeface="+mn-lt"/>
                <a:cs typeface="+mn-cs"/>
              </a:rPr>
              <a:t>inter- ed intra-saggio</a:t>
            </a:r>
          </a:p>
          <a:p>
            <a:pPr marL="715963" lvl="2" indent="-180975" eaLnBrk="0" fontAlgn="auto" hangingPunct="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‐"/>
              <a:tabLst>
                <a:tab pos="714375" algn="l"/>
                <a:tab pos="1076325" algn="l"/>
                <a:tab pos="1619250" algn="l"/>
                <a:tab pos="1971675" algn="l"/>
              </a:tabLst>
              <a:defRPr/>
            </a:pPr>
            <a:r>
              <a:rPr lang="it-IT" sz="2400" dirty="0">
                <a:latin typeface="+mn-lt"/>
                <a:cs typeface="+mn-cs"/>
              </a:rPr>
              <a:t>concordanza </a:t>
            </a:r>
            <a:r>
              <a:rPr lang="it-IT" sz="2400" dirty="0">
                <a:latin typeface="+mn-lt"/>
                <a:cs typeface="+mn-cs"/>
              </a:rPr>
              <a:t>tra operatori</a:t>
            </a:r>
          </a:p>
          <a:p>
            <a:pPr marL="715963" lvl="2" indent="-180975" eaLnBrk="0" fontAlgn="auto" hangingPunct="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‐"/>
              <a:tabLst>
                <a:tab pos="714375" algn="l"/>
                <a:tab pos="1076325" algn="l"/>
                <a:tab pos="1619250" algn="l"/>
                <a:tab pos="1971675" algn="l"/>
              </a:tabLst>
              <a:defRPr/>
            </a:pPr>
            <a:r>
              <a:rPr lang="it-IT" sz="2400" dirty="0">
                <a:latin typeface="+mn-lt"/>
                <a:cs typeface="+mn-cs"/>
              </a:rPr>
              <a:t>centralizzazione </a:t>
            </a:r>
            <a:r>
              <a:rPr lang="it-IT" sz="2400" dirty="0">
                <a:latin typeface="+mn-lt"/>
                <a:cs typeface="+mn-cs"/>
              </a:rPr>
              <a:t>delle misure</a:t>
            </a:r>
          </a:p>
          <a:p>
            <a:pPr marL="715963" lvl="2" indent="-180975" eaLnBrk="0" fontAlgn="auto" hangingPunct="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‐"/>
              <a:tabLst>
                <a:tab pos="714375" algn="l"/>
                <a:tab pos="1076325" algn="l"/>
                <a:tab pos="1619250" algn="l"/>
                <a:tab pos="1971675" algn="l"/>
              </a:tabLst>
              <a:defRPr/>
            </a:pPr>
            <a:r>
              <a:rPr lang="it-IT" sz="2400" dirty="0">
                <a:latin typeface="+mn-lt"/>
                <a:cs typeface="+mn-cs"/>
              </a:rPr>
              <a:t>controllo </a:t>
            </a:r>
            <a:r>
              <a:rPr lang="it-IT" sz="2400" dirty="0">
                <a:latin typeface="+mn-lt"/>
                <a:cs typeface="+mn-cs"/>
              </a:rPr>
              <a:t>errori di trascrizione/immissione dati</a:t>
            </a:r>
          </a:p>
        </p:txBody>
      </p:sp>
      <p:sp>
        <p:nvSpPr>
          <p:cNvPr id="4403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5B303-B629-475A-98C2-DFC1DE785BBA}" type="slidenum">
              <a:rPr lang="it-IT"/>
              <a:pPr>
                <a:defRPr/>
              </a:pPr>
              <a:t>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679450" y="463550"/>
            <a:ext cx="10582275" cy="5648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it-IT" sz="2800" u="sng" dirty="0">
                <a:latin typeface="+mn-lt"/>
                <a:cs typeface="+mn-cs"/>
              </a:rPr>
              <a:t>Punto cruciale</a:t>
            </a:r>
            <a:r>
              <a:rPr lang="it-IT" sz="2800" dirty="0">
                <a:latin typeface="+mn-lt"/>
                <a:cs typeface="+mn-cs"/>
              </a:rPr>
              <a:t>: scelta della dimensione dell’effetto </a:t>
            </a:r>
            <a:r>
              <a:rPr lang="it-IT" sz="2800" b="1" dirty="0">
                <a:solidFill>
                  <a:srgbClr val="FF0000"/>
                </a:solidFill>
                <a:latin typeface="+mn-lt"/>
                <a:cs typeface="+mn-cs"/>
                <a:sym typeface="Symbol" pitchFamily="18" charset="2"/>
              </a:rPr>
              <a:t></a:t>
            </a:r>
            <a:endParaRPr lang="it-IT" sz="28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it-IT" sz="2800" dirty="0">
                <a:latin typeface="+mn-lt"/>
                <a:cs typeface="+mn-cs"/>
              </a:rPr>
              <a:t>In assenza di ipotesi specifiche, possiamo scegliere </a:t>
            </a:r>
            <a:r>
              <a:rPr lang="it-IT" sz="2800" b="1" dirty="0">
                <a:solidFill>
                  <a:srgbClr val="FF0000"/>
                </a:solidFill>
                <a:latin typeface="+mn-lt"/>
                <a:cs typeface="+mn-cs"/>
                <a:sym typeface="Symbol" pitchFamily="18" charset="2"/>
              </a:rPr>
              <a:t></a:t>
            </a:r>
            <a:r>
              <a:rPr lang="it-IT" sz="2800" dirty="0">
                <a:latin typeface="+mn-lt"/>
                <a:cs typeface="+mn-cs"/>
                <a:sym typeface="Symbol" pitchFamily="18" charset="2"/>
              </a:rPr>
              <a:t> in funzione di </a:t>
            </a:r>
            <a:r>
              <a:rPr lang="it-IT" sz="2800" b="1" dirty="0">
                <a:solidFill>
                  <a:srgbClr val="FF0000"/>
                </a:solidFill>
                <a:latin typeface="+mn-lt"/>
                <a:cs typeface="+mn-cs"/>
                <a:sym typeface="Symbol" pitchFamily="18" charset="2"/>
              </a:rPr>
              <a:t></a:t>
            </a:r>
            <a:r>
              <a:rPr lang="it-IT" sz="2800" dirty="0">
                <a:latin typeface="+mn-lt"/>
                <a:cs typeface="+mn-cs"/>
                <a:sym typeface="Symbol" pitchFamily="18" charset="2"/>
              </a:rPr>
              <a:t>. </a:t>
            </a:r>
            <a:r>
              <a:rPr lang="it-IT" sz="2800" dirty="0">
                <a:latin typeface="+mn-lt"/>
                <a:cs typeface="+mn-cs"/>
              </a:rPr>
              <a:t>Per esempio, per la differenza fra medie Cohen* propone come misura </a:t>
            </a:r>
            <a:r>
              <a:rPr lang="it-IT" sz="2800" i="1" dirty="0">
                <a:latin typeface="+mn-lt"/>
                <a:cs typeface="+mn-cs"/>
              </a:rPr>
              <a:t>relativa</a:t>
            </a:r>
            <a:r>
              <a:rPr lang="it-IT" sz="2800" dirty="0">
                <a:latin typeface="+mn-lt"/>
                <a:cs typeface="+mn-cs"/>
              </a:rPr>
              <a:t> della dimensione dell’effetto 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d = 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Arial" pitchFamily="34" charset="0"/>
                <a:sym typeface="Symbol" pitchFamily="18" charset="2"/>
              </a:rPr>
              <a:t>/SD</a:t>
            </a:r>
            <a:endParaRPr lang="it-IT" sz="2800" b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latin typeface="+mn-lt"/>
                <a:cs typeface="+mn-cs"/>
              </a:rPr>
              <a:t>effetto </a:t>
            </a:r>
            <a:r>
              <a:rPr lang="it-IT" sz="2800" dirty="0">
                <a:solidFill>
                  <a:srgbClr val="FF0000"/>
                </a:solidFill>
                <a:latin typeface="+mn-lt"/>
                <a:cs typeface="+mn-cs"/>
              </a:rPr>
              <a:t>piccolo</a:t>
            </a:r>
            <a:r>
              <a:rPr lang="it-IT" sz="2800" dirty="0">
                <a:latin typeface="+mn-lt"/>
                <a:cs typeface="+mn-cs"/>
              </a:rPr>
              <a:t>:	d = </a:t>
            </a:r>
            <a:r>
              <a:rPr lang="it-IT" sz="2800" dirty="0">
                <a:solidFill>
                  <a:srgbClr val="FF0000"/>
                </a:solidFill>
                <a:latin typeface="+mn-lt"/>
                <a:cs typeface="+mn-cs"/>
              </a:rPr>
              <a:t>0.2 </a:t>
            </a:r>
            <a:r>
              <a:rPr lang="it-IT" sz="2800" dirty="0">
                <a:latin typeface="+mn-lt"/>
                <a:cs typeface="+mn-cs"/>
                <a:sym typeface="Symbol" panose="05050102010706020507" pitchFamily="18" charset="2"/>
              </a:rPr>
              <a:t></a:t>
            </a:r>
            <a:r>
              <a:rPr lang="it-IT" sz="2800" dirty="0">
                <a:latin typeface="+mn-lt"/>
                <a:cs typeface="+mn-cs"/>
              </a:rPr>
              <a:t>	</a:t>
            </a:r>
            <a:r>
              <a:rPr lang="it-IT" sz="2800" dirty="0">
                <a:latin typeface="+mn-lt"/>
                <a:cs typeface="+mn-cs"/>
                <a:sym typeface="Symbol" pitchFamily="18" charset="2"/>
              </a:rPr>
              <a:t></a:t>
            </a:r>
            <a:r>
              <a:rPr lang="it-IT" sz="2800" dirty="0">
                <a:latin typeface="+mn-lt"/>
                <a:cs typeface="+mn-cs"/>
              </a:rPr>
              <a:t> = 0.2 </a:t>
            </a:r>
            <a:r>
              <a:rPr lang="it-IT" sz="2800" dirty="0">
                <a:latin typeface="+mn-lt"/>
                <a:cs typeface="+mn-cs"/>
                <a:sym typeface="Symbol" pitchFamily="18" charset="2"/>
              </a:rPr>
              <a:t> </a:t>
            </a:r>
            <a:r>
              <a:rPr lang="it-IT" sz="2800" dirty="0">
                <a:latin typeface="+mn-lt"/>
                <a:cs typeface="+mn-cs"/>
              </a:rPr>
              <a:t>SD attesa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latin typeface="+mn-lt"/>
                <a:cs typeface="+mn-cs"/>
              </a:rPr>
              <a:t>effetto </a:t>
            </a:r>
            <a:r>
              <a:rPr lang="it-IT" sz="2800" dirty="0">
                <a:solidFill>
                  <a:srgbClr val="FF0000"/>
                </a:solidFill>
                <a:latin typeface="+mn-lt"/>
                <a:cs typeface="+mn-cs"/>
              </a:rPr>
              <a:t>medio</a:t>
            </a:r>
            <a:r>
              <a:rPr lang="it-IT" sz="2800" dirty="0">
                <a:latin typeface="+mn-lt"/>
                <a:cs typeface="+mn-cs"/>
              </a:rPr>
              <a:t>:	d = </a:t>
            </a:r>
            <a:r>
              <a:rPr lang="it-IT" sz="2800" dirty="0">
                <a:solidFill>
                  <a:srgbClr val="FF0000"/>
                </a:solidFill>
                <a:latin typeface="+mn-lt"/>
                <a:cs typeface="+mn-cs"/>
              </a:rPr>
              <a:t>0.5 </a:t>
            </a:r>
            <a:r>
              <a:rPr lang="it-IT" sz="2800" dirty="0">
                <a:latin typeface="+mn-lt"/>
                <a:cs typeface="+mn-cs"/>
                <a:sym typeface="Symbol" pitchFamily="18" charset="2"/>
              </a:rPr>
              <a:t> 	</a:t>
            </a:r>
            <a:r>
              <a:rPr lang="it-IT" sz="2800" dirty="0">
                <a:latin typeface="+mn-lt"/>
                <a:cs typeface="+mn-cs"/>
              </a:rPr>
              <a:t> = 0.5 </a:t>
            </a:r>
            <a:r>
              <a:rPr lang="it-IT" sz="2800" dirty="0">
                <a:latin typeface="+mn-lt"/>
                <a:cs typeface="+mn-cs"/>
                <a:sym typeface="Symbol" pitchFamily="18" charset="2"/>
              </a:rPr>
              <a:t> </a:t>
            </a:r>
            <a:r>
              <a:rPr lang="it-IT" sz="2800" dirty="0">
                <a:latin typeface="+mn-lt"/>
                <a:cs typeface="+mn-cs"/>
              </a:rPr>
              <a:t>SD attesa</a:t>
            </a:r>
          </a:p>
          <a:p>
            <a:pPr marL="342900" indent="-342900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it-IT" sz="2800" dirty="0">
                <a:latin typeface="+mn-lt"/>
                <a:cs typeface="+mn-cs"/>
              </a:rPr>
              <a:t>effetto </a:t>
            </a:r>
            <a:r>
              <a:rPr lang="it-IT" sz="2800" dirty="0">
                <a:solidFill>
                  <a:srgbClr val="FF0000"/>
                </a:solidFill>
                <a:latin typeface="+mn-lt"/>
                <a:cs typeface="+mn-cs"/>
              </a:rPr>
              <a:t>grande</a:t>
            </a:r>
            <a:r>
              <a:rPr lang="it-IT" sz="2800" dirty="0">
                <a:latin typeface="+mn-lt"/>
                <a:cs typeface="+mn-cs"/>
              </a:rPr>
              <a:t>:	d = </a:t>
            </a:r>
            <a:r>
              <a:rPr lang="it-IT" sz="2800" dirty="0">
                <a:solidFill>
                  <a:srgbClr val="FF0000"/>
                </a:solidFill>
                <a:latin typeface="+mn-lt"/>
                <a:cs typeface="+mn-cs"/>
              </a:rPr>
              <a:t>0.8 </a:t>
            </a:r>
            <a:r>
              <a:rPr lang="it-IT" sz="2800" dirty="0">
                <a:latin typeface="+mn-lt"/>
                <a:cs typeface="+mn-cs"/>
                <a:sym typeface="Symbol" pitchFamily="18" charset="2"/>
              </a:rPr>
              <a:t> 	</a:t>
            </a:r>
            <a:r>
              <a:rPr lang="it-IT" sz="2800" dirty="0">
                <a:latin typeface="+mn-lt"/>
                <a:cs typeface="+mn-cs"/>
              </a:rPr>
              <a:t> = 0.8 </a:t>
            </a:r>
            <a:r>
              <a:rPr lang="it-IT" sz="2800" dirty="0">
                <a:latin typeface="+mn-lt"/>
                <a:cs typeface="+mn-cs"/>
                <a:sym typeface="Symbol" pitchFamily="18" charset="2"/>
              </a:rPr>
              <a:t> </a:t>
            </a:r>
            <a:r>
              <a:rPr lang="it-IT" sz="2800" dirty="0">
                <a:latin typeface="+mn-lt"/>
                <a:cs typeface="+mn-cs"/>
              </a:rPr>
              <a:t>SD attesa</a:t>
            </a:r>
          </a:p>
          <a:p>
            <a:pPr marL="530225" indent="-530225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it-IT" sz="2400" dirty="0">
                <a:latin typeface="+mn-lt"/>
                <a:cs typeface="+mn-cs"/>
              </a:rPr>
              <a:t>NB: </a:t>
            </a:r>
            <a:r>
              <a:rPr lang="it-IT" sz="2400" u="sng" dirty="0">
                <a:latin typeface="+mn-lt"/>
                <a:cs typeface="+mn-cs"/>
              </a:rPr>
              <a:t>minore è la dimensione dell’effetto</a:t>
            </a:r>
            <a:r>
              <a:rPr lang="it-IT" sz="2400" dirty="0">
                <a:latin typeface="+mn-lt"/>
                <a:cs typeface="+mn-cs"/>
              </a:rPr>
              <a:t> che si vuole essere in grado di individuare, </a:t>
            </a:r>
            <a:r>
              <a:rPr lang="it-IT" sz="2400" u="sng" dirty="0">
                <a:latin typeface="+mn-lt"/>
                <a:cs typeface="+mn-cs"/>
              </a:rPr>
              <a:t>maggiore è la dimensione campionaria</a:t>
            </a:r>
            <a:r>
              <a:rPr lang="it-IT" sz="2400" dirty="0">
                <a:latin typeface="+mn-lt"/>
                <a:cs typeface="+mn-cs"/>
              </a:rPr>
              <a:t> necessaria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2400" dirty="0">
                <a:latin typeface="+mn-lt"/>
                <a:cs typeface="+mn-cs"/>
              </a:rPr>
              <a:t> </a:t>
            </a:r>
            <a:r>
              <a:rPr lang="en-US" sz="1400" dirty="0">
                <a:latin typeface="+mn-lt"/>
                <a:cs typeface="+mn-cs"/>
              </a:rPr>
              <a:t>* J. Cohen. A power primer. </a:t>
            </a:r>
            <a:r>
              <a:rPr lang="en-US" sz="1400" dirty="0" err="1">
                <a:latin typeface="+mn-lt"/>
                <a:cs typeface="+mn-cs"/>
              </a:rPr>
              <a:t>Psychol</a:t>
            </a:r>
            <a:r>
              <a:rPr lang="en-US" sz="1400" dirty="0">
                <a:latin typeface="+mn-lt"/>
                <a:cs typeface="+mn-cs"/>
              </a:rPr>
              <a:t> Bull </a:t>
            </a:r>
            <a:r>
              <a:rPr lang="it-IT" sz="1400" dirty="0">
                <a:latin typeface="+mn-lt"/>
                <a:cs typeface="+mn-cs"/>
              </a:rPr>
              <a:t>1992 </a:t>
            </a:r>
            <a:r>
              <a:rPr lang="it-IT" sz="1400" dirty="0" err="1">
                <a:latin typeface="+mn-lt"/>
                <a:cs typeface="+mn-cs"/>
              </a:rPr>
              <a:t>Jul</a:t>
            </a:r>
            <a:r>
              <a:rPr lang="it-IT" sz="1400" dirty="0">
                <a:latin typeface="+mn-lt"/>
                <a:cs typeface="+mn-cs"/>
              </a:rPr>
              <a:t>;112(1):155-9</a:t>
            </a:r>
          </a:p>
          <a:p>
            <a:pPr marL="180975" indent="-180975" fontAlgn="auto">
              <a:spcBef>
                <a:spcPts val="0"/>
              </a:spcBef>
              <a:spcAft>
                <a:spcPts val="1800"/>
              </a:spcAft>
              <a:defRPr/>
            </a:pPr>
            <a:r>
              <a:rPr lang="it-IT" sz="1400" dirty="0">
                <a:latin typeface="+mn-lt"/>
                <a:cs typeface="+mn-cs"/>
              </a:rPr>
              <a:t>	D. </a:t>
            </a:r>
            <a:r>
              <a:rPr lang="it-IT" sz="1400" dirty="0" err="1">
                <a:latin typeface="+mn-lt"/>
                <a:cs typeface="+mn-cs"/>
              </a:rPr>
              <a:t>Wahlsten</a:t>
            </a:r>
            <a:r>
              <a:rPr lang="it-IT" sz="1400" dirty="0">
                <a:latin typeface="+mn-lt"/>
                <a:cs typeface="+mn-cs"/>
              </a:rPr>
              <a:t>. </a:t>
            </a:r>
            <a:r>
              <a:rPr lang="it-IT" sz="1400" dirty="0" err="1">
                <a:latin typeface="+mn-lt"/>
                <a:cs typeface="+mn-cs"/>
              </a:rPr>
              <a:t>Chapter</a:t>
            </a:r>
            <a:r>
              <a:rPr lang="it-IT" sz="1400" dirty="0">
                <a:latin typeface="+mn-lt"/>
                <a:cs typeface="+mn-cs"/>
              </a:rPr>
              <a:t> 5 - Sample </a:t>
            </a:r>
            <a:r>
              <a:rPr lang="it-IT" sz="1400" dirty="0" err="1">
                <a:latin typeface="+mn-lt"/>
                <a:cs typeface="+mn-cs"/>
              </a:rPr>
              <a:t>Size</a:t>
            </a:r>
            <a:r>
              <a:rPr lang="it-IT" sz="1400" dirty="0">
                <a:latin typeface="+mn-lt"/>
                <a:cs typeface="+mn-cs"/>
              </a:rPr>
              <a:t>. </a:t>
            </a:r>
            <a:r>
              <a:rPr lang="it-IT" sz="1400" i="1" dirty="0">
                <a:latin typeface="+mn-lt"/>
                <a:cs typeface="+mn-cs"/>
              </a:rPr>
              <a:t>In:</a:t>
            </a:r>
            <a:r>
              <a:rPr lang="it-IT" sz="1400" dirty="0">
                <a:latin typeface="+mn-lt"/>
                <a:cs typeface="+mn-cs"/>
              </a:rPr>
              <a:t> WAHLSTEN, D. (ed.) </a:t>
            </a:r>
            <a:r>
              <a:rPr lang="it-IT" sz="1400" i="1" dirty="0">
                <a:latin typeface="+mn-lt"/>
                <a:cs typeface="+mn-cs"/>
              </a:rPr>
              <a:t>Mouse </a:t>
            </a:r>
            <a:r>
              <a:rPr lang="it-IT" sz="1400" i="1" dirty="0" err="1">
                <a:latin typeface="+mn-lt"/>
                <a:cs typeface="+mn-cs"/>
              </a:rPr>
              <a:t>Behavioral</a:t>
            </a:r>
            <a:r>
              <a:rPr lang="it-IT" sz="1400" i="1" dirty="0">
                <a:latin typeface="+mn-lt"/>
                <a:cs typeface="+mn-cs"/>
              </a:rPr>
              <a:t> </a:t>
            </a:r>
            <a:r>
              <a:rPr lang="it-IT" sz="1400" i="1" dirty="0" err="1">
                <a:latin typeface="+mn-lt"/>
                <a:cs typeface="+mn-cs"/>
              </a:rPr>
              <a:t>Testing</a:t>
            </a:r>
            <a:r>
              <a:rPr lang="it-IT" sz="1400" i="1" dirty="0">
                <a:latin typeface="+mn-lt"/>
                <a:cs typeface="+mn-cs"/>
              </a:rPr>
              <a:t>.</a:t>
            </a:r>
            <a:r>
              <a:rPr lang="it-IT" sz="1400" dirty="0">
                <a:latin typeface="+mn-lt"/>
                <a:cs typeface="+mn-cs"/>
              </a:rPr>
              <a:t> London: </a:t>
            </a:r>
            <a:r>
              <a:rPr lang="it-IT" sz="1400" dirty="0" err="1">
                <a:latin typeface="+mn-lt"/>
                <a:cs typeface="+mn-cs"/>
              </a:rPr>
              <a:t>Academic</a:t>
            </a:r>
            <a:r>
              <a:rPr lang="it-IT" sz="1400" dirty="0">
                <a:latin typeface="+mn-lt"/>
                <a:cs typeface="+mn-cs"/>
              </a:rPr>
              <a:t> Press, 2011 =&gt; Cohen’s d : effetto piccolo = 0.5, effetto medio = 1.0, effetto grande =1.5.</a:t>
            </a:r>
          </a:p>
        </p:txBody>
      </p:sp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1952625" y="5643563"/>
            <a:ext cx="274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ts val="2400"/>
            </a:pPr>
            <a:r>
              <a:rPr lang="it-IT" sz="2800">
                <a:latin typeface="Calibri" pitchFamily="34" charset="0"/>
              </a:rPr>
              <a:t> 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BF958-8774-4D31-A6A7-37B0031E17E0}" type="slidenum">
              <a:rPr lang="it-IT"/>
              <a:pPr>
                <a:defRPr/>
              </a:pPr>
              <a:t>8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5"/>
          <p:cNvSpPr txBox="1">
            <a:spLocks noChangeArrowheads="1"/>
          </p:cNvSpPr>
          <p:nvPr/>
        </p:nvSpPr>
        <p:spPr bwMode="auto">
          <a:xfrm>
            <a:off x="1952625" y="5643563"/>
            <a:ext cx="274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ts val="2400"/>
            </a:pPr>
            <a:r>
              <a:rPr lang="it-IT" sz="2800">
                <a:latin typeface="Calibri" pitchFamily="34" charset="0"/>
              </a:rPr>
              <a:t> </a:t>
            </a:r>
          </a:p>
        </p:txBody>
      </p:sp>
      <p:grpSp>
        <p:nvGrpSpPr>
          <p:cNvPr id="28674" name="Gruppo 18"/>
          <p:cNvGrpSpPr>
            <a:grpSpLocks/>
          </p:cNvGrpSpPr>
          <p:nvPr/>
        </p:nvGrpSpPr>
        <p:grpSpPr bwMode="auto">
          <a:xfrm>
            <a:off x="879475" y="476250"/>
            <a:ext cx="9144000" cy="5903913"/>
            <a:chOff x="-21266" y="476672"/>
            <a:chExt cx="9144000" cy="5903913"/>
          </a:xfrm>
        </p:grpSpPr>
        <p:grpSp>
          <p:nvGrpSpPr>
            <p:cNvPr id="28676" name="Gruppo 15"/>
            <p:cNvGrpSpPr>
              <a:grpSpLocks/>
            </p:cNvGrpSpPr>
            <p:nvPr/>
          </p:nvGrpSpPr>
          <p:grpSpPr bwMode="auto">
            <a:xfrm>
              <a:off x="-21266" y="476672"/>
              <a:ext cx="9144000" cy="5903913"/>
              <a:chOff x="0" y="476672"/>
              <a:chExt cx="9144000" cy="5903555"/>
            </a:xfrm>
          </p:grpSpPr>
          <p:graphicFrame>
            <p:nvGraphicFramePr>
              <p:cNvPr id="14" name="Grafico 13"/>
              <p:cNvGraphicFramePr>
                <a:graphicFrameLocks noChangeAspect="1"/>
              </p:cNvGraphicFramePr>
              <p:nvPr/>
            </p:nvGraphicFramePr>
            <p:xfrm>
              <a:off x="4427984" y="3356992"/>
              <a:ext cx="4716016" cy="302323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12" name="Grafico 11"/>
              <p:cNvGraphicFramePr>
                <a:graphicFrameLocks noChangeAspect="1"/>
              </p:cNvGraphicFramePr>
              <p:nvPr/>
            </p:nvGraphicFramePr>
            <p:xfrm>
              <a:off x="4377689" y="476672"/>
              <a:ext cx="4766311" cy="302323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8" name="Grafico 7"/>
              <p:cNvGraphicFramePr>
                <a:graphicFrameLocks noChangeAspect="1"/>
              </p:cNvGraphicFramePr>
              <p:nvPr/>
            </p:nvGraphicFramePr>
            <p:xfrm>
              <a:off x="0" y="476672"/>
              <a:ext cx="4752000" cy="301415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aphicFrame>
            <p:nvGraphicFramePr>
              <p:cNvPr id="13" name="Grafico 12"/>
              <p:cNvGraphicFramePr>
                <a:graphicFrameLocks noChangeAspect="1"/>
              </p:cNvGraphicFramePr>
              <p:nvPr/>
            </p:nvGraphicFramePr>
            <p:xfrm>
              <a:off x="0" y="3356992"/>
              <a:ext cx="4860032" cy="302323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</p:grpSp>
        <p:sp>
          <p:nvSpPr>
            <p:cNvPr id="28677" name="CasellaDiTesto 14"/>
            <p:cNvSpPr txBox="1">
              <a:spLocks noChangeArrowheads="1"/>
            </p:cNvSpPr>
            <p:nvPr/>
          </p:nvSpPr>
          <p:spPr bwMode="auto">
            <a:xfrm>
              <a:off x="1352849" y="980728"/>
              <a:ext cx="27442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>
                  <a:latin typeface="Calibri" pitchFamily="34" charset="0"/>
                </a:rPr>
                <a:t>sovrapposizione curve = 92.0%</a:t>
              </a:r>
            </a:p>
          </p:txBody>
        </p:sp>
        <p:sp>
          <p:nvSpPr>
            <p:cNvPr id="28678" name="CasellaDiTesto 15"/>
            <p:cNvSpPr txBox="1">
              <a:spLocks noChangeArrowheads="1"/>
            </p:cNvSpPr>
            <p:nvPr/>
          </p:nvSpPr>
          <p:spPr bwMode="auto">
            <a:xfrm>
              <a:off x="5789944" y="3861048"/>
              <a:ext cx="27442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>
                  <a:latin typeface="Calibri" pitchFamily="34" charset="0"/>
                </a:rPr>
                <a:t>sovrapposizione curve = 61.7%</a:t>
              </a:r>
            </a:p>
          </p:txBody>
        </p:sp>
        <p:sp>
          <p:nvSpPr>
            <p:cNvPr id="28679" name="CasellaDiTesto 16"/>
            <p:cNvSpPr txBox="1">
              <a:spLocks noChangeArrowheads="1"/>
            </p:cNvSpPr>
            <p:nvPr/>
          </p:nvSpPr>
          <p:spPr bwMode="auto">
            <a:xfrm>
              <a:off x="1365557" y="3861048"/>
              <a:ext cx="27442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>
                  <a:latin typeface="Calibri" pitchFamily="34" charset="0"/>
                </a:rPr>
                <a:t>sovrapposizione curve = 68.9%</a:t>
              </a:r>
            </a:p>
          </p:txBody>
        </p:sp>
        <p:sp>
          <p:nvSpPr>
            <p:cNvPr id="28680" name="CasellaDiTesto 17"/>
            <p:cNvSpPr txBox="1">
              <a:spLocks noChangeArrowheads="1"/>
            </p:cNvSpPr>
            <p:nvPr/>
          </p:nvSpPr>
          <p:spPr bwMode="auto">
            <a:xfrm>
              <a:off x="5758045" y="980728"/>
              <a:ext cx="27442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>
                  <a:latin typeface="Calibri" pitchFamily="34" charset="0"/>
                </a:rPr>
                <a:t>sovrapposizione curve = 80.3%</a:t>
              </a:r>
            </a:p>
          </p:txBody>
        </p:sp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605184-B29A-4744-BA19-BA410C9ED245}" type="slidenum">
              <a:rPr lang="it-IT"/>
              <a:pPr>
                <a:defRPr/>
              </a:pPr>
              <a:t>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ruttura predefinit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ruttura predefinit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ruttura predefinit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ruttura predefinit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1726</Words>
  <Application>Microsoft Office PowerPoint</Application>
  <PresentationFormat>Custom</PresentationFormat>
  <Paragraphs>344</Paragraphs>
  <Slides>51</Slides>
  <Notes>10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Modello struttura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51</vt:i4>
      </vt:variant>
    </vt:vector>
  </HeadingPairs>
  <TitlesOfParts>
    <vt:vector size="62" baseType="lpstr">
      <vt:lpstr>Calibri</vt:lpstr>
      <vt:lpstr>Arial</vt:lpstr>
      <vt:lpstr>Calibri Light</vt:lpstr>
      <vt:lpstr>Symbol</vt:lpstr>
      <vt:lpstr>Monotype Sorts</vt:lpstr>
      <vt:lpstr>Times New Roman</vt:lpstr>
      <vt:lpstr>WP Greek Century</vt:lpstr>
      <vt:lpstr>Tahoma</vt:lpstr>
      <vt:lpstr>Tema di Office</vt:lpstr>
      <vt:lpstr>Document</vt:lpstr>
      <vt:lpstr>Equazione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</vt:vector>
  </TitlesOfParts>
  <Company>Istituto Superiore di Sanità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Chiarotti Flavia</dc:creator>
  <cp:lastModifiedBy>Irene Ruspantini</cp:lastModifiedBy>
  <cp:revision>122</cp:revision>
  <dcterms:created xsi:type="dcterms:W3CDTF">2018-06-05T09:07:25Z</dcterms:created>
  <dcterms:modified xsi:type="dcterms:W3CDTF">2018-06-19T13:47:26Z</dcterms:modified>
</cp:coreProperties>
</file>